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5" r:id="rId2"/>
    <p:sldMasterId id="2147483688" r:id="rId3"/>
  </p:sldMasterIdLst>
  <p:notesMasterIdLst>
    <p:notesMasterId r:id="rId27"/>
  </p:notesMasterIdLst>
  <p:sldIdLst>
    <p:sldId id="343" r:id="rId4"/>
    <p:sldId id="302" r:id="rId5"/>
    <p:sldId id="306" r:id="rId6"/>
    <p:sldId id="2636" r:id="rId7"/>
    <p:sldId id="2635" r:id="rId8"/>
    <p:sldId id="284" r:id="rId9"/>
    <p:sldId id="271" r:id="rId10"/>
    <p:sldId id="280" r:id="rId11"/>
    <p:sldId id="336" r:id="rId12"/>
    <p:sldId id="2638" r:id="rId13"/>
    <p:sldId id="2637" r:id="rId14"/>
    <p:sldId id="344" r:id="rId15"/>
    <p:sldId id="2639" r:id="rId16"/>
    <p:sldId id="262" r:id="rId17"/>
    <p:sldId id="339" r:id="rId18"/>
    <p:sldId id="338" r:id="rId19"/>
    <p:sldId id="2640" r:id="rId20"/>
    <p:sldId id="257" r:id="rId21"/>
    <p:sldId id="259" r:id="rId22"/>
    <p:sldId id="260" r:id="rId23"/>
    <p:sldId id="2641" r:id="rId24"/>
    <p:sldId id="2642" r:id="rId25"/>
    <p:sldId id="277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1146" y="-6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9F8899-2B32-426F-8029-3E471E40B689}" type="datetimeFigureOut">
              <a:rPr lang="en-US" smtClean="0"/>
              <a:t>31/10/2023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150DC3-A38D-4E12-96DB-79DC635B12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9286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19106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98107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79313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67073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83521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82936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87908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2103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5849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5644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5720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31/10/2023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34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31/10/2023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5985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31/10/2023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6489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31/10/2023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8258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31/10/2023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0306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31/10/2023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5498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31/10/2023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760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4368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31/10/2023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9099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31/10/2023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2319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31/10/2023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1935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8571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6483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503929F-653B-4373-BB01-E0DB745E84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6108" y="-154413"/>
            <a:ext cx="1208145" cy="1208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886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3716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31/10/2023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771547"/>
      </p:ext>
    </p:extLst>
  </p:cSld>
  <p:clrMapOvr>
    <a:masterClrMapping/>
  </p:clrMapOvr>
  <p:transition spd="slow">
    <p:wipe dir="d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31/10/2023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1258456"/>
      </p:ext>
    </p:extLst>
  </p:cSld>
  <p:clrMapOvr>
    <a:masterClrMapping/>
  </p:clrMapOvr>
  <p:transition spd="slow">
    <p:wipe dir="d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31/10/2023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44335"/>
      </p:ext>
    </p:extLst>
  </p:cSld>
  <p:clrMapOvr>
    <a:masterClrMapping/>
  </p:clrMapOvr>
  <p:transition spd="slow"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5281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31/10/2023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584420"/>
      </p:ext>
    </p:extLst>
  </p:cSld>
  <p:clrMapOvr>
    <a:masterClrMapping/>
  </p:clrMapOvr>
  <p:transition spd="slow">
    <p:wipe dir="d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31/10/2023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553409"/>
      </p:ext>
    </p:extLst>
  </p:cSld>
  <p:clrMapOvr>
    <a:masterClrMapping/>
  </p:clrMapOvr>
  <p:transition spd="slow">
    <p:wipe dir="d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31/10/2023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524380"/>
      </p:ext>
    </p:extLst>
  </p:cSld>
  <p:clrMapOvr>
    <a:masterClrMapping/>
  </p:clrMapOvr>
  <p:transition spd="slow">
    <p:wipe dir="d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31/10/2023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272260"/>
      </p:ext>
    </p:extLst>
  </p:cSld>
  <p:clrMapOvr>
    <a:masterClrMapping/>
  </p:clrMapOvr>
  <p:transition spd="slow">
    <p:wipe dir="d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31/10/2023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624865"/>
      </p:ext>
    </p:extLst>
  </p:cSld>
  <p:clrMapOvr>
    <a:masterClrMapping/>
  </p:clrMapOvr>
  <p:transition spd="slow">
    <p:wipe dir="d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31/10/2023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5386255"/>
      </p:ext>
    </p:extLst>
  </p:cSld>
  <p:clrMapOvr>
    <a:masterClrMapping/>
  </p:clrMapOvr>
  <p:transition spd="slow">
    <p:wipe dir="d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31/10/2023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4869137"/>
      </p:ext>
    </p:extLst>
  </p:cSld>
  <p:clrMapOvr>
    <a:masterClrMapping/>
  </p:clrMapOvr>
  <p:transition spd="slow">
    <p:wipe dir="d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31/10/2023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378298"/>
      </p:ext>
    </p:extLst>
  </p:cSld>
  <p:clrMapOvr>
    <a:masterClrMapping/>
  </p:clrMapOvr>
  <p:transition spd="slow"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3761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784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3610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4439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3487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6732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31/10/2023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786CB03-10B2-4763-9CA3-09D20C71974B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2514" y="284921"/>
            <a:ext cx="1072300" cy="107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302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38A0480F-CBC5-46AC-B9E9-1FB2FB4C93B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763588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31/10/2023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469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ransition spd="slow">
    <p:wipe dir="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8.sv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7" Type="http://schemas.openxmlformats.org/officeDocument/2006/relationships/image" Target="../media/image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28.sv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7" Type="http://schemas.openxmlformats.org/officeDocument/2006/relationships/image" Target="../media/image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28.sv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6.png"/><Relationship Id="rId5" Type="http://schemas.openxmlformats.org/officeDocument/2006/relationships/image" Target="../media/image37.png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3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microsoft.com/office/2007/relationships/hdphoto" Target="../media/hdphoto5.wdp"/><Relationship Id="rId3" Type="http://schemas.openxmlformats.org/officeDocument/2006/relationships/slideLayout" Target="../slideLayouts/slideLayout27.xml"/><Relationship Id="rId7" Type="http://schemas.openxmlformats.org/officeDocument/2006/relationships/audio" Target="../media/audio5.wav"/><Relationship Id="rId12" Type="http://schemas.openxmlformats.org/officeDocument/2006/relationships/image" Target="../media/image38.png"/><Relationship Id="rId2" Type="http://schemas.openxmlformats.org/officeDocument/2006/relationships/audio" Target="../media/media2.mp3"/><Relationship Id="rId16" Type="http://schemas.openxmlformats.org/officeDocument/2006/relationships/image" Target="../media/image40.wmf"/><Relationship Id="rId1" Type="http://schemas.microsoft.com/office/2007/relationships/media" Target="../media/media2.mp3"/><Relationship Id="rId6" Type="http://schemas.openxmlformats.org/officeDocument/2006/relationships/audio" Target="../media/audio4.wav"/><Relationship Id="rId11" Type="http://schemas.openxmlformats.org/officeDocument/2006/relationships/image" Target="../media/image36.png"/><Relationship Id="rId5" Type="http://schemas.openxmlformats.org/officeDocument/2006/relationships/audio" Target="../media/audio3.wav"/><Relationship Id="rId15" Type="http://schemas.microsoft.com/office/2007/relationships/hdphoto" Target="../media/hdphoto6.wdp"/><Relationship Id="rId10" Type="http://schemas.openxmlformats.org/officeDocument/2006/relationships/image" Target="../media/image37.png"/><Relationship Id="rId4" Type="http://schemas.openxmlformats.org/officeDocument/2006/relationships/audio" Target="../media/audio2.wav"/><Relationship Id="rId9" Type="http://schemas.openxmlformats.org/officeDocument/2006/relationships/image" Target="../media/image35.jpeg"/><Relationship Id="rId1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13" Type="http://schemas.openxmlformats.org/officeDocument/2006/relationships/image" Target="../media/image39.png"/><Relationship Id="rId3" Type="http://schemas.openxmlformats.org/officeDocument/2006/relationships/slideLayout" Target="../slideLayouts/slideLayout27.xml"/><Relationship Id="rId7" Type="http://schemas.openxmlformats.org/officeDocument/2006/relationships/audio" Target="../media/audio6.wav"/><Relationship Id="rId12" Type="http://schemas.microsoft.com/office/2007/relationships/hdphoto" Target="../media/hdphoto5.wdp"/><Relationship Id="rId2" Type="http://schemas.openxmlformats.org/officeDocument/2006/relationships/audio" Target="../media/media2.mp3"/><Relationship Id="rId16" Type="http://schemas.openxmlformats.org/officeDocument/2006/relationships/image" Target="../media/image31.png"/><Relationship Id="rId1" Type="http://schemas.microsoft.com/office/2007/relationships/media" Target="../media/media2.mp3"/><Relationship Id="rId6" Type="http://schemas.openxmlformats.org/officeDocument/2006/relationships/audio" Target="../media/audio5.wav"/><Relationship Id="rId11" Type="http://schemas.openxmlformats.org/officeDocument/2006/relationships/image" Target="../media/image38.png"/><Relationship Id="rId5" Type="http://schemas.openxmlformats.org/officeDocument/2006/relationships/audio" Target="../media/audio3.wav"/><Relationship Id="rId15" Type="http://schemas.openxmlformats.org/officeDocument/2006/relationships/image" Target="../media/image40.wmf"/><Relationship Id="rId10" Type="http://schemas.openxmlformats.org/officeDocument/2006/relationships/image" Target="../media/image36.png"/><Relationship Id="rId4" Type="http://schemas.openxmlformats.org/officeDocument/2006/relationships/audio" Target="../media/audio2.wav"/><Relationship Id="rId9" Type="http://schemas.openxmlformats.org/officeDocument/2006/relationships/image" Target="../media/image37.png"/><Relationship Id="rId14" Type="http://schemas.microsoft.com/office/2007/relationships/hdphoto" Target="../media/hdphoto6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13" Type="http://schemas.openxmlformats.org/officeDocument/2006/relationships/image" Target="../media/image39.png"/><Relationship Id="rId3" Type="http://schemas.openxmlformats.org/officeDocument/2006/relationships/slideLayout" Target="../slideLayouts/slideLayout27.xml"/><Relationship Id="rId7" Type="http://schemas.openxmlformats.org/officeDocument/2006/relationships/audio" Target="../media/audio6.wav"/><Relationship Id="rId12" Type="http://schemas.microsoft.com/office/2007/relationships/hdphoto" Target="../media/hdphoto5.wdp"/><Relationship Id="rId2" Type="http://schemas.openxmlformats.org/officeDocument/2006/relationships/audio" Target="../media/media2.mp3"/><Relationship Id="rId16" Type="http://schemas.openxmlformats.org/officeDocument/2006/relationships/image" Target="../media/image30.png"/><Relationship Id="rId1" Type="http://schemas.microsoft.com/office/2007/relationships/media" Target="../media/media2.mp3"/><Relationship Id="rId6" Type="http://schemas.openxmlformats.org/officeDocument/2006/relationships/audio" Target="../media/audio5.wav"/><Relationship Id="rId11" Type="http://schemas.openxmlformats.org/officeDocument/2006/relationships/image" Target="../media/image38.png"/><Relationship Id="rId5" Type="http://schemas.openxmlformats.org/officeDocument/2006/relationships/audio" Target="../media/audio3.wav"/><Relationship Id="rId15" Type="http://schemas.openxmlformats.org/officeDocument/2006/relationships/image" Target="../media/image40.wmf"/><Relationship Id="rId10" Type="http://schemas.openxmlformats.org/officeDocument/2006/relationships/image" Target="../media/image36.png"/><Relationship Id="rId4" Type="http://schemas.openxmlformats.org/officeDocument/2006/relationships/audio" Target="../media/audio2.wav"/><Relationship Id="rId9" Type="http://schemas.openxmlformats.org/officeDocument/2006/relationships/image" Target="../media/image37.png"/><Relationship Id="rId14" Type="http://schemas.microsoft.com/office/2007/relationships/hdphoto" Target="../media/hdphoto6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3.sv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3.sv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6.sv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6.svg"/><Relationship Id="rId7" Type="http://schemas.openxmlformats.org/officeDocument/2006/relationships/image" Target="../media/image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28.sv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25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组合 27"/>
          <p:cNvGrpSpPr/>
          <p:nvPr/>
        </p:nvGrpSpPr>
        <p:grpSpPr>
          <a:xfrm>
            <a:off x="-88901" y="5074603"/>
            <a:ext cx="12280901" cy="2955925"/>
            <a:chOff x="-7938" y="4144963"/>
            <a:chExt cx="12280901" cy="2955925"/>
          </a:xfrm>
        </p:grpSpPr>
        <p:sp>
          <p:nvSpPr>
            <p:cNvPr id="18" name="Freeform 9"/>
            <p:cNvSpPr/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0" name="AutoShape 11"/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3" name="AutoShape 15"/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6" name="AutoShape 19"/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7" name="Freeform 21"/>
            <p:cNvSpPr/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4" name="Freeform 17"/>
            <p:cNvSpPr/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1" name="Freeform 13"/>
            <p:cNvSpPr/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sp>
        <p:nvSpPr>
          <p:cNvPr id="30" name="矩形 29"/>
          <p:cNvSpPr/>
          <p:nvPr/>
        </p:nvSpPr>
        <p:spPr>
          <a:xfrm>
            <a:off x="-972820" y="6858000"/>
            <a:ext cx="13385800" cy="1275837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0" name="Freeform 34"/>
          <p:cNvSpPr>
            <a:spLocks noEditPoints="1"/>
          </p:cNvSpPr>
          <p:nvPr/>
        </p:nvSpPr>
        <p:spPr bwMode="auto">
          <a:xfrm>
            <a:off x="10974222" y="5506645"/>
            <a:ext cx="703252" cy="367714"/>
          </a:xfrm>
          <a:custGeom>
            <a:avLst/>
            <a:gdLst>
              <a:gd name="T0" fmla="*/ 93 w 112"/>
              <a:gd name="T1" fmla="*/ 32 h 58"/>
              <a:gd name="T2" fmla="*/ 94 w 112"/>
              <a:gd name="T3" fmla="*/ 37 h 58"/>
              <a:gd name="T4" fmla="*/ 94 w 112"/>
              <a:gd name="T5" fmla="*/ 37 h 58"/>
              <a:gd name="T6" fmla="*/ 93 w 112"/>
              <a:gd name="T7" fmla="*/ 32 h 58"/>
              <a:gd name="T8" fmla="*/ 93 w 112"/>
              <a:gd name="T9" fmla="*/ 31 h 58"/>
              <a:gd name="T10" fmla="*/ 93 w 112"/>
              <a:gd name="T11" fmla="*/ 31 h 58"/>
              <a:gd name="T12" fmla="*/ 98 w 112"/>
              <a:gd name="T13" fmla="*/ 30 h 58"/>
              <a:gd name="T14" fmla="*/ 98 w 112"/>
              <a:gd name="T15" fmla="*/ 30 h 58"/>
              <a:gd name="T16" fmla="*/ 95 w 112"/>
              <a:gd name="T17" fmla="*/ 30 h 58"/>
              <a:gd name="T18" fmla="*/ 94 w 112"/>
              <a:gd name="T19" fmla="*/ 32 h 58"/>
              <a:gd name="T20" fmla="*/ 94 w 112"/>
              <a:gd name="T21" fmla="*/ 32 h 58"/>
              <a:gd name="T22" fmla="*/ 110 w 112"/>
              <a:gd name="T23" fmla="*/ 33 h 58"/>
              <a:gd name="T24" fmla="*/ 110 w 112"/>
              <a:gd name="T25" fmla="*/ 33 h 58"/>
              <a:gd name="T26" fmla="*/ 110 w 112"/>
              <a:gd name="T27" fmla="*/ 34 h 58"/>
              <a:gd name="T28" fmla="*/ 96 w 112"/>
              <a:gd name="T29" fmla="*/ 8 h 58"/>
              <a:gd name="T30" fmla="*/ 54 w 112"/>
              <a:gd name="T31" fmla="*/ 7 h 58"/>
              <a:gd name="T32" fmla="*/ 16 w 112"/>
              <a:gd name="T33" fmla="*/ 32 h 58"/>
              <a:gd name="T34" fmla="*/ 11 w 112"/>
              <a:gd name="T35" fmla="*/ 23 h 58"/>
              <a:gd name="T36" fmla="*/ 0 w 112"/>
              <a:gd name="T37" fmla="*/ 24 h 58"/>
              <a:gd name="T38" fmla="*/ 3 w 112"/>
              <a:gd name="T39" fmla="*/ 28 h 58"/>
              <a:gd name="T40" fmla="*/ 6 w 112"/>
              <a:gd name="T41" fmla="*/ 33 h 58"/>
              <a:gd name="T42" fmla="*/ 12 w 112"/>
              <a:gd name="T43" fmla="*/ 37 h 58"/>
              <a:gd name="T44" fmla="*/ 7 w 112"/>
              <a:gd name="T45" fmla="*/ 42 h 58"/>
              <a:gd name="T46" fmla="*/ 6 w 112"/>
              <a:gd name="T47" fmla="*/ 48 h 58"/>
              <a:gd name="T48" fmla="*/ 3 w 112"/>
              <a:gd name="T49" fmla="*/ 53 h 58"/>
              <a:gd name="T50" fmla="*/ 14 w 112"/>
              <a:gd name="T51" fmla="*/ 51 h 58"/>
              <a:gd name="T52" fmla="*/ 17 w 112"/>
              <a:gd name="T53" fmla="*/ 41 h 58"/>
              <a:gd name="T54" fmla="*/ 64 w 112"/>
              <a:gd name="T55" fmla="*/ 55 h 58"/>
              <a:gd name="T56" fmla="*/ 109 w 112"/>
              <a:gd name="T57" fmla="*/ 36 h 58"/>
              <a:gd name="T58" fmla="*/ 93 w 112"/>
              <a:gd name="T59" fmla="*/ 32 h 58"/>
              <a:gd name="T60" fmla="*/ 87 w 112"/>
              <a:gd name="T61" fmla="*/ 41 h 58"/>
              <a:gd name="T62" fmla="*/ 82 w 112"/>
              <a:gd name="T63" fmla="*/ 30 h 58"/>
              <a:gd name="T64" fmla="*/ 81 w 112"/>
              <a:gd name="T65" fmla="*/ 21 h 58"/>
              <a:gd name="T66" fmla="*/ 87 w 112"/>
              <a:gd name="T67" fmla="*/ 7 h 58"/>
              <a:gd name="T68" fmla="*/ 87 w 112"/>
              <a:gd name="T69" fmla="*/ 7 h 58"/>
              <a:gd name="T70" fmla="*/ 83 w 112"/>
              <a:gd name="T71" fmla="*/ 22 h 58"/>
              <a:gd name="T72" fmla="*/ 84 w 112"/>
              <a:gd name="T73" fmla="*/ 32 h 58"/>
              <a:gd name="T74" fmla="*/ 88 w 112"/>
              <a:gd name="T75" fmla="*/ 41 h 58"/>
              <a:gd name="T76" fmla="*/ 87 w 112"/>
              <a:gd name="T77" fmla="*/ 41 h 58"/>
              <a:gd name="T78" fmla="*/ 89 w 112"/>
              <a:gd name="T79" fmla="*/ 21 h 58"/>
              <a:gd name="T80" fmla="*/ 91 w 112"/>
              <a:gd name="T81" fmla="*/ 17 h 58"/>
              <a:gd name="T82" fmla="*/ 95 w 112"/>
              <a:gd name="T83" fmla="*/ 20 h 58"/>
              <a:gd name="T84" fmla="*/ 92 w 112"/>
              <a:gd name="T85" fmla="*/ 23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2"/>
                </a:moveTo>
                <a:cubicBezTo>
                  <a:pt x="93" y="34"/>
                  <a:pt x="93" y="36"/>
                  <a:pt x="94" y="37"/>
                </a:cubicBezTo>
                <a:cubicBezTo>
                  <a:pt x="94" y="37"/>
                  <a:pt x="94" y="37"/>
                  <a:pt x="94" y="37"/>
                </a:cubicBezTo>
                <a:cubicBezTo>
                  <a:pt x="93" y="36"/>
                  <a:pt x="92" y="33"/>
                  <a:pt x="93" y="32"/>
                </a:cubicBezTo>
                <a:cubicBezTo>
                  <a:pt x="93" y="32"/>
                  <a:pt x="93" y="31"/>
                  <a:pt x="93" y="31"/>
                </a:cubicBezTo>
                <a:cubicBezTo>
                  <a:pt x="93" y="31"/>
                  <a:pt x="93" y="31"/>
                  <a:pt x="93" y="31"/>
                </a:cubicBezTo>
                <a:cubicBezTo>
                  <a:pt x="94" y="29"/>
                  <a:pt x="97" y="28"/>
                  <a:pt x="98" y="30"/>
                </a:cubicBezTo>
                <a:cubicBezTo>
                  <a:pt x="98" y="30"/>
                  <a:pt x="98" y="30"/>
                  <a:pt x="98" y="30"/>
                </a:cubicBezTo>
                <a:cubicBezTo>
                  <a:pt x="97" y="30"/>
                  <a:pt x="96" y="30"/>
                  <a:pt x="95" y="30"/>
                </a:cubicBezTo>
                <a:cubicBezTo>
                  <a:pt x="94" y="30"/>
                  <a:pt x="94" y="31"/>
                  <a:pt x="94" y="32"/>
                </a:cubicBezTo>
                <a:cubicBezTo>
                  <a:pt x="94" y="32"/>
                  <a:pt x="94" y="32"/>
                  <a:pt x="94" y="32"/>
                </a:cubicBezTo>
                <a:cubicBezTo>
                  <a:pt x="98" y="36"/>
                  <a:pt x="106" y="39"/>
                  <a:pt x="110" y="33"/>
                </a:cubicBezTo>
                <a:cubicBezTo>
                  <a:pt x="110" y="33"/>
                  <a:pt x="110" y="33"/>
                  <a:pt x="110" y="33"/>
                </a:cubicBezTo>
                <a:cubicBezTo>
                  <a:pt x="110" y="34"/>
                  <a:pt x="110" y="34"/>
                  <a:pt x="110" y="34"/>
                </a:cubicBezTo>
                <a:cubicBezTo>
                  <a:pt x="112" y="28"/>
                  <a:pt x="106" y="15"/>
                  <a:pt x="96" y="8"/>
                </a:cubicBezTo>
                <a:cubicBezTo>
                  <a:pt x="87" y="0"/>
                  <a:pt x="74" y="0"/>
                  <a:pt x="54" y="7"/>
                </a:cubicBezTo>
                <a:cubicBezTo>
                  <a:pt x="39" y="12"/>
                  <a:pt x="22" y="24"/>
                  <a:pt x="16" y="32"/>
                </a:cubicBezTo>
                <a:cubicBezTo>
                  <a:pt x="15" y="28"/>
                  <a:pt x="15" y="25"/>
                  <a:pt x="11" y="23"/>
                </a:cubicBezTo>
                <a:cubicBezTo>
                  <a:pt x="7" y="21"/>
                  <a:pt x="4" y="23"/>
                  <a:pt x="0" y="24"/>
                </a:cubicBezTo>
                <a:cubicBezTo>
                  <a:pt x="0" y="25"/>
                  <a:pt x="2" y="26"/>
                  <a:pt x="3" y="28"/>
                </a:cubicBezTo>
                <a:cubicBezTo>
                  <a:pt x="4" y="29"/>
                  <a:pt x="5" y="31"/>
                  <a:pt x="6" y="33"/>
                </a:cubicBezTo>
                <a:cubicBezTo>
                  <a:pt x="8" y="35"/>
                  <a:pt x="9" y="36"/>
                  <a:pt x="12" y="37"/>
                </a:cubicBezTo>
                <a:cubicBezTo>
                  <a:pt x="10" y="39"/>
                  <a:pt x="8" y="40"/>
                  <a:pt x="7" y="42"/>
                </a:cubicBezTo>
                <a:cubicBezTo>
                  <a:pt x="7" y="44"/>
                  <a:pt x="7" y="46"/>
                  <a:pt x="6" y="48"/>
                </a:cubicBezTo>
                <a:cubicBezTo>
                  <a:pt x="5" y="50"/>
                  <a:pt x="4" y="52"/>
                  <a:pt x="3" y="53"/>
                </a:cubicBezTo>
                <a:cubicBezTo>
                  <a:pt x="7" y="52"/>
                  <a:pt x="11" y="54"/>
                  <a:pt x="14" y="51"/>
                </a:cubicBezTo>
                <a:cubicBezTo>
                  <a:pt x="17" y="48"/>
                  <a:pt x="17" y="45"/>
                  <a:pt x="17" y="41"/>
                </a:cubicBezTo>
                <a:cubicBezTo>
                  <a:pt x="23" y="46"/>
                  <a:pt x="37" y="51"/>
                  <a:pt x="64" y="55"/>
                </a:cubicBezTo>
                <a:cubicBezTo>
                  <a:pt x="89" y="58"/>
                  <a:pt x="103" y="45"/>
                  <a:pt x="109" y="36"/>
                </a:cubicBezTo>
                <a:cubicBezTo>
                  <a:pt x="105" y="40"/>
                  <a:pt x="96" y="36"/>
                  <a:pt x="93" y="32"/>
                </a:cubicBezTo>
                <a:close/>
                <a:moveTo>
                  <a:pt x="87" y="41"/>
                </a:moveTo>
                <a:cubicBezTo>
                  <a:pt x="85" y="38"/>
                  <a:pt x="84" y="34"/>
                  <a:pt x="82" y="30"/>
                </a:cubicBezTo>
                <a:cubicBezTo>
                  <a:pt x="81" y="27"/>
                  <a:pt x="80" y="24"/>
                  <a:pt x="81" y="21"/>
                </a:cubicBezTo>
                <a:cubicBezTo>
                  <a:pt x="81" y="16"/>
                  <a:pt x="84" y="11"/>
                  <a:pt x="87" y="7"/>
                </a:cubicBezTo>
                <a:cubicBezTo>
                  <a:pt x="87" y="7"/>
                  <a:pt x="87" y="7"/>
                  <a:pt x="87" y="7"/>
                </a:cubicBezTo>
                <a:cubicBezTo>
                  <a:pt x="85" y="12"/>
                  <a:pt x="83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7" y="38"/>
                  <a:pt x="88" y="41"/>
                </a:cubicBezTo>
                <a:cubicBezTo>
                  <a:pt x="88" y="41"/>
                  <a:pt x="88" y="41"/>
                  <a:pt x="87" y="41"/>
                </a:cubicBezTo>
                <a:close/>
                <a:moveTo>
                  <a:pt x="89" y="21"/>
                </a:moveTo>
                <a:cubicBezTo>
                  <a:pt x="88" y="19"/>
                  <a:pt x="90" y="17"/>
                  <a:pt x="91" y="17"/>
                </a:cubicBezTo>
                <a:cubicBezTo>
                  <a:pt x="93" y="17"/>
                  <a:pt x="95" y="18"/>
                  <a:pt x="95" y="20"/>
                </a:cubicBezTo>
                <a:cubicBezTo>
                  <a:pt x="95" y="22"/>
                  <a:pt x="94" y="23"/>
                  <a:pt x="92" y="23"/>
                </a:cubicBezTo>
                <a:cubicBezTo>
                  <a:pt x="91" y="24"/>
                  <a:pt x="89" y="22"/>
                  <a:pt x="89" y="2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1" name="Freeform 35"/>
          <p:cNvSpPr>
            <a:spLocks noEditPoints="1"/>
          </p:cNvSpPr>
          <p:nvPr/>
        </p:nvSpPr>
        <p:spPr bwMode="auto">
          <a:xfrm>
            <a:off x="4566814" y="6136355"/>
            <a:ext cx="707848" cy="372310"/>
          </a:xfrm>
          <a:custGeom>
            <a:avLst/>
            <a:gdLst>
              <a:gd name="T0" fmla="*/ 94 w 113"/>
              <a:gd name="T1" fmla="*/ 34 h 59"/>
              <a:gd name="T2" fmla="*/ 95 w 113"/>
              <a:gd name="T3" fmla="*/ 38 h 59"/>
              <a:gd name="T4" fmla="*/ 94 w 113"/>
              <a:gd name="T5" fmla="*/ 38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1 h 59"/>
              <a:gd name="T14" fmla="*/ 98 w 113"/>
              <a:gd name="T15" fmla="*/ 32 h 59"/>
              <a:gd name="T16" fmla="*/ 96 w 113"/>
              <a:gd name="T17" fmla="*/ 31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5 h 59"/>
              <a:gd name="T24" fmla="*/ 110 w 113"/>
              <a:gd name="T25" fmla="*/ 35 h 59"/>
              <a:gd name="T26" fmla="*/ 110 w 113"/>
              <a:gd name="T27" fmla="*/ 36 h 59"/>
              <a:gd name="T28" fmla="*/ 98 w 113"/>
              <a:gd name="T29" fmla="*/ 10 h 59"/>
              <a:gd name="T30" fmla="*/ 55 w 113"/>
              <a:gd name="T31" fmla="*/ 6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4 w 113"/>
              <a:gd name="T39" fmla="*/ 25 h 59"/>
              <a:gd name="T40" fmla="*/ 7 w 113"/>
              <a:gd name="T41" fmla="*/ 31 h 59"/>
              <a:gd name="T42" fmla="*/ 12 w 113"/>
              <a:gd name="T43" fmla="*/ 35 h 59"/>
              <a:gd name="T44" fmla="*/ 7 w 113"/>
              <a:gd name="T45" fmla="*/ 40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49 h 59"/>
              <a:gd name="T52" fmla="*/ 17 w 113"/>
              <a:gd name="T53" fmla="*/ 40 h 59"/>
              <a:gd name="T54" fmla="*/ 63 w 113"/>
              <a:gd name="T55" fmla="*/ 55 h 59"/>
              <a:gd name="T56" fmla="*/ 109 w 113"/>
              <a:gd name="T57" fmla="*/ 38 h 59"/>
              <a:gd name="T58" fmla="*/ 94 w 113"/>
              <a:gd name="T59" fmla="*/ 34 h 59"/>
              <a:gd name="T60" fmla="*/ 87 w 113"/>
              <a:gd name="T61" fmla="*/ 42 h 59"/>
              <a:gd name="T62" fmla="*/ 83 w 113"/>
              <a:gd name="T63" fmla="*/ 31 h 59"/>
              <a:gd name="T64" fmla="*/ 82 w 113"/>
              <a:gd name="T65" fmla="*/ 22 h 59"/>
              <a:gd name="T66" fmla="*/ 89 w 113"/>
              <a:gd name="T67" fmla="*/ 8 h 59"/>
              <a:gd name="T68" fmla="*/ 89 w 113"/>
              <a:gd name="T69" fmla="*/ 8 h 59"/>
              <a:gd name="T70" fmla="*/ 84 w 113"/>
              <a:gd name="T71" fmla="*/ 22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90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90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4" y="34"/>
                </a:moveTo>
                <a:cubicBezTo>
                  <a:pt x="93" y="35"/>
                  <a:pt x="93" y="37"/>
                  <a:pt x="95" y="38"/>
                </a:cubicBezTo>
                <a:cubicBezTo>
                  <a:pt x="95" y="38"/>
                  <a:pt x="94" y="38"/>
                  <a:pt x="94" y="38"/>
                </a:cubicBezTo>
                <a:cubicBezTo>
                  <a:pt x="93" y="37"/>
                  <a:pt x="93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7" y="29"/>
                  <a:pt x="98" y="31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7" y="31"/>
                  <a:pt x="96" y="31"/>
                </a:cubicBezTo>
                <a:cubicBezTo>
                  <a:pt x="95" y="32"/>
                  <a:pt x="94" y="32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8" y="37"/>
                  <a:pt x="106" y="40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6"/>
                  <a:pt x="110" y="36"/>
                </a:cubicBezTo>
                <a:cubicBezTo>
                  <a:pt x="113" y="30"/>
                  <a:pt x="107" y="17"/>
                  <a:pt x="98" y="10"/>
                </a:cubicBezTo>
                <a:cubicBezTo>
                  <a:pt x="88" y="1"/>
                  <a:pt x="76" y="0"/>
                  <a:pt x="55" y="6"/>
                </a:cubicBezTo>
                <a:cubicBezTo>
                  <a:pt x="40" y="11"/>
                  <a:pt x="23" y="22"/>
                  <a:pt x="16" y="30"/>
                </a:cubicBezTo>
                <a:cubicBezTo>
                  <a:pt x="16" y="26"/>
                  <a:pt x="15" y="23"/>
                  <a:pt x="11" y="21"/>
                </a:cubicBezTo>
                <a:cubicBezTo>
                  <a:pt x="7" y="18"/>
                  <a:pt x="4" y="21"/>
                  <a:pt x="0" y="21"/>
                </a:cubicBezTo>
                <a:cubicBezTo>
                  <a:pt x="1" y="23"/>
                  <a:pt x="3" y="24"/>
                  <a:pt x="4" y="25"/>
                </a:cubicBezTo>
                <a:cubicBezTo>
                  <a:pt x="5" y="27"/>
                  <a:pt x="5" y="29"/>
                  <a:pt x="7" y="31"/>
                </a:cubicBezTo>
                <a:cubicBezTo>
                  <a:pt x="8" y="33"/>
                  <a:pt x="10" y="34"/>
                  <a:pt x="12" y="35"/>
                </a:cubicBezTo>
                <a:cubicBezTo>
                  <a:pt x="10" y="36"/>
                  <a:pt x="8" y="38"/>
                  <a:pt x="7" y="40"/>
                </a:cubicBezTo>
                <a:cubicBezTo>
                  <a:pt x="7" y="42"/>
                  <a:pt x="6" y="44"/>
                  <a:pt x="5" y="46"/>
                </a:cubicBezTo>
                <a:cubicBezTo>
                  <a:pt x="5" y="48"/>
                  <a:pt x="3" y="49"/>
                  <a:pt x="3" y="51"/>
                </a:cubicBezTo>
                <a:cubicBezTo>
                  <a:pt x="7" y="50"/>
                  <a:pt x="10" y="52"/>
                  <a:pt x="14" y="49"/>
                </a:cubicBezTo>
                <a:cubicBezTo>
                  <a:pt x="17" y="46"/>
                  <a:pt x="17" y="43"/>
                  <a:pt x="17" y="40"/>
                </a:cubicBezTo>
                <a:cubicBezTo>
                  <a:pt x="23" y="44"/>
                  <a:pt x="36" y="50"/>
                  <a:pt x="63" y="55"/>
                </a:cubicBezTo>
                <a:cubicBezTo>
                  <a:pt x="88" y="59"/>
                  <a:pt x="102" y="47"/>
                  <a:pt x="109" y="38"/>
                </a:cubicBezTo>
                <a:cubicBezTo>
                  <a:pt x="105" y="41"/>
                  <a:pt x="97" y="38"/>
                  <a:pt x="94" y="34"/>
                </a:cubicBezTo>
                <a:close/>
                <a:moveTo>
                  <a:pt x="87" y="42"/>
                </a:moveTo>
                <a:cubicBezTo>
                  <a:pt x="85" y="39"/>
                  <a:pt x="84" y="35"/>
                  <a:pt x="83" y="31"/>
                </a:cubicBezTo>
                <a:cubicBezTo>
                  <a:pt x="82" y="28"/>
                  <a:pt x="81" y="25"/>
                  <a:pt x="82" y="22"/>
                </a:cubicBezTo>
                <a:cubicBezTo>
                  <a:pt x="82" y="17"/>
                  <a:pt x="85" y="12"/>
                  <a:pt x="89" y="8"/>
                </a:cubicBezTo>
                <a:cubicBezTo>
                  <a:pt x="89" y="8"/>
                  <a:pt x="89" y="8"/>
                  <a:pt x="89" y="8"/>
                </a:cubicBezTo>
                <a:cubicBezTo>
                  <a:pt x="86" y="13"/>
                  <a:pt x="84" y="17"/>
                  <a:pt x="84" y="22"/>
                </a:cubicBezTo>
                <a:cubicBezTo>
                  <a:pt x="83" y="26"/>
                  <a:pt x="83" y="29"/>
                  <a:pt x="84" y="33"/>
                </a:cubicBezTo>
                <a:cubicBezTo>
                  <a:pt x="85" y="36"/>
                  <a:pt x="87" y="39"/>
                  <a:pt x="88" y="42"/>
                </a:cubicBezTo>
                <a:cubicBezTo>
                  <a:pt x="88" y="42"/>
                  <a:pt x="88" y="42"/>
                  <a:pt x="87" y="42"/>
                </a:cubicBezTo>
                <a:close/>
                <a:moveTo>
                  <a:pt x="90" y="22"/>
                </a:moveTo>
                <a:cubicBezTo>
                  <a:pt x="89" y="20"/>
                  <a:pt x="91" y="18"/>
                  <a:pt x="92" y="18"/>
                </a:cubicBezTo>
                <a:cubicBezTo>
                  <a:pt x="94" y="18"/>
                  <a:pt x="96" y="19"/>
                  <a:pt x="96" y="21"/>
                </a:cubicBezTo>
                <a:cubicBezTo>
                  <a:pt x="96" y="23"/>
                  <a:pt x="95" y="24"/>
                  <a:pt x="93" y="25"/>
                </a:cubicBezTo>
                <a:cubicBezTo>
                  <a:pt x="91" y="25"/>
                  <a:pt x="90" y="23"/>
                  <a:pt x="90" y="22"/>
                </a:cubicBezTo>
                <a:close/>
              </a:path>
            </a:pathLst>
          </a:custGeom>
          <a:solidFill>
            <a:srgbClr val="B9DC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2" name="Freeform 36"/>
          <p:cNvSpPr>
            <a:spLocks noEditPoints="1"/>
          </p:cNvSpPr>
          <p:nvPr/>
        </p:nvSpPr>
        <p:spPr bwMode="auto">
          <a:xfrm>
            <a:off x="7798096" y="6191512"/>
            <a:ext cx="707848" cy="376906"/>
          </a:xfrm>
          <a:custGeom>
            <a:avLst/>
            <a:gdLst>
              <a:gd name="T0" fmla="*/ 93 w 113"/>
              <a:gd name="T1" fmla="*/ 34 h 59"/>
              <a:gd name="T2" fmla="*/ 94 w 113"/>
              <a:gd name="T3" fmla="*/ 39 h 59"/>
              <a:gd name="T4" fmla="*/ 94 w 113"/>
              <a:gd name="T5" fmla="*/ 39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2 h 59"/>
              <a:gd name="T14" fmla="*/ 98 w 113"/>
              <a:gd name="T15" fmla="*/ 32 h 59"/>
              <a:gd name="T16" fmla="*/ 95 w 113"/>
              <a:gd name="T17" fmla="*/ 32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6 h 59"/>
              <a:gd name="T24" fmla="*/ 110 w 113"/>
              <a:gd name="T25" fmla="*/ 36 h 59"/>
              <a:gd name="T26" fmla="*/ 110 w 113"/>
              <a:gd name="T27" fmla="*/ 36 h 59"/>
              <a:gd name="T28" fmla="*/ 97 w 113"/>
              <a:gd name="T29" fmla="*/ 10 h 59"/>
              <a:gd name="T30" fmla="*/ 55 w 113"/>
              <a:gd name="T31" fmla="*/ 7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3 w 113"/>
              <a:gd name="T39" fmla="*/ 26 h 59"/>
              <a:gd name="T40" fmla="*/ 6 w 113"/>
              <a:gd name="T41" fmla="*/ 31 h 59"/>
              <a:gd name="T42" fmla="*/ 11 w 113"/>
              <a:gd name="T43" fmla="*/ 35 h 59"/>
              <a:gd name="T44" fmla="*/ 7 w 113"/>
              <a:gd name="T45" fmla="*/ 41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50 h 59"/>
              <a:gd name="T52" fmla="*/ 17 w 113"/>
              <a:gd name="T53" fmla="*/ 40 h 59"/>
              <a:gd name="T54" fmla="*/ 63 w 113"/>
              <a:gd name="T55" fmla="*/ 55 h 59"/>
              <a:gd name="T56" fmla="*/ 108 w 113"/>
              <a:gd name="T57" fmla="*/ 38 h 59"/>
              <a:gd name="T58" fmla="*/ 93 w 113"/>
              <a:gd name="T59" fmla="*/ 34 h 59"/>
              <a:gd name="T60" fmla="*/ 87 w 113"/>
              <a:gd name="T61" fmla="*/ 42 h 59"/>
              <a:gd name="T62" fmla="*/ 82 w 113"/>
              <a:gd name="T63" fmla="*/ 31 h 59"/>
              <a:gd name="T64" fmla="*/ 81 w 113"/>
              <a:gd name="T65" fmla="*/ 22 h 59"/>
              <a:gd name="T66" fmla="*/ 88 w 113"/>
              <a:gd name="T67" fmla="*/ 9 h 59"/>
              <a:gd name="T68" fmla="*/ 88 w 113"/>
              <a:gd name="T69" fmla="*/ 9 h 59"/>
              <a:gd name="T70" fmla="*/ 83 w 113"/>
              <a:gd name="T71" fmla="*/ 23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89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89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3" y="34"/>
                </a:moveTo>
                <a:cubicBezTo>
                  <a:pt x="93" y="36"/>
                  <a:pt x="93" y="37"/>
                  <a:pt x="94" y="39"/>
                </a:cubicBezTo>
                <a:cubicBezTo>
                  <a:pt x="94" y="39"/>
                  <a:pt x="94" y="39"/>
                  <a:pt x="94" y="39"/>
                </a:cubicBezTo>
                <a:cubicBezTo>
                  <a:pt x="93" y="37"/>
                  <a:pt x="92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3"/>
                  <a:pt x="93" y="33"/>
                  <a:pt x="93" y="32"/>
                </a:cubicBezTo>
                <a:cubicBezTo>
                  <a:pt x="94" y="31"/>
                  <a:pt x="97" y="30"/>
                  <a:pt x="98" y="32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6" y="31"/>
                  <a:pt x="95" y="32"/>
                </a:cubicBezTo>
                <a:cubicBezTo>
                  <a:pt x="95" y="32"/>
                  <a:pt x="94" y="33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7" y="38"/>
                  <a:pt x="106" y="41"/>
                  <a:pt x="110" y="36"/>
                </a:cubicBezTo>
                <a:cubicBezTo>
                  <a:pt x="110" y="35"/>
                  <a:pt x="110" y="35"/>
                  <a:pt x="110" y="36"/>
                </a:cubicBezTo>
                <a:cubicBezTo>
                  <a:pt x="110" y="36"/>
                  <a:pt x="110" y="36"/>
                  <a:pt x="110" y="36"/>
                </a:cubicBezTo>
                <a:cubicBezTo>
                  <a:pt x="113" y="30"/>
                  <a:pt x="106" y="18"/>
                  <a:pt x="97" y="10"/>
                </a:cubicBezTo>
                <a:cubicBezTo>
                  <a:pt x="88" y="2"/>
                  <a:pt x="76" y="0"/>
                  <a:pt x="55" y="7"/>
                </a:cubicBezTo>
                <a:cubicBezTo>
                  <a:pt x="40" y="11"/>
                  <a:pt x="22" y="23"/>
                  <a:pt x="16" y="30"/>
                </a:cubicBezTo>
                <a:cubicBezTo>
                  <a:pt x="16" y="27"/>
                  <a:pt x="15" y="23"/>
                  <a:pt x="11" y="21"/>
                </a:cubicBezTo>
                <a:cubicBezTo>
                  <a:pt x="7" y="19"/>
                  <a:pt x="4" y="21"/>
                  <a:pt x="0" y="21"/>
                </a:cubicBezTo>
                <a:cubicBezTo>
                  <a:pt x="1" y="23"/>
                  <a:pt x="2" y="24"/>
                  <a:pt x="3" y="26"/>
                </a:cubicBezTo>
                <a:cubicBezTo>
                  <a:pt x="5" y="27"/>
                  <a:pt x="5" y="29"/>
                  <a:pt x="6" y="31"/>
                </a:cubicBezTo>
                <a:cubicBezTo>
                  <a:pt x="8" y="33"/>
                  <a:pt x="9" y="34"/>
                  <a:pt x="11" y="35"/>
                </a:cubicBezTo>
                <a:cubicBezTo>
                  <a:pt x="10" y="37"/>
                  <a:pt x="8" y="38"/>
                  <a:pt x="7" y="41"/>
                </a:cubicBezTo>
                <a:cubicBezTo>
                  <a:pt x="6" y="42"/>
                  <a:pt x="6" y="45"/>
                  <a:pt x="5" y="46"/>
                </a:cubicBezTo>
                <a:cubicBezTo>
                  <a:pt x="4" y="48"/>
                  <a:pt x="3" y="50"/>
                  <a:pt x="3" y="51"/>
                </a:cubicBezTo>
                <a:cubicBezTo>
                  <a:pt x="7" y="50"/>
                  <a:pt x="10" y="53"/>
                  <a:pt x="14" y="50"/>
                </a:cubicBezTo>
                <a:cubicBezTo>
                  <a:pt x="17" y="47"/>
                  <a:pt x="17" y="43"/>
                  <a:pt x="17" y="40"/>
                </a:cubicBezTo>
                <a:cubicBezTo>
                  <a:pt x="22" y="44"/>
                  <a:pt x="36" y="50"/>
                  <a:pt x="63" y="55"/>
                </a:cubicBezTo>
                <a:cubicBezTo>
                  <a:pt x="88" y="59"/>
                  <a:pt x="102" y="47"/>
                  <a:pt x="108" y="38"/>
                </a:cubicBezTo>
                <a:cubicBezTo>
                  <a:pt x="105" y="42"/>
                  <a:pt x="96" y="38"/>
                  <a:pt x="93" y="34"/>
                </a:cubicBezTo>
                <a:close/>
                <a:moveTo>
                  <a:pt x="87" y="42"/>
                </a:moveTo>
                <a:cubicBezTo>
                  <a:pt x="84" y="39"/>
                  <a:pt x="84" y="35"/>
                  <a:pt x="82" y="31"/>
                </a:cubicBezTo>
                <a:cubicBezTo>
                  <a:pt x="81" y="28"/>
                  <a:pt x="81" y="25"/>
                  <a:pt x="81" y="22"/>
                </a:cubicBezTo>
                <a:cubicBezTo>
                  <a:pt x="82" y="17"/>
                  <a:pt x="85" y="13"/>
                  <a:pt x="88" y="9"/>
                </a:cubicBezTo>
                <a:cubicBezTo>
                  <a:pt x="88" y="9"/>
                  <a:pt x="88" y="9"/>
                  <a:pt x="88" y="9"/>
                </a:cubicBezTo>
                <a:cubicBezTo>
                  <a:pt x="86" y="13"/>
                  <a:pt x="84" y="18"/>
                  <a:pt x="83" y="23"/>
                </a:cubicBezTo>
                <a:cubicBezTo>
                  <a:pt x="83" y="26"/>
                  <a:pt x="83" y="30"/>
                  <a:pt x="84" y="33"/>
                </a:cubicBezTo>
                <a:cubicBezTo>
                  <a:pt x="85" y="36"/>
                  <a:pt x="86" y="39"/>
                  <a:pt x="88" y="42"/>
                </a:cubicBezTo>
                <a:cubicBezTo>
                  <a:pt x="88" y="42"/>
                  <a:pt x="87" y="43"/>
                  <a:pt x="87" y="42"/>
                </a:cubicBezTo>
                <a:close/>
                <a:moveTo>
                  <a:pt x="89" y="22"/>
                </a:moveTo>
                <a:cubicBezTo>
                  <a:pt x="89" y="20"/>
                  <a:pt x="90" y="19"/>
                  <a:pt x="92" y="18"/>
                </a:cubicBezTo>
                <a:cubicBezTo>
                  <a:pt x="94" y="18"/>
                  <a:pt x="95" y="20"/>
                  <a:pt x="96" y="21"/>
                </a:cubicBezTo>
                <a:cubicBezTo>
                  <a:pt x="96" y="23"/>
                  <a:pt x="94" y="25"/>
                  <a:pt x="93" y="25"/>
                </a:cubicBezTo>
                <a:cubicBezTo>
                  <a:pt x="91" y="25"/>
                  <a:pt x="89" y="24"/>
                  <a:pt x="89" y="2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3" name="Freeform 37"/>
          <p:cNvSpPr>
            <a:spLocks noEditPoints="1"/>
          </p:cNvSpPr>
          <p:nvPr/>
        </p:nvSpPr>
        <p:spPr bwMode="auto">
          <a:xfrm>
            <a:off x="2821279" y="5621556"/>
            <a:ext cx="703252" cy="367714"/>
          </a:xfrm>
          <a:custGeom>
            <a:avLst/>
            <a:gdLst>
              <a:gd name="T0" fmla="*/ 93 w 112"/>
              <a:gd name="T1" fmla="*/ 33 h 58"/>
              <a:gd name="T2" fmla="*/ 94 w 112"/>
              <a:gd name="T3" fmla="*/ 38 h 58"/>
              <a:gd name="T4" fmla="*/ 94 w 112"/>
              <a:gd name="T5" fmla="*/ 38 h 58"/>
              <a:gd name="T6" fmla="*/ 93 w 112"/>
              <a:gd name="T7" fmla="*/ 32 h 58"/>
              <a:gd name="T8" fmla="*/ 93 w 112"/>
              <a:gd name="T9" fmla="*/ 32 h 58"/>
              <a:gd name="T10" fmla="*/ 93 w 112"/>
              <a:gd name="T11" fmla="*/ 32 h 58"/>
              <a:gd name="T12" fmla="*/ 98 w 112"/>
              <a:gd name="T13" fmla="*/ 31 h 58"/>
              <a:gd name="T14" fmla="*/ 97 w 112"/>
              <a:gd name="T15" fmla="*/ 31 h 58"/>
              <a:gd name="T16" fmla="*/ 95 w 112"/>
              <a:gd name="T17" fmla="*/ 31 h 58"/>
              <a:gd name="T18" fmla="*/ 93 w 112"/>
              <a:gd name="T19" fmla="*/ 33 h 58"/>
              <a:gd name="T20" fmla="*/ 93 w 112"/>
              <a:gd name="T21" fmla="*/ 33 h 58"/>
              <a:gd name="T22" fmla="*/ 109 w 112"/>
              <a:gd name="T23" fmla="*/ 35 h 58"/>
              <a:gd name="T24" fmla="*/ 110 w 112"/>
              <a:gd name="T25" fmla="*/ 35 h 58"/>
              <a:gd name="T26" fmla="*/ 110 w 112"/>
              <a:gd name="T27" fmla="*/ 35 h 58"/>
              <a:gd name="T28" fmla="*/ 97 w 112"/>
              <a:gd name="T29" fmla="*/ 9 h 58"/>
              <a:gd name="T30" fmla="*/ 54 w 112"/>
              <a:gd name="T31" fmla="*/ 6 h 58"/>
              <a:gd name="T32" fmla="*/ 15 w 112"/>
              <a:gd name="T33" fmla="*/ 30 h 58"/>
              <a:gd name="T34" fmla="*/ 11 w 112"/>
              <a:gd name="T35" fmla="*/ 20 h 58"/>
              <a:gd name="T36" fmla="*/ 0 w 112"/>
              <a:gd name="T37" fmla="*/ 21 h 58"/>
              <a:gd name="T38" fmla="*/ 3 w 112"/>
              <a:gd name="T39" fmla="*/ 25 h 58"/>
              <a:gd name="T40" fmla="*/ 6 w 112"/>
              <a:gd name="T41" fmla="*/ 30 h 58"/>
              <a:gd name="T42" fmla="*/ 11 w 112"/>
              <a:gd name="T43" fmla="*/ 35 h 58"/>
              <a:gd name="T44" fmla="*/ 7 w 112"/>
              <a:gd name="T45" fmla="*/ 40 h 58"/>
              <a:gd name="T46" fmla="*/ 5 w 112"/>
              <a:gd name="T47" fmla="*/ 46 h 58"/>
              <a:gd name="T48" fmla="*/ 2 w 112"/>
              <a:gd name="T49" fmla="*/ 51 h 58"/>
              <a:gd name="T50" fmla="*/ 13 w 112"/>
              <a:gd name="T51" fmla="*/ 49 h 58"/>
              <a:gd name="T52" fmla="*/ 16 w 112"/>
              <a:gd name="T53" fmla="*/ 39 h 58"/>
              <a:gd name="T54" fmla="*/ 63 w 112"/>
              <a:gd name="T55" fmla="*/ 54 h 58"/>
              <a:gd name="T56" fmla="*/ 108 w 112"/>
              <a:gd name="T57" fmla="*/ 38 h 58"/>
              <a:gd name="T58" fmla="*/ 93 w 112"/>
              <a:gd name="T59" fmla="*/ 33 h 58"/>
              <a:gd name="T60" fmla="*/ 87 w 112"/>
              <a:gd name="T61" fmla="*/ 42 h 58"/>
              <a:gd name="T62" fmla="*/ 82 w 112"/>
              <a:gd name="T63" fmla="*/ 30 h 58"/>
              <a:gd name="T64" fmla="*/ 81 w 112"/>
              <a:gd name="T65" fmla="*/ 22 h 58"/>
              <a:gd name="T66" fmla="*/ 88 w 112"/>
              <a:gd name="T67" fmla="*/ 8 h 58"/>
              <a:gd name="T68" fmla="*/ 88 w 112"/>
              <a:gd name="T69" fmla="*/ 8 h 58"/>
              <a:gd name="T70" fmla="*/ 83 w 112"/>
              <a:gd name="T71" fmla="*/ 22 h 58"/>
              <a:gd name="T72" fmla="*/ 84 w 112"/>
              <a:gd name="T73" fmla="*/ 32 h 58"/>
              <a:gd name="T74" fmla="*/ 87 w 112"/>
              <a:gd name="T75" fmla="*/ 41 h 58"/>
              <a:gd name="T76" fmla="*/ 87 w 112"/>
              <a:gd name="T77" fmla="*/ 42 h 58"/>
              <a:gd name="T78" fmla="*/ 89 w 112"/>
              <a:gd name="T79" fmla="*/ 21 h 58"/>
              <a:gd name="T80" fmla="*/ 92 w 112"/>
              <a:gd name="T81" fmla="*/ 18 h 58"/>
              <a:gd name="T82" fmla="*/ 95 w 112"/>
              <a:gd name="T83" fmla="*/ 21 h 58"/>
              <a:gd name="T84" fmla="*/ 92 w 112"/>
              <a:gd name="T85" fmla="*/ 24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3"/>
                </a:moveTo>
                <a:cubicBezTo>
                  <a:pt x="93" y="35"/>
                  <a:pt x="93" y="37"/>
                  <a:pt x="94" y="38"/>
                </a:cubicBezTo>
                <a:cubicBezTo>
                  <a:pt x="94" y="38"/>
                  <a:pt x="94" y="38"/>
                  <a:pt x="94" y="38"/>
                </a:cubicBezTo>
                <a:cubicBezTo>
                  <a:pt x="92" y="37"/>
                  <a:pt x="92" y="34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6" y="29"/>
                  <a:pt x="98" y="31"/>
                </a:cubicBezTo>
                <a:cubicBezTo>
                  <a:pt x="98" y="31"/>
                  <a:pt x="98" y="31"/>
                  <a:pt x="97" y="31"/>
                </a:cubicBezTo>
                <a:cubicBezTo>
                  <a:pt x="97" y="31"/>
                  <a:pt x="96" y="31"/>
                  <a:pt x="95" y="31"/>
                </a:cubicBezTo>
                <a:cubicBezTo>
                  <a:pt x="94" y="31"/>
                  <a:pt x="94" y="32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7" y="37"/>
                  <a:pt x="105" y="40"/>
                  <a:pt x="109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2" y="30"/>
                  <a:pt x="106" y="17"/>
                  <a:pt x="97" y="9"/>
                </a:cubicBezTo>
                <a:cubicBezTo>
                  <a:pt x="88" y="1"/>
                  <a:pt x="75" y="0"/>
                  <a:pt x="54" y="6"/>
                </a:cubicBezTo>
                <a:cubicBezTo>
                  <a:pt x="40" y="10"/>
                  <a:pt x="22" y="22"/>
                  <a:pt x="15" y="30"/>
                </a:cubicBezTo>
                <a:cubicBezTo>
                  <a:pt x="15" y="26"/>
                  <a:pt x="15" y="23"/>
                  <a:pt x="11" y="20"/>
                </a:cubicBezTo>
                <a:cubicBezTo>
                  <a:pt x="7" y="18"/>
                  <a:pt x="4" y="21"/>
                  <a:pt x="0" y="21"/>
                </a:cubicBezTo>
                <a:cubicBezTo>
                  <a:pt x="0" y="22"/>
                  <a:pt x="2" y="24"/>
                  <a:pt x="3" y="25"/>
                </a:cubicBezTo>
                <a:cubicBezTo>
                  <a:pt x="4" y="27"/>
                  <a:pt x="5" y="29"/>
                  <a:pt x="6" y="30"/>
                </a:cubicBezTo>
                <a:cubicBezTo>
                  <a:pt x="7" y="32"/>
                  <a:pt x="9" y="34"/>
                  <a:pt x="11" y="35"/>
                </a:cubicBezTo>
                <a:cubicBezTo>
                  <a:pt x="9" y="36"/>
                  <a:pt x="8" y="38"/>
                  <a:pt x="7" y="40"/>
                </a:cubicBezTo>
                <a:cubicBezTo>
                  <a:pt x="6" y="42"/>
                  <a:pt x="6" y="44"/>
                  <a:pt x="5" y="46"/>
                </a:cubicBezTo>
                <a:cubicBezTo>
                  <a:pt x="4" y="47"/>
                  <a:pt x="3" y="49"/>
                  <a:pt x="2" y="51"/>
                </a:cubicBezTo>
                <a:cubicBezTo>
                  <a:pt x="6" y="50"/>
                  <a:pt x="10" y="52"/>
                  <a:pt x="13" y="49"/>
                </a:cubicBezTo>
                <a:cubicBezTo>
                  <a:pt x="17" y="46"/>
                  <a:pt x="17" y="43"/>
                  <a:pt x="16" y="39"/>
                </a:cubicBezTo>
                <a:cubicBezTo>
                  <a:pt x="22" y="44"/>
                  <a:pt x="36" y="50"/>
                  <a:pt x="63" y="54"/>
                </a:cubicBezTo>
                <a:cubicBezTo>
                  <a:pt x="87" y="58"/>
                  <a:pt x="102" y="47"/>
                  <a:pt x="108" y="38"/>
                </a:cubicBezTo>
                <a:cubicBezTo>
                  <a:pt x="104" y="41"/>
                  <a:pt x="96" y="37"/>
                  <a:pt x="93" y="33"/>
                </a:cubicBezTo>
                <a:close/>
                <a:moveTo>
                  <a:pt x="87" y="42"/>
                </a:moveTo>
                <a:cubicBezTo>
                  <a:pt x="84" y="38"/>
                  <a:pt x="83" y="34"/>
                  <a:pt x="82" y="30"/>
                </a:cubicBezTo>
                <a:cubicBezTo>
                  <a:pt x="81" y="28"/>
                  <a:pt x="80" y="25"/>
                  <a:pt x="81" y="22"/>
                </a:cubicBezTo>
                <a:cubicBezTo>
                  <a:pt x="82" y="16"/>
                  <a:pt x="84" y="12"/>
                  <a:pt x="88" y="8"/>
                </a:cubicBezTo>
                <a:cubicBezTo>
                  <a:pt x="88" y="8"/>
                  <a:pt x="88" y="8"/>
                  <a:pt x="88" y="8"/>
                </a:cubicBezTo>
                <a:cubicBezTo>
                  <a:pt x="86" y="12"/>
                  <a:pt x="84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6" y="38"/>
                  <a:pt x="87" y="41"/>
                </a:cubicBezTo>
                <a:cubicBezTo>
                  <a:pt x="87" y="42"/>
                  <a:pt x="87" y="42"/>
                  <a:pt x="87" y="42"/>
                </a:cubicBezTo>
                <a:close/>
                <a:moveTo>
                  <a:pt x="89" y="21"/>
                </a:moveTo>
                <a:cubicBezTo>
                  <a:pt x="89" y="20"/>
                  <a:pt x="90" y="18"/>
                  <a:pt x="92" y="18"/>
                </a:cubicBezTo>
                <a:cubicBezTo>
                  <a:pt x="93" y="18"/>
                  <a:pt x="95" y="19"/>
                  <a:pt x="95" y="21"/>
                </a:cubicBezTo>
                <a:cubicBezTo>
                  <a:pt x="95" y="22"/>
                  <a:pt x="94" y="24"/>
                  <a:pt x="92" y="24"/>
                </a:cubicBezTo>
                <a:cubicBezTo>
                  <a:pt x="91" y="24"/>
                  <a:pt x="89" y="23"/>
                  <a:pt x="89" y="21"/>
                </a:cubicBezTo>
                <a:close/>
              </a:path>
            </a:pathLst>
          </a:custGeom>
          <a:solidFill>
            <a:srgbClr val="8F2E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4" name="Freeform 38"/>
          <p:cNvSpPr>
            <a:spLocks noEditPoints="1"/>
          </p:cNvSpPr>
          <p:nvPr/>
        </p:nvSpPr>
        <p:spPr bwMode="auto">
          <a:xfrm>
            <a:off x="9894063" y="6007655"/>
            <a:ext cx="560763" cy="307960"/>
          </a:xfrm>
          <a:custGeom>
            <a:avLst/>
            <a:gdLst>
              <a:gd name="T0" fmla="*/ 74 w 89"/>
              <a:gd name="T1" fmla="*/ 25 h 48"/>
              <a:gd name="T2" fmla="*/ 75 w 89"/>
              <a:gd name="T3" fmla="*/ 28 h 48"/>
              <a:gd name="T4" fmla="*/ 75 w 89"/>
              <a:gd name="T5" fmla="*/ 28 h 48"/>
              <a:gd name="T6" fmla="*/ 74 w 89"/>
              <a:gd name="T7" fmla="*/ 24 h 48"/>
              <a:gd name="T8" fmla="*/ 74 w 89"/>
              <a:gd name="T9" fmla="*/ 24 h 48"/>
              <a:gd name="T10" fmla="*/ 74 w 89"/>
              <a:gd name="T11" fmla="*/ 24 h 48"/>
              <a:gd name="T12" fmla="*/ 78 w 89"/>
              <a:gd name="T13" fmla="*/ 22 h 48"/>
              <a:gd name="T14" fmla="*/ 78 w 89"/>
              <a:gd name="T15" fmla="*/ 23 h 48"/>
              <a:gd name="T16" fmla="*/ 76 w 89"/>
              <a:gd name="T17" fmla="*/ 23 h 48"/>
              <a:gd name="T18" fmla="*/ 75 w 89"/>
              <a:gd name="T19" fmla="*/ 24 h 48"/>
              <a:gd name="T20" fmla="*/ 75 w 89"/>
              <a:gd name="T21" fmla="*/ 24 h 48"/>
              <a:gd name="T22" fmla="*/ 87 w 89"/>
              <a:gd name="T23" fmla="*/ 24 h 48"/>
              <a:gd name="T24" fmla="*/ 88 w 89"/>
              <a:gd name="T25" fmla="*/ 24 h 48"/>
              <a:gd name="T26" fmla="*/ 88 w 89"/>
              <a:gd name="T27" fmla="*/ 25 h 48"/>
              <a:gd name="T28" fmla="*/ 75 w 89"/>
              <a:gd name="T29" fmla="*/ 5 h 48"/>
              <a:gd name="T30" fmla="*/ 41 w 89"/>
              <a:gd name="T31" fmla="*/ 7 h 48"/>
              <a:gd name="T32" fmla="*/ 13 w 89"/>
              <a:gd name="T33" fmla="*/ 30 h 48"/>
              <a:gd name="T34" fmla="*/ 8 w 89"/>
              <a:gd name="T35" fmla="*/ 23 h 48"/>
              <a:gd name="T36" fmla="*/ 0 w 89"/>
              <a:gd name="T37" fmla="*/ 25 h 48"/>
              <a:gd name="T38" fmla="*/ 3 w 89"/>
              <a:gd name="T39" fmla="*/ 28 h 48"/>
              <a:gd name="T40" fmla="*/ 6 w 89"/>
              <a:gd name="T41" fmla="*/ 32 h 48"/>
              <a:gd name="T42" fmla="*/ 10 w 89"/>
              <a:gd name="T43" fmla="*/ 34 h 48"/>
              <a:gd name="T44" fmla="*/ 7 w 89"/>
              <a:gd name="T45" fmla="*/ 39 h 48"/>
              <a:gd name="T46" fmla="*/ 6 w 89"/>
              <a:gd name="T47" fmla="*/ 44 h 48"/>
              <a:gd name="T48" fmla="*/ 5 w 89"/>
              <a:gd name="T49" fmla="*/ 48 h 48"/>
              <a:gd name="T50" fmla="*/ 13 w 89"/>
              <a:gd name="T51" fmla="*/ 45 h 48"/>
              <a:gd name="T52" fmla="*/ 15 w 89"/>
              <a:gd name="T53" fmla="*/ 37 h 48"/>
              <a:gd name="T54" fmla="*/ 53 w 89"/>
              <a:gd name="T55" fmla="*/ 44 h 48"/>
              <a:gd name="T56" fmla="*/ 87 w 89"/>
              <a:gd name="T57" fmla="*/ 27 h 48"/>
              <a:gd name="T58" fmla="*/ 74 w 89"/>
              <a:gd name="T59" fmla="*/ 25 h 48"/>
              <a:gd name="T60" fmla="*/ 70 w 89"/>
              <a:gd name="T61" fmla="*/ 32 h 48"/>
              <a:gd name="T62" fmla="*/ 65 w 89"/>
              <a:gd name="T63" fmla="*/ 24 h 48"/>
              <a:gd name="T64" fmla="*/ 64 w 89"/>
              <a:gd name="T65" fmla="*/ 17 h 48"/>
              <a:gd name="T66" fmla="*/ 68 w 89"/>
              <a:gd name="T67" fmla="*/ 5 h 48"/>
              <a:gd name="T68" fmla="*/ 68 w 89"/>
              <a:gd name="T69" fmla="*/ 5 h 48"/>
              <a:gd name="T70" fmla="*/ 65 w 89"/>
              <a:gd name="T71" fmla="*/ 17 h 48"/>
              <a:gd name="T72" fmla="*/ 67 w 89"/>
              <a:gd name="T73" fmla="*/ 25 h 48"/>
              <a:gd name="T74" fmla="*/ 71 w 89"/>
              <a:gd name="T75" fmla="*/ 32 h 48"/>
              <a:gd name="T76" fmla="*/ 70 w 89"/>
              <a:gd name="T77" fmla="*/ 32 h 48"/>
              <a:gd name="T78" fmla="*/ 70 w 89"/>
              <a:gd name="T79" fmla="*/ 16 h 48"/>
              <a:gd name="T80" fmla="*/ 72 w 89"/>
              <a:gd name="T81" fmla="*/ 13 h 48"/>
              <a:gd name="T82" fmla="*/ 75 w 89"/>
              <a:gd name="T83" fmla="*/ 15 h 48"/>
              <a:gd name="T84" fmla="*/ 73 w 89"/>
              <a:gd name="T85" fmla="*/ 18 h 48"/>
              <a:gd name="T86" fmla="*/ 70 w 89"/>
              <a:gd name="T87" fmla="*/ 16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9" h="48">
                <a:moveTo>
                  <a:pt x="74" y="25"/>
                </a:moveTo>
                <a:cubicBezTo>
                  <a:pt x="74" y="26"/>
                  <a:pt x="74" y="27"/>
                  <a:pt x="75" y="28"/>
                </a:cubicBezTo>
                <a:cubicBezTo>
                  <a:pt x="76" y="28"/>
                  <a:pt x="75" y="28"/>
                  <a:pt x="75" y="28"/>
                </a:cubicBezTo>
                <a:cubicBezTo>
                  <a:pt x="74" y="27"/>
                  <a:pt x="74" y="26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5" y="22"/>
                  <a:pt x="77" y="21"/>
                  <a:pt x="78" y="22"/>
                </a:cubicBezTo>
                <a:cubicBezTo>
                  <a:pt x="78" y="23"/>
                  <a:pt x="78" y="23"/>
                  <a:pt x="78" y="23"/>
                </a:cubicBezTo>
                <a:cubicBezTo>
                  <a:pt x="77" y="23"/>
                  <a:pt x="76" y="22"/>
                  <a:pt x="76" y="23"/>
                </a:cubicBezTo>
                <a:cubicBezTo>
                  <a:pt x="75" y="23"/>
                  <a:pt x="75" y="23"/>
                  <a:pt x="75" y="24"/>
                </a:cubicBezTo>
                <a:cubicBezTo>
                  <a:pt x="75" y="24"/>
                  <a:pt x="75" y="24"/>
                  <a:pt x="75" y="24"/>
                </a:cubicBezTo>
                <a:cubicBezTo>
                  <a:pt x="78" y="27"/>
                  <a:pt x="85" y="29"/>
                  <a:pt x="87" y="24"/>
                </a:cubicBezTo>
                <a:cubicBezTo>
                  <a:pt x="88" y="24"/>
                  <a:pt x="88" y="24"/>
                  <a:pt x="88" y="24"/>
                </a:cubicBezTo>
                <a:cubicBezTo>
                  <a:pt x="88" y="24"/>
                  <a:pt x="88" y="24"/>
                  <a:pt x="88" y="25"/>
                </a:cubicBezTo>
                <a:cubicBezTo>
                  <a:pt x="89" y="20"/>
                  <a:pt x="83" y="10"/>
                  <a:pt x="75" y="5"/>
                </a:cubicBezTo>
                <a:cubicBezTo>
                  <a:pt x="67" y="0"/>
                  <a:pt x="57" y="0"/>
                  <a:pt x="41" y="7"/>
                </a:cubicBezTo>
                <a:cubicBezTo>
                  <a:pt x="30" y="12"/>
                  <a:pt x="17" y="23"/>
                  <a:pt x="13" y="30"/>
                </a:cubicBezTo>
                <a:cubicBezTo>
                  <a:pt x="12" y="27"/>
                  <a:pt x="12" y="25"/>
                  <a:pt x="8" y="23"/>
                </a:cubicBezTo>
                <a:cubicBezTo>
                  <a:pt x="5" y="22"/>
                  <a:pt x="3" y="24"/>
                  <a:pt x="0" y="25"/>
                </a:cubicBezTo>
                <a:cubicBezTo>
                  <a:pt x="0" y="26"/>
                  <a:pt x="2" y="27"/>
                  <a:pt x="3" y="28"/>
                </a:cubicBezTo>
                <a:cubicBezTo>
                  <a:pt x="4" y="29"/>
                  <a:pt x="4" y="30"/>
                  <a:pt x="6" y="32"/>
                </a:cubicBezTo>
                <a:cubicBezTo>
                  <a:pt x="7" y="33"/>
                  <a:pt x="8" y="34"/>
                  <a:pt x="10" y="34"/>
                </a:cubicBezTo>
                <a:cubicBezTo>
                  <a:pt x="9" y="36"/>
                  <a:pt x="8" y="37"/>
                  <a:pt x="7" y="39"/>
                </a:cubicBezTo>
                <a:cubicBezTo>
                  <a:pt x="7" y="40"/>
                  <a:pt x="7" y="42"/>
                  <a:pt x="6" y="44"/>
                </a:cubicBezTo>
                <a:cubicBezTo>
                  <a:pt x="6" y="45"/>
                  <a:pt x="5" y="46"/>
                  <a:pt x="5" y="48"/>
                </a:cubicBezTo>
                <a:cubicBezTo>
                  <a:pt x="8" y="47"/>
                  <a:pt x="11" y="48"/>
                  <a:pt x="13" y="45"/>
                </a:cubicBezTo>
                <a:cubicBezTo>
                  <a:pt x="16" y="43"/>
                  <a:pt x="15" y="40"/>
                  <a:pt x="15" y="37"/>
                </a:cubicBezTo>
                <a:cubicBezTo>
                  <a:pt x="20" y="40"/>
                  <a:pt x="31" y="44"/>
                  <a:pt x="53" y="44"/>
                </a:cubicBezTo>
                <a:cubicBezTo>
                  <a:pt x="72" y="45"/>
                  <a:pt x="83" y="34"/>
                  <a:pt x="87" y="27"/>
                </a:cubicBezTo>
                <a:cubicBezTo>
                  <a:pt x="84" y="30"/>
                  <a:pt x="77" y="27"/>
                  <a:pt x="74" y="25"/>
                </a:cubicBezTo>
                <a:close/>
                <a:moveTo>
                  <a:pt x="70" y="32"/>
                </a:moveTo>
                <a:cubicBezTo>
                  <a:pt x="68" y="30"/>
                  <a:pt x="67" y="26"/>
                  <a:pt x="65" y="24"/>
                </a:cubicBezTo>
                <a:cubicBezTo>
                  <a:pt x="64" y="21"/>
                  <a:pt x="64" y="19"/>
                  <a:pt x="64" y="17"/>
                </a:cubicBezTo>
                <a:cubicBezTo>
                  <a:pt x="64" y="12"/>
                  <a:pt x="65" y="9"/>
                  <a:pt x="68" y="5"/>
                </a:cubicBezTo>
                <a:cubicBezTo>
                  <a:pt x="68" y="5"/>
                  <a:pt x="68" y="5"/>
                  <a:pt x="68" y="5"/>
                </a:cubicBezTo>
                <a:cubicBezTo>
                  <a:pt x="66" y="9"/>
                  <a:pt x="65" y="13"/>
                  <a:pt x="65" y="17"/>
                </a:cubicBezTo>
                <a:cubicBezTo>
                  <a:pt x="65" y="19"/>
                  <a:pt x="66" y="23"/>
                  <a:pt x="67" y="25"/>
                </a:cubicBezTo>
                <a:cubicBezTo>
                  <a:pt x="68" y="27"/>
                  <a:pt x="69" y="29"/>
                  <a:pt x="71" y="32"/>
                </a:cubicBezTo>
                <a:cubicBezTo>
                  <a:pt x="71" y="32"/>
                  <a:pt x="70" y="32"/>
                  <a:pt x="70" y="32"/>
                </a:cubicBezTo>
                <a:close/>
                <a:moveTo>
                  <a:pt x="70" y="16"/>
                </a:moveTo>
                <a:cubicBezTo>
                  <a:pt x="70" y="14"/>
                  <a:pt x="70" y="13"/>
                  <a:pt x="72" y="13"/>
                </a:cubicBezTo>
                <a:cubicBezTo>
                  <a:pt x="73" y="12"/>
                  <a:pt x="74" y="13"/>
                  <a:pt x="75" y="15"/>
                </a:cubicBezTo>
                <a:cubicBezTo>
                  <a:pt x="75" y="16"/>
                  <a:pt x="74" y="17"/>
                  <a:pt x="73" y="18"/>
                </a:cubicBezTo>
                <a:cubicBezTo>
                  <a:pt x="71" y="18"/>
                  <a:pt x="70" y="17"/>
                  <a:pt x="70" y="16"/>
                </a:cubicBezTo>
                <a:close/>
              </a:path>
            </a:pathLst>
          </a:custGeom>
          <a:solidFill>
            <a:srgbClr val="C2C8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5" name="Freeform 39"/>
          <p:cNvSpPr/>
          <p:nvPr/>
        </p:nvSpPr>
        <p:spPr bwMode="auto">
          <a:xfrm>
            <a:off x="6089332" y="5718081"/>
            <a:ext cx="565359" cy="289574"/>
          </a:xfrm>
          <a:custGeom>
            <a:avLst/>
            <a:gdLst>
              <a:gd name="T0" fmla="*/ 75 w 90"/>
              <a:gd name="T1" fmla="*/ 26 h 46"/>
              <a:gd name="T2" fmla="*/ 76 w 90"/>
              <a:gd name="T3" fmla="*/ 30 h 46"/>
              <a:gd name="T4" fmla="*/ 76 w 90"/>
              <a:gd name="T5" fmla="*/ 30 h 46"/>
              <a:gd name="T6" fmla="*/ 74 w 90"/>
              <a:gd name="T7" fmla="*/ 25 h 46"/>
              <a:gd name="T8" fmla="*/ 74 w 90"/>
              <a:gd name="T9" fmla="*/ 25 h 46"/>
              <a:gd name="T10" fmla="*/ 75 w 90"/>
              <a:gd name="T11" fmla="*/ 25 h 46"/>
              <a:gd name="T12" fmla="*/ 78 w 90"/>
              <a:gd name="T13" fmla="*/ 24 h 46"/>
              <a:gd name="T14" fmla="*/ 78 w 90"/>
              <a:gd name="T15" fmla="*/ 24 h 46"/>
              <a:gd name="T16" fmla="*/ 76 w 90"/>
              <a:gd name="T17" fmla="*/ 24 h 46"/>
              <a:gd name="T18" fmla="*/ 75 w 90"/>
              <a:gd name="T19" fmla="*/ 25 h 46"/>
              <a:gd name="T20" fmla="*/ 75 w 90"/>
              <a:gd name="T21" fmla="*/ 26 h 46"/>
              <a:gd name="T22" fmla="*/ 88 w 90"/>
              <a:gd name="T23" fmla="*/ 27 h 46"/>
              <a:gd name="T24" fmla="*/ 88 w 90"/>
              <a:gd name="T25" fmla="*/ 27 h 46"/>
              <a:gd name="T26" fmla="*/ 88 w 90"/>
              <a:gd name="T27" fmla="*/ 27 h 46"/>
              <a:gd name="T28" fmla="*/ 77 w 90"/>
              <a:gd name="T29" fmla="*/ 7 h 46"/>
              <a:gd name="T30" fmla="*/ 43 w 90"/>
              <a:gd name="T31" fmla="*/ 6 h 46"/>
              <a:gd name="T32" fmla="*/ 13 w 90"/>
              <a:gd name="T33" fmla="*/ 26 h 46"/>
              <a:gd name="T34" fmla="*/ 9 w 90"/>
              <a:gd name="T35" fmla="*/ 19 h 46"/>
              <a:gd name="T36" fmla="*/ 0 w 90"/>
              <a:gd name="T37" fmla="*/ 20 h 46"/>
              <a:gd name="T38" fmla="*/ 3 w 90"/>
              <a:gd name="T39" fmla="*/ 23 h 46"/>
              <a:gd name="T40" fmla="*/ 6 w 90"/>
              <a:gd name="T41" fmla="*/ 27 h 46"/>
              <a:gd name="T42" fmla="*/ 10 w 90"/>
              <a:gd name="T43" fmla="*/ 31 h 46"/>
              <a:gd name="T44" fmla="*/ 7 w 90"/>
              <a:gd name="T45" fmla="*/ 35 h 46"/>
              <a:gd name="T46" fmla="*/ 5 w 90"/>
              <a:gd name="T47" fmla="*/ 40 h 46"/>
              <a:gd name="T48" fmla="*/ 4 w 90"/>
              <a:gd name="T49" fmla="*/ 43 h 46"/>
              <a:gd name="T50" fmla="*/ 12 w 90"/>
              <a:gd name="T51" fmla="*/ 42 h 46"/>
              <a:gd name="T52" fmla="*/ 14 w 90"/>
              <a:gd name="T53" fmla="*/ 34 h 46"/>
              <a:gd name="T54" fmla="*/ 52 w 90"/>
              <a:gd name="T55" fmla="*/ 44 h 46"/>
              <a:gd name="T56" fmla="*/ 87 w 90"/>
              <a:gd name="T57" fmla="*/ 29 h 46"/>
              <a:gd name="T58" fmla="*/ 75 w 90"/>
              <a:gd name="T59" fmla="*/ 26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90" h="46">
                <a:moveTo>
                  <a:pt x="75" y="26"/>
                </a:moveTo>
                <a:cubicBezTo>
                  <a:pt x="75" y="27"/>
                  <a:pt x="75" y="29"/>
                  <a:pt x="76" y="30"/>
                </a:cubicBezTo>
                <a:cubicBezTo>
                  <a:pt x="76" y="30"/>
                  <a:pt x="76" y="30"/>
                  <a:pt x="76" y="30"/>
                </a:cubicBezTo>
                <a:cubicBezTo>
                  <a:pt x="74" y="29"/>
                  <a:pt x="74" y="27"/>
                  <a:pt x="74" y="25"/>
                </a:cubicBezTo>
                <a:cubicBezTo>
                  <a:pt x="74" y="25"/>
                  <a:pt x="74" y="25"/>
                  <a:pt x="74" y="25"/>
                </a:cubicBezTo>
                <a:cubicBezTo>
                  <a:pt x="74" y="25"/>
                  <a:pt x="75" y="25"/>
                  <a:pt x="75" y="25"/>
                </a:cubicBezTo>
                <a:cubicBezTo>
                  <a:pt x="75" y="23"/>
                  <a:pt x="77" y="22"/>
                  <a:pt x="78" y="24"/>
                </a:cubicBezTo>
                <a:cubicBezTo>
                  <a:pt x="78" y="24"/>
                  <a:pt x="78" y="24"/>
                  <a:pt x="78" y="24"/>
                </a:cubicBezTo>
                <a:cubicBezTo>
                  <a:pt x="78" y="24"/>
                  <a:pt x="77" y="24"/>
                  <a:pt x="76" y="24"/>
                </a:cubicBezTo>
                <a:cubicBezTo>
                  <a:pt x="76" y="24"/>
                  <a:pt x="75" y="25"/>
                  <a:pt x="75" y="25"/>
                </a:cubicBezTo>
                <a:cubicBezTo>
                  <a:pt x="75" y="26"/>
                  <a:pt x="75" y="26"/>
                  <a:pt x="75" y="26"/>
                </a:cubicBezTo>
                <a:cubicBezTo>
                  <a:pt x="78" y="29"/>
                  <a:pt x="85" y="31"/>
                  <a:pt x="88" y="27"/>
                </a:cubicBezTo>
                <a:cubicBezTo>
                  <a:pt x="88" y="26"/>
                  <a:pt x="88" y="27"/>
                  <a:pt x="88" y="27"/>
                </a:cubicBezTo>
                <a:cubicBezTo>
                  <a:pt x="88" y="27"/>
                  <a:pt x="88" y="27"/>
                  <a:pt x="88" y="27"/>
                </a:cubicBezTo>
                <a:cubicBezTo>
                  <a:pt x="90" y="22"/>
                  <a:pt x="84" y="13"/>
                  <a:pt x="77" y="7"/>
                </a:cubicBezTo>
                <a:cubicBezTo>
                  <a:pt x="69" y="1"/>
                  <a:pt x="59" y="0"/>
                  <a:pt x="43" y="6"/>
                </a:cubicBezTo>
                <a:cubicBezTo>
                  <a:pt x="31" y="10"/>
                  <a:pt x="18" y="20"/>
                  <a:pt x="13" y="26"/>
                </a:cubicBezTo>
                <a:cubicBezTo>
                  <a:pt x="13" y="24"/>
                  <a:pt x="12" y="21"/>
                  <a:pt x="9" y="19"/>
                </a:cubicBezTo>
                <a:cubicBezTo>
                  <a:pt x="6" y="18"/>
                  <a:pt x="4" y="20"/>
                  <a:pt x="0" y="20"/>
                </a:cubicBezTo>
                <a:cubicBezTo>
                  <a:pt x="1" y="21"/>
                  <a:pt x="2" y="22"/>
                  <a:pt x="3" y="23"/>
                </a:cubicBezTo>
                <a:cubicBezTo>
                  <a:pt x="4" y="25"/>
                  <a:pt x="5" y="26"/>
                  <a:pt x="6" y="27"/>
                </a:cubicBezTo>
                <a:cubicBezTo>
                  <a:pt x="7" y="29"/>
                  <a:pt x="8" y="30"/>
                  <a:pt x="10" y="31"/>
                </a:cubicBezTo>
                <a:cubicBezTo>
                  <a:pt x="9" y="32"/>
                  <a:pt x="7" y="33"/>
                  <a:pt x="7" y="35"/>
                </a:cubicBezTo>
                <a:cubicBezTo>
                  <a:pt x="6" y="36"/>
                  <a:pt x="6" y="38"/>
                  <a:pt x="5" y="40"/>
                </a:cubicBezTo>
                <a:cubicBezTo>
                  <a:pt x="5" y="41"/>
                  <a:pt x="4" y="42"/>
                  <a:pt x="4" y="43"/>
                </a:cubicBezTo>
                <a:cubicBezTo>
                  <a:pt x="7" y="43"/>
                  <a:pt x="10" y="44"/>
                  <a:pt x="12" y="42"/>
                </a:cubicBezTo>
                <a:cubicBezTo>
                  <a:pt x="15" y="39"/>
                  <a:pt x="15" y="37"/>
                  <a:pt x="14" y="34"/>
                </a:cubicBezTo>
                <a:cubicBezTo>
                  <a:pt x="19" y="37"/>
                  <a:pt x="30" y="42"/>
                  <a:pt x="52" y="44"/>
                </a:cubicBezTo>
                <a:cubicBezTo>
                  <a:pt x="71" y="46"/>
                  <a:pt x="82" y="36"/>
                  <a:pt x="87" y="29"/>
                </a:cubicBezTo>
                <a:cubicBezTo>
                  <a:pt x="84" y="32"/>
                  <a:pt x="77" y="29"/>
                  <a:pt x="75" y="26"/>
                </a:cubicBezTo>
                <a:close/>
              </a:path>
            </a:pathLst>
          </a:custGeom>
          <a:solidFill>
            <a:srgbClr val="D434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pic>
        <p:nvPicPr>
          <p:cNvPr id="4" name="图形 2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9656405" y="1409941"/>
            <a:ext cx="1697038" cy="1092346"/>
          </a:xfrm>
          <a:prstGeom prst="rect">
            <a:avLst/>
          </a:prstGeom>
          <a:effectLst/>
        </p:spPr>
      </p:pic>
      <p:pic>
        <p:nvPicPr>
          <p:cNvPr id="5" name="图形 4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979054" y="2409754"/>
            <a:ext cx="1614625" cy="1273760"/>
          </a:xfrm>
          <a:prstGeom prst="rect">
            <a:avLst/>
          </a:prstGeom>
          <a:effectLst/>
        </p:spPr>
      </p:pic>
      <p:pic>
        <p:nvPicPr>
          <p:cNvPr id="47" name="图片 46"/>
          <p:cNvPicPr>
            <a:picLocks noChangeAspect="1"/>
          </p:cNvPicPr>
          <p:nvPr/>
        </p:nvPicPr>
        <p:blipFill rotWithShape="1">
          <a:blip r:embed="rId6"/>
          <a:srcRect t="48950" b="-1"/>
          <a:stretch>
            <a:fillRect/>
          </a:stretch>
        </p:blipFill>
        <p:spPr>
          <a:xfrm>
            <a:off x="-2378703" y="0"/>
            <a:ext cx="14570703" cy="1409891"/>
          </a:xfrm>
          <a:prstGeom prst="rect">
            <a:avLst/>
          </a:prstGeom>
          <a:effectLst/>
        </p:spPr>
      </p:pic>
      <p:pic>
        <p:nvPicPr>
          <p:cNvPr id="17" name="Content Placeholder 16" descr="1"/>
          <p:cNvPicPr>
            <a:picLocks noGrp="1" noChangeAspect="1"/>
          </p:cNvPicPr>
          <p:nvPr>
            <p:ph idx="1"/>
          </p:nvPr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28240" y="810260"/>
            <a:ext cx="7875270" cy="449072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978785" y="1136650"/>
            <a:ext cx="6811010" cy="3664585"/>
            <a:chOff x="4457" y="2084"/>
            <a:chExt cx="9858" cy="5771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43" name="椭圆 42"/>
            <p:cNvSpPr/>
            <p:nvPr/>
          </p:nvSpPr>
          <p:spPr>
            <a:xfrm>
              <a:off x="4457" y="379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6" name="椭圆 42"/>
            <p:cNvSpPr/>
            <p:nvPr/>
          </p:nvSpPr>
          <p:spPr>
            <a:xfrm>
              <a:off x="6632" y="2084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7" name="椭圆 42"/>
            <p:cNvSpPr/>
            <p:nvPr/>
          </p:nvSpPr>
          <p:spPr>
            <a:xfrm>
              <a:off x="7938" y="379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8" name="椭圆 42"/>
            <p:cNvSpPr/>
            <p:nvPr/>
          </p:nvSpPr>
          <p:spPr>
            <a:xfrm>
              <a:off x="10259" y="365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9" name="椭圆 42"/>
            <p:cNvSpPr/>
            <p:nvPr/>
          </p:nvSpPr>
          <p:spPr>
            <a:xfrm>
              <a:off x="8912" y="2246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sp>
        <p:nvSpPr>
          <p:cNvPr id="22" name="Text Box 21"/>
          <p:cNvSpPr txBox="1"/>
          <p:nvPr/>
        </p:nvSpPr>
        <p:spPr>
          <a:xfrm>
            <a:off x="3216275" y="2678430"/>
            <a:ext cx="6485890" cy="1322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Coiny" panose="02000903060500060000" charset="0"/>
                <a:ea typeface="+mn-ea"/>
                <a:cs typeface="Coiny" panose="02000903060500060000" charset="0"/>
              </a:rPr>
              <a:t>KHỞI ĐỘNG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22222E-6 L 0.18191 2.22222E-6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89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3500" fill="hold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3500" fill="hold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5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5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500" fill="hold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500" fill="hold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35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35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5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35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3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3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000"/>
                            </p:stCondLst>
                            <p:childTnLst>
                              <p:par>
                                <p:cTn id="55" presetID="2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0" grpId="0" bldLvl="0" animBg="1"/>
      <p:bldP spid="2071" grpId="0" bldLvl="0" animBg="1"/>
      <p:bldP spid="2072" grpId="0" bldLvl="0" animBg="1"/>
      <p:bldP spid="2073" grpId="0" bldLvl="0" animBg="1"/>
      <p:bldP spid="2074" grpId="0" bldLvl="0" animBg="1"/>
      <p:bldP spid="2075" grpId="0" bldLvl="0" animBg="1"/>
      <p:bldP spid="22" grpId="0"/>
      <p:bldP spid="22" grpId="1"/>
      <p:bldP spid="22" grpId="2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组合 27"/>
          <p:cNvGrpSpPr/>
          <p:nvPr/>
        </p:nvGrpSpPr>
        <p:grpSpPr>
          <a:xfrm>
            <a:off x="-88901" y="6093143"/>
            <a:ext cx="12280901" cy="2955925"/>
            <a:chOff x="-7938" y="4144963"/>
            <a:chExt cx="12280901" cy="2955925"/>
          </a:xfrm>
        </p:grpSpPr>
        <p:sp>
          <p:nvSpPr>
            <p:cNvPr id="73" name="Freeform 9"/>
            <p:cNvSpPr/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4" name="AutoShape 11"/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5" name="AutoShape 15"/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6" name="AutoShape 19"/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7" name="Freeform 21"/>
            <p:cNvSpPr/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8" name="Freeform 17"/>
            <p:cNvSpPr/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9" name="Freeform 13"/>
            <p:cNvSpPr/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80" name="图片 46"/>
          <p:cNvPicPr>
            <a:picLocks noChangeAspect="1"/>
          </p:cNvPicPr>
          <p:nvPr/>
        </p:nvPicPr>
        <p:blipFill rotWithShape="1">
          <a:blip r:embed="rId3"/>
          <a:srcRect t="48950" b="-1"/>
          <a:stretch>
            <a:fillRect/>
          </a:stretch>
        </p:blipFill>
        <p:spPr>
          <a:xfrm>
            <a:off x="-2378703" y="-130810"/>
            <a:ext cx="14570703" cy="1409891"/>
          </a:xfrm>
          <a:prstGeom prst="rect">
            <a:avLst/>
          </a:prstGeom>
          <a:effectLst/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52C91B13-FA92-439E-9A7F-EAFD6FDE4586}"/>
              </a:ext>
            </a:extLst>
          </p:cNvPr>
          <p:cNvSpPr/>
          <p:nvPr/>
        </p:nvSpPr>
        <p:spPr>
          <a:xfrm>
            <a:off x="503078" y="397374"/>
            <a:ext cx="11185843" cy="6454593"/>
          </a:xfrm>
          <a:prstGeom prst="roundRect">
            <a:avLst>
              <a:gd name="adj" fmla="val 9715"/>
            </a:avLst>
          </a:prstGeom>
          <a:solidFill>
            <a:sysClr val="window" lastClr="FFFFFF"/>
          </a:solidFill>
          <a:ln w="76200" cap="flat" cmpd="sng" algn="ctr">
            <a:solidFill>
              <a:srgbClr val="ED7D31">
                <a:lumMod val="75000"/>
              </a:srgbClr>
            </a:solidFill>
            <a:prstDash val="solid"/>
            <a:miter lim="800000"/>
          </a:ln>
          <a:effectLst/>
          <a:scene3d>
            <a:camera prst="obliqueTopLeft"/>
            <a:lightRig rig="threePt" dir="t"/>
          </a:scene3d>
          <a:sp3d>
            <a:bevelT w="495300" h="50800"/>
          </a:sp3d>
        </p:spPr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915A0DB-8254-42D4-8AB6-E15F71FABE9E}"/>
              </a:ext>
            </a:extLst>
          </p:cNvPr>
          <p:cNvGrpSpPr/>
          <p:nvPr/>
        </p:nvGrpSpPr>
        <p:grpSpPr>
          <a:xfrm>
            <a:off x="596899" y="1378966"/>
            <a:ext cx="5857240" cy="4100068"/>
            <a:chOff x="3167379" y="2337455"/>
            <a:chExt cx="5857240" cy="4100068"/>
          </a:xfrm>
        </p:grpSpPr>
        <p:pic>
          <p:nvPicPr>
            <p:cNvPr id="14" name="Picture 13" descr="A picture containing text, toy, doll&#10;&#10;Description automatically generated">
              <a:extLst>
                <a:ext uri="{FF2B5EF4-FFF2-40B4-BE49-F238E27FC236}">
                  <a16:creationId xmlns:a16="http://schemas.microsoft.com/office/drawing/2014/main" id="{6B826E5C-383C-441A-ABB0-D3ACC59218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7379" y="2337455"/>
              <a:ext cx="5857240" cy="4100068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B35C7D4-DA5C-4207-9C01-CABF40539CD8}"/>
                </a:ext>
              </a:extLst>
            </p:cNvPr>
            <p:cNvSpPr txBox="1"/>
            <p:nvPr/>
          </p:nvSpPr>
          <p:spPr>
            <a:xfrm>
              <a:off x="4592320" y="5669280"/>
              <a:ext cx="3048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Khối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hộp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chữ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nhật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1BD8F65-9606-40F5-93AC-E33A00D87BD3}"/>
              </a:ext>
            </a:extLst>
          </p:cNvPr>
          <p:cNvGrpSpPr>
            <a:grpSpLocks/>
          </p:cNvGrpSpPr>
          <p:nvPr/>
        </p:nvGrpSpPr>
        <p:grpSpPr bwMode="auto">
          <a:xfrm>
            <a:off x="6350000" y="1021132"/>
            <a:ext cx="5432742" cy="1409891"/>
            <a:chOff x="6035526" y="1478029"/>
            <a:chExt cx="6683757" cy="408623"/>
          </a:xfrm>
        </p:grpSpPr>
        <p:sp>
          <p:nvSpPr>
            <p:cNvPr id="17" name="Rounded Rectangular Callout 3">
              <a:extLst>
                <a:ext uri="{FF2B5EF4-FFF2-40B4-BE49-F238E27FC236}">
                  <a16:creationId xmlns:a16="http://schemas.microsoft.com/office/drawing/2014/main" id="{B1C4C3CD-2ADA-4F6B-9537-BFFC98C79378}"/>
                </a:ext>
              </a:extLst>
            </p:cNvPr>
            <p:cNvSpPr/>
            <p:nvPr/>
          </p:nvSpPr>
          <p:spPr>
            <a:xfrm rot="368258">
              <a:off x="6035526" y="1478029"/>
              <a:ext cx="6683757" cy="408623"/>
            </a:xfrm>
            <a:prstGeom prst="wedgeRoundRectCallout">
              <a:avLst>
                <a:gd name="adj1" fmla="val -40258"/>
                <a:gd name="adj2" fmla="val 89738"/>
                <a:gd name="adj3" fmla="val 16667"/>
              </a:avLst>
            </a:prstGeom>
            <a:solidFill>
              <a:srgbClr val="FFE890"/>
            </a:solidFill>
            <a:ln w="38100">
              <a:solidFill>
                <a:sysClr val="window" lastClr="FFFF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19" name="Rounded Rectangle 1">
              <a:extLst>
                <a:ext uri="{FF2B5EF4-FFF2-40B4-BE49-F238E27FC236}">
                  <a16:creationId xmlns:a16="http://schemas.microsoft.com/office/drawing/2014/main" id="{E792F769-206C-457B-A4E4-656841E1E78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91599">
              <a:off x="6308278" y="1529369"/>
              <a:ext cx="6194527" cy="305943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altLang="en-US" sz="2800" i="1" kern="0" dirty="0">
                  <a:solidFill>
                    <a:srgbClr val="000000"/>
                  </a:solidFill>
                  <a:ea typeface="Microsoft YaHei" panose="020B0503020204020204" pitchFamily="34" charset="-122"/>
                  <a:cs typeface="Arial" panose="020B0604020202020204" pitchFamily="34" charset="0"/>
                </a:rPr>
                <a:t>Hình khối chữ nhật có mấy đỉnh?</a:t>
              </a:r>
              <a:endPara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4CF87E8-2C85-45D1-884F-BFEA9CD44254}"/>
              </a:ext>
            </a:extLst>
          </p:cNvPr>
          <p:cNvGrpSpPr>
            <a:grpSpLocks/>
          </p:cNvGrpSpPr>
          <p:nvPr/>
        </p:nvGrpSpPr>
        <p:grpSpPr bwMode="auto">
          <a:xfrm>
            <a:off x="6350000" y="3235166"/>
            <a:ext cx="5432742" cy="1409891"/>
            <a:chOff x="6035526" y="1478029"/>
            <a:chExt cx="6683757" cy="408623"/>
          </a:xfrm>
        </p:grpSpPr>
        <p:sp>
          <p:nvSpPr>
            <p:cNvPr id="21" name="Rounded Rectangular Callout 3">
              <a:extLst>
                <a:ext uri="{FF2B5EF4-FFF2-40B4-BE49-F238E27FC236}">
                  <a16:creationId xmlns:a16="http://schemas.microsoft.com/office/drawing/2014/main" id="{5BA05D12-79D1-454F-B763-B0D49360B53A}"/>
                </a:ext>
              </a:extLst>
            </p:cNvPr>
            <p:cNvSpPr/>
            <p:nvPr/>
          </p:nvSpPr>
          <p:spPr>
            <a:xfrm rot="368258">
              <a:off x="6035526" y="1478029"/>
              <a:ext cx="6683757" cy="408623"/>
            </a:xfrm>
            <a:prstGeom prst="wedgeRoundRectCallout">
              <a:avLst>
                <a:gd name="adj1" fmla="val -40258"/>
                <a:gd name="adj2" fmla="val 89738"/>
                <a:gd name="adj3" fmla="val 16667"/>
              </a:avLst>
            </a:prstGeom>
            <a:solidFill>
              <a:srgbClr val="FFE890"/>
            </a:solidFill>
            <a:ln w="38100">
              <a:solidFill>
                <a:sysClr val="window" lastClr="FFFF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22" name="Rounded Rectangle 1">
              <a:extLst>
                <a:ext uri="{FF2B5EF4-FFF2-40B4-BE49-F238E27FC236}">
                  <a16:creationId xmlns:a16="http://schemas.microsoft.com/office/drawing/2014/main" id="{9EE5EFC3-145C-4934-8F35-09ED170763A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91599">
              <a:off x="6308278" y="1529369"/>
              <a:ext cx="6194527" cy="305943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altLang="en-US" sz="2800" i="1" kern="0" dirty="0">
                  <a:solidFill>
                    <a:srgbClr val="000000"/>
                  </a:solidFill>
                  <a:ea typeface="Microsoft YaHei" panose="020B0503020204020204" pitchFamily="34" charset="-122"/>
                  <a:cs typeface="Arial" panose="020B0604020202020204" pitchFamily="34" charset="0"/>
                </a:rPr>
                <a:t>Hình khối chữ nhật có mấy mặt?</a:t>
              </a:r>
              <a:endPara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3" name="Oval 2">
            <a:extLst>
              <a:ext uri="{FF2B5EF4-FFF2-40B4-BE49-F238E27FC236}">
                <a16:creationId xmlns:a16="http://schemas.microsoft.com/office/drawing/2014/main" id="{D895F0EC-8C35-4131-9EC8-29478F1D0B43}"/>
              </a:ext>
            </a:extLst>
          </p:cNvPr>
          <p:cNvSpPr/>
          <p:nvPr/>
        </p:nvSpPr>
        <p:spPr>
          <a:xfrm>
            <a:off x="2235200" y="2857934"/>
            <a:ext cx="132080" cy="18169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47556765-DC4C-4351-B877-D69296912576}"/>
              </a:ext>
            </a:extLst>
          </p:cNvPr>
          <p:cNvSpPr/>
          <p:nvPr/>
        </p:nvSpPr>
        <p:spPr>
          <a:xfrm>
            <a:off x="4898311" y="2823589"/>
            <a:ext cx="132080" cy="18169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AD40DCA2-3E73-432E-86AD-8D6A453AA31B}"/>
              </a:ext>
            </a:extLst>
          </p:cNvPr>
          <p:cNvSpPr/>
          <p:nvPr/>
        </p:nvSpPr>
        <p:spPr>
          <a:xfrm>
            <a:off x="4928791" y="4031365"/>
            <a:ext cx="132080" cy="18169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13D93860-4EEA-4A8A-8682-642865A4AEB1}"/>
              </a:ext>
            </a:extLst>
          </p:cNvPr>
          <p:cNvSpPr/>
          <p:nvPr/>
        </p:nvSpPr>
        <p:spPr>
          <a:xfrm>
            <a:off x="2236391" y="4039095"/>
            <a:ext cx="132080" cy="18169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965D82B0-2621-4031-8BD2-A182A355ED19}"/>
              </a:ext>
            </a:extLst>
          </p:cNvPr>
          <p:cNvSpPr/>
          <p:nvPr/>
        </p:nvSpPr>
        <p:spPr>
          <a:xfrm>
            <a:off x="1873012" y="3247724"/>
            <a:ext cx="132080" cy="18169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E5C03694-CA22-497C-9D16-4244A1924E77}"/>
              </a:ext>
            </a:extLst>
          </p:cNvPr>
          <p:cNvSpPr/>
          <p:nvPr/>
        </p:nvSpPr>
        <p:spPr>
          <a:xfrm>
            <a:off x="4530146" y="3242441"/>
            <a:ext cx="132080" cy="18169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DC745018-2939-48E7-A51F-CB5E8D8048C3}"/>
              </a:ext>
            </a:extLst>
          </p:cNvPr>
          <p:cNvSpPr/>
          <p:nvPr/>
        </p:nvSpPr>
        <p:spPr>
          <a:xfrm>
            <a:off x="4530146" y="4473123"/>
            <a:ext cx="132080" cy="18169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FDBAE7C7-F2D2-4513-9CD2-08784B19BA6A}"/>
              </a:ext>
            </a:extLst>
          </p:cNvPr>
          <p:cNvSpPr/>
          <p:nvPr/>
        </p:nvSpPr>
        <p:spPr>
          <a:xfrm>
            <a:off x="1841307" y="4529099"/>
            <a:ext cx="132080" cy="18169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75B2335-742E-475E-973B-32C661151D81}"/>
              </a:ext>
            </a:extLst>
          </p:cNvPr>
          <p:cNvGrpSpPr/>
          <p:nvPr/>
        </p:nvGrpSpPr>
        <p:grpSpPr>
          <a:xfrm>
            <a:off x="2235200" y="2914435"/>
            <a:ext cx="2775848" cy="1306352"/>
            <a:chOff x="2235200" y="2914435"/>
            <a:chExt cx="2775848" cy="1306352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4522B1AD-6234-4ED4-B332-BDA45E07BC84}"/>
                </a:ext>
              </a:extLst>
            </p:cNvPr>
            <p:cNvCxnSpPr>
              <a:cxnSpLocks/>
              <a:stCxn id="3" idx="2"/>
              <a:endCxn id="26" idx="5"/>
            </p:cNvCxnSpPr>
            <p:nvPr/>
          </p:nvCxnSpPr>
          <p:spPr>
            <a:xfrm>
              <a:off x="2235200" y="2948780"/>
              <a:ext cx="2775848" cy="29893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628B3A0F-1FA6-4BDF-A277-944533E7765F}"/>
                </a:ext>
              </a:extLst>
            </p:cNvPr>
            <p:cNvCxnSpPr>
              <a:cxnSpLocks/>
              <a:endCxn id="28" idx="4"/>
            </p:cNvCxnSpPr>
            <p:nvPr/>
          </p:nvCxnSpPr>
          <p:spPr>
            <a:xfrm>
              <a:off x="2301240" y="2914435"/>
              <a:ext cx="1191" cy="130635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8D914910-512A-45ED-974E-A65ABD3D882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982308" y="2966214"/>
              <a:ext cx="23446" cy="1254573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0B8E8939-9E3F-413C-83F8-1B0196289AAE}"/>
                </a:ext>
              </a:extLst>
            </p:cNvPr>
            <p:cNvCxnSpPr>
              <a:cxnSpLocks/>
              <a:endCxn id="27" idx="4"/>
            </p:cNvCxnSpPr>
            <p:nvPr/>
          </p:nvCxnSpPr>
          <p:spPr>
            <a:xfrm>
              <a:off x="2303276" y="4178117"/>
              <a:ext cx="2691555" cy="3494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C3617A6E-A530-4D1F-AAB3-D4746FFD9F1D}"/>
              </a:ext>
            </a:extLst>
          </p:cNvPr>
          <p:cNvGrpSpPr/>
          <p:nvPr/>
        </p:nvGrpSpPr>
        <p:grpSpPr>
          <a:xfrm>
            <a:off x="1892355" y="3345485"/>
            <a:ext cx="2723470" cy="1306352"/>
            <a:chOff x="2282284" y="2914435"/>
            <a:chExt cx="2723470" cy="1306352"/>
          </a:xfrm>
        </p:grpSpPr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559CFF04-3024-444D-B85F-D3D9F562D46E}"/>
                </a:ext>
              </a:extLst>
            </p:cNvPr>
            <p:cNvCxnSpPr>
              <a:cxnSpLocks/>
              <a:stCxn id="29" idx="3"/>
              <a:endCxn id="30" idx="3"/>
            </p:cNvCxnSpPr>
            <p:nvPr/>
          </p:nvCxnSpPr>
          <p:spPr>
            <a:xfrm flipV="1">
              <a:off x="2282284" y="2966475"/>
              <a:ext cx="2657134" cy="5283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E2DFCB87-CF81-4BC1-A3FF-75C0F924CA5F}"/>
                </a:ext>
              </a:extLst>
            </p:cNvPr>
            <p:cNvCxnSpPr>
              <a:cxnSpLocks/>
            </p:cNvCxnSpPr>
            <p:nvPr/>
          </p:nvCxnSpPr>
          <p:spPr>
            <a:xfrm>
              <a:off x="2301240" y="2914435"/>
              <a:ext cx="1191" cy="1306352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F5982A85-7E93-4DA2-8963-27ED0E140F5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982308" y="2966214"/>
              <a:ext cx="23446" cy="1254573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DDB8CCF9-8697-4DE6-AD6A-A96CDF1686F5}"/>
                </a:ext>
              </a:extLst>
            </p:cNvPr>
            <p:cNvCxnSpPr>
              <a:cxnSpLocks/>
            </p:cNvCxnSpPr>
            <p:nvPr/>
          </p:nvCxnSpPr>
          <p:spPr>
            <a:xfrm>
              <a:off x="2303276" y="4178117"/>
              <a:ext cx="2691555" cy="3494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A159D218-92F5-4245-838E-0493CE2D88DB}"/>
              </a:ext>
            </a:extLst>
          </p:cNvPr>
          <p:cNvGrpSpPr/>
          <p:nvPr/>
        </p:nvGrpSpPr>
        <p:grpSpPr>
          <a:xfrm>
            <a:off x="1874021" y="3022568"/>
            <a:ext cx="445110" cy="1669703"/>
            <a:chOff x="2282284" y="2551084"/>
            <a:chExt cx="2723470" cy="1669703"/>
          </a:xfrm>
        </p:grpSpPr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997EB8E0-30B7-4929-AF0A-3437FFD67D1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82284" y="2551084"/>
              <a:ext cx="2177534" cy="420676"/>
            </a:xfrm>
            <a:prstGeom prst="line">
              <a:avLst/>
            </a:prstGeom>
            <a:ln w="381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FA4F56FA-DCDE-4070-9989-70A4B1F260DF}"/>
                </a:ext>
              </a:extLst>
            </p:cNvPr>
            <p:cNvCxnSpPr>
              <a:cxnSpLocks/>
            </p:cNvCxnSpPr>
            <p:nvPr/>
          </p:nvCxnSpPr>
          <p:spPr>
            <a:xfrm>
              <a:off x="2301240" y="2914435"/>
              <a:ext cx="1191" cy="1306352"/>
            </a:xfrm>
            <a:prstGeom prst="line">
              <a:avLst/>
            </a:prstGeom>
            <a:ln w="381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21BF3A6F-85BE-426D-978C-AA8791DBE78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930281" y="2966214"/>
              <a:ext cx="75473" cy="783089"/>
            </a:xfrm>
            <a:prstGeom prst="line">
              <a:avLst/>
            </a:prstGeom>
            <a:ln w="381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DF4BC679-83AC-473F-8120-15234D890657}"/>
                </a:ext>
              </a:extLst>
            </p:cNvPr>
            <p:cNvCxnSpPr>
              <a:cxnSpLocks/>
              <a:endCxn id="28" idx="4"/>
            </p:cNvCxnSpPr>
            <p:nvPr/>
          </p:nvCxnSpPr>
          <p:spPr>
            <a:xfrm flipV="1">
              <a:off x="2303277" y="3749303"/>
              <a:ext cx="2600296" cy="428814"/>
            </a:xfrm>
            <a:prstGeom prst="line">
              <a:avLst/>
            </a:prstGeom>
            <a:ln w="381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82DD87FA-DC35-461C-BF3E-D3087CD50D51}"/>
              </a:ext>
            </a:extLst>
          </p:cNvPr>
          <p:cNvGrpSpPr/>
          <p:nvPr/>
        </p:nvGrpSpPr>
        <p:grpSpPr>
          <a:xfrm>
            <a:off x="4556419" y="2914435"/>
            <a:ext cx="473972" cy="1760224"/>
            <a:chOff x="2282284" y="2460563"/>
            <a:chExt cx="2900066" cy="1760224"/>
          </a:xfrm>
        </p:grpSpPr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10A486CB-1B3B-4C50-B483-AEEEEB29E048}"/>
                </a:ext>
              </a:extLst>
            </p:cNvPr>
            <p:cNvCxnSpPr>
              <a:cxnSpLocks/>
              <a:endCxn id="26" idx="6"/>
            </p:cNvCxnSpPr>
            <p:nvPr/>
          </p:nvCxnSpPr>
          <p:spPr>
            <a:xfrm flipV="1">
              <a:off x="2282284" y="2460563"/>
              <a:ext cx="2900066" cy="511198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E93A721C-3D13-43FF-B5C5-9BCF5757412C}"/>
                </a:ext>
              </a:extLst>
            </p:cNvPr>
            <p:cNvCxnSpPr>
              <a:cxnSpLocks/>
              <a:stCxn id="30" idx="4"/>
            </p:cNvCxnSpPr>
            <p:nvPr/>
          </p:nvCxnSpPr>
          <p:spPr>
            <a:xfrm flipH="1">
              <a:off x="2302433" y="2970261"/>
              <a:ext cx="223171" cy="125052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D298BB84-33BD-4194-9CFB-B461125EDC9C}"/>
                </a:ext>
              </a:extLst>
            </p:cNvPr>
            <p:cNvCxnSpPr>
              <a:cxnSpLocks/>
              <a:stCxn id="26" idx="5"/>
            </p:cNvCxnSpPr>
            <p:nvPr/>
          </p:nvCxnSpPr>
          <p:spPr>
            <a:xfrm flipH="1">
              <a:off x="4930292" y="2524801"/>
              <a:ext cx="133705" cy="1224502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4D915095-4FE8-42D7-98DA-2F22103CF49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03277" y="3749303"/>
              <a:ext cx="2600296" cy="428814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5AFAE3F1-4A3D-4CD5-9C25-872B4FDFE789}"/>
              </a:ext>
            </a:extLst>
          </p:cNvPr>
          <p:cNvGrpSpPr/>
          <p:nvPr/>
        </p:nvGrpSpPr>
        <p:grpSpPr>
          <a:xfrm>
            <a:off x="1919442" y="2897801"/>
            <a:ext cx="3100581" cy="487028"/>
            <a:chOff x="2250159" y="3726029"/>
            <a:chExt cx="3100581" cy="487028"/>
          </a:xfrm>
        </p:grpSpPr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0ACEB96F-0D53-4FA6-A390-9B68CA88725F}"/>
                </a:ext>
              </a:extLst>
            </p:cNvPr>
            <p:cNvCxnSpPr>
              <a:cxnSpLocks/>
            </p:cNvCxnSpPr>
            <p:nvPr/>
          </p:nvCxnSpPr>
          <p:spPr>
            <a:xfrm>
              <a:off x="2589206" y="3754368"/>
              <a:ext cx="2703738" cy="29979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7449AFA1-E082-484F-97BB-8EEFB2596EA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50159" y="3726029"/>
              <a:ext cx="404540" cy="465197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A80B0B6A-613C-4F6F-BAB6-35C850506791}"/>
                </a:ext>
              </a:extLst>
            </p:cNvPr>
            <p:cNvCxnSpPr>
              <a:cxnSpLocks/>
              <a:stCxn id="26" idx="5"/>
              <a:endCxn id="30" idx="5"/>
            </p:cNvCxnSpPr>
            <p:nvPr/>
          </p:nvCxnSpPr>
          <p:spPr>
            <a:xfrm flipH="1">
              <a:off x="4982575" y="3785483"/>
              <a:ext cx="368165" cy="418852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F860600A-34B2-4865-8843-2B553A461EAB}"/>
                </a:ext>
              </a:extLst>
            </p:cNvPr>
            <p:cNvCxnSpPr>
              <a:cxnSpLocks/>
            </p:cNvCxnSpPr>
            <p:nvPr/>
          </p:nvCxnSpPr>
          <p:spPr>
            <a:xfrm>
              <a:off x="2303276" y="4178117"/>
              <a:ext cx="2691555" cy="34940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54207368-B755-4251-9E5E-A268CAD06955}"/>
              </a:ext>
            </a:extLst>
          </p:cNvPr>
          <p:cNvGrpSpPr/>
          <p:nvPr/>
        </p:nvGrpSpPr>
        <p:grpSpPr>
          <a:xfrm>
            <a:off x="1910467" y="4168923"/>
            <a:ext cx="3100583" cy="487028"/>
            <a:chOff x="2250159" y="3726029"/>
            <a:chExt cx="3100583" cy="487028"/>
          </a:xfrm>
        </p:grpSpPr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484AEC18-3B24-44F7-88DB-F7E174C88A0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89206" y="3749084"/>
              <a:ext cx="2657134" cy="5283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3FD412E0-867C-4CC3-A08D-04ED683B954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50159" y="3726029"/>
              <a:ext cx="404540" cy="465197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2D36B86C-2191-4A8D-9BC1-1CE1D179CCC9}"/>
                </a:ext>
              </a:extLst>
            </p:cNvPr>
            <p:cNvCxnSpPr>
              <a:cxnSpLocks/>
              <a:endCxn id="31" idx="4"/>
            </p:cNvCxnSpPr>
            <p:nvPr/>
          </p:nvCxnSpPr>
          <p:spPr>
            <a:xfrm flipH="1">
              <a:off x="4935878" y="3785483"/>
              <a:ext cx="414864" cy="426438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D14BCBA3-E505-465F-88F1-54F43F18705E}"/>
                </a:ext>
              </a:extLst>
            </p:cNvPr>
            <p:cNvCxnSpPr>
              <a:cxnSpLocks/>
            </p:cNvCxnSpPr>
            <p:nvPr/>
          </p:nvCxnSpPr>
          <p:spPr>
            <a:xfrm>
              <a:off x="2303276" y="4178117"/>
              <a:ext cx="2691555" cy="34940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82198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组合 27"/>
          <p:cNvGrpSpPr/>
          <p:nvPr/>
        </p:nvGrpSpPr>
        <p:grpSpPr>
          <a:xfrm>
            <a:off x="-88901" y="6093143"/>
            <a:ext cx="12280901" cy="2955925"/>
            <a:chOff x="-7938" y="4144963"/>
            <a:chExt cx="12280901" cy="2955925"/>
          </a:xfrm>
        </p:grpSpPr>
        <p:sp>
          <p:nvSpPr>
            <p:cNvPr id="73" name="Freeform 9"/>
            <p:cNvSpPr/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4" name="AutoShape 11"/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5" name="AutoShape 15"/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6" name="AutoShape 19"/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7" name="Freeform 21"/>
            <p:cNvSpPr/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8" name="Freeform 17"/>
            <p:cNvSpPr/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9" name="Freeform 13"/>
            <p:cNvSpPr/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80" name="图片 46"/>
          <p:cNvPicPr>
            <a:picLocks noChangeAspect="1"/>
          </p:cNvPicPr>
          <p:nvPr/>
        </p:nvPicPr>
        <p:blipFill rotWithShape="1">
          <a:blip r:embed="rId3"/>
          <a:srcRect t="48950" b="-1"/>
          <a:stretch>
            <a:fillRect/>
          </a:stretch>
        </p:blipFill>
        <p:spPr>
          <a:xfrm>
            <a:off x="-2378703" y="-130810"/>
            <a:ext cx="14570703" cy="1409891"/>
          </a:xfrm>
          <a:prstGeom prst="rect">
            <a:avLst/>
          </a:prstGeom>
          <a:effectLst/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52C91B13-FA92-439E-9A7F-EAFD6FDE4586}"/>
              </a:ext>
            </a:extLst>
          </p:cNvPr>
          <p:cNvSpPr/>
          <p:nvPr/>
        </p:nvSpPr>
        <p:spPr>
          <a:xfrm>
            <a:off x="503078" y="397374"/>
            <a:ext cx="11185843" cy="6454593"/>
          </a:xfrm>
          <a:prstGeom prst="roundRect">
            <a:avLst>
              <a:gd name="adj" fmla="val 9715"/>
            </a:avLst>
          </a:prstGeom>
          <a:solidFill>
            <a:sysClr val="window" lastClr="FFFFFF"/>
          </a:solidFill>
          <a:ln w="76200" cap="flat" cmpd="sng" algn="ctr">
            <a:solidFill>
              <a:srgbClr val="ED7D31">
                <a:lumMod val="75000"/>
              </a:srgbClr>
            </a:solidFill>
            <a:prstDash val="solid"/>
            <a:miter lim="800000"/>
          </a:ln>
          <a:effectLst/>
          <a:scene3d>
            <a:camera prst="obliqueTopLeft"/>
            <a:lightRig rig="threePt" dir="t"/>
          </a:scene3d>
          <a:sp3d>
            <a:bevelT w="495300" h="50800"/>
          </a:sp3d>
        </p:spPr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77BB465-04C4-47D6-B6D9-8E04D7DEC0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1586" y="1683809"/>
            <a:ext cx="3545205" cy="3490382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4F90AD7C-57E7-4183-8FC2-2F6F4D2EA6CA}"/>
              </a:ext>
            </a:extLst>
          </p:cNvPr>
          <p:cNvGrpSpPr>
            <a:grpSpLocks/>
          </p:cNvGrpSpPr>
          <p:nvPr/>
        </p:nvGrpSpPr>
        <p:grpSpPr bwMode="auto">
          <a:xfrm>
            <a:off x="5313680" y="1102319"/>
            <a:ext cx="5432742" cy="1409891"/>
            <a:chOff x="6035526" y="1478029"/>
            <a:chExt cx="6683757" cy="408623"/>
          </a:xfrm>
        </p:grpSpPr>
        <p:sp>
          <p:nvSpPr>
            <p:cNvPr id="21" name="Rounded Rectangular Callout 3">
              <a:extLst>
                <a:ext uri="{FF2B5EF4-FFF2-40B4-BE49-F238E27FC236}">
                  <a16:creationId xmlns:a16="http://schemas.microsoft.com/office/drawing/2014/main" id="{A49258D1-C4A2-439A-B441-397B974DF4B7}"/>
                </a:ext>
              </a:extLst>
            </p:cNvPr>
            <p:cNvSpPr/>
            <p:nvPr/>
          </p:nvSpPr>
          <p:spPr>
            <a:xfrm rot="368258">
              <a:off x="6035526" y="1478029"/>
              <a:ext cx="6683757" cy="408623"/>
            </a:xfrm>
            <a:prstGeom prst="wedgeRoundRectCallout">
              <a:avLst>
                <a:gd name="adj1" fmla="val -40258"/>
                <a:gd name="adj2" fmla="val 89738"/>
                <a:gd name="adj3" fmla="val 16667"/>
              </a:avLst>
            </a:prstGeom>
            <a:solidFill>
              <a:srgbClr val="FFE890"/>
            </a:solidFill>
            <a:ln w="38100">
              <a:solidFill>
                <a:sysClr val="window" lastClr="FFFF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22" name="Rounded Rectangle 1">
              <a:extLst>
                <a:ext uri="{FF2B5EF4-FFF2-40B4-BE49-F238E27FC236}">
                  <a16:creationId xmlns:a16="http://schemas.microsoft.com/office/drawing/2014/main" id="{944406D2-2A11-4193-B87C-C106703AAE9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91599">
              <a:off x="6308278" y="1529369"/>
              <a:ext cx="6194527" cy="305943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altLang="en-US" sz="2800" i="1" kern="0" dirty="0">
                  <a:solidFill>
                    <a:srgbClr val="000000"/>
                  </a:solidFill>
                  <a:ea typeface="Microsoft YaHei" panose="020B0503020204020204" pitchFamily="34" charset="-122"/>
                  <a:cs typeface="Arial" panose="020B0604020202020204" pitchFamily="34" charset="0"/>
                </a:rPr>
                <a:t>Hình khối lập phương có mấy đỉnh?</a:t>
              </a:r>
              <a:endPara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46CD031-5E1F-46CD-97A8-E0033EC25173}"/>
              </a:ext>
            </a:extLst>
          </p:cNvPr>
          <p:cNvGrpSpPr>
            <a:grpSpLocks/>
          </p:cNvGrpSpPr>
          <p:nvPr/>
        </p:nvGrpSpPr>
        <p:grpSpPr bwMode="auto">
          <a:xfrm>
            <a:off x="4906648" y="3293375"/>
            <a:ext cx="5432742" cy="1409891"/>
            <a:chOff x="6035526" y="1478029"/>
            <a:chExt cx="6683757" cy="408623"/>
          </a:xfrm>
        </p:grpSpPr>
        <p:sp>
          <p:nvSpPr>
            <p:cNvPr id="24" name="Rounded Rectangular Callout 3">
              <a:extLst>
                <a:ext uri="{FF2B5EF4-FFF2-40B4-BE49-F238E27FC236}">
                  <a16:creationId xmlns:a16="http://schemas.microsoft.com/office/drawing/2014/main" id="{620F0762-D4C7-4514-B891-87D4308077DD}"/>
                </a:ext>
              </a:extLst>
            </p:cNvPr>
            <p:cNvSpPr/>
            <p:nvPr/>
          </p:nvSpPr>
          <p:spPr>
            <a:xfrm rot="368258">
              <a:off x="6035526" y="1478029"/>
              <a:ext cx="6683757" cy="408623"/>
            </a:xfrm>
            <a:prstGeom prst="wedgeRoundRectCallout">
              <a:avLst>
                <a:gd name="adj1" fmla="val -40258"/>
                <a:gd name="adj2" fmla="val 89738"/>
                <a:gd name="adj3" fmla="val 16667"/>
              </a:avLst>
            </a:prstGeom>
            <a:solidFill>
              <a:srgbClr val="FFE890"/>
            </a:solidFill>
            <a:ln w="38100">
              <a:solidFill>
                <a:sysClr val="window" lastClr="FFFF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25" name="Rounded Rectangle 1">
              <a:extLst>
                <a:ext uri="{FF2B5EF4-FFF2-40B4-BE49-F238E27FC236}">
                  <a16:creationId xmlns:a16="http://schemas.microsoft.com/office/drawing/2014/main" id="{29B7D1C2-A614-4EE2-A843-ACC972CD0AD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91599">
              <a:off x="6308278" y="1529369"/>
              <a:ext cx="6194527" cy="305943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altLang="en-US" sz="2800" i="1" kern="0" dirty="0">
                  <a:solidFill>
                    <a:srgbClr val="000000"/>
                  </a:solidFill>
                  <a:ea typeface="Microsoft YaHei" panose="020B0503020204020204" pitchFamily="34" charset="-122"/>
                  <a:cs typeface="Arial" panose="020B0604020202020204" pitchFamily="34" charset="0"/>
                </a:rPr>
                <a:t>Hình khối lập phương có mấy mặt?</a:t>
              </a:r>
              <a:endPara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7" name="Oval 6">
            <a:extLst>
              <a:ext uri="{FF2B5EF4-FFF2-40B4-BE49-F238E27FC236}">
                <a16:creationId xmlns:a16="http://schemas.microsoft.com/office/drawing/2014/main" id="{56DE4C0B-4623-4C2D-8A5B-25C0AA7FC247}"/>
              </a:ext>
            </a:extLst>
          </p:cNvPr>
          <p:cNvSpPr/>
          <p:nvPr/>
        </p:nvSpPr>
        <p:spPr>
          <a:xfrm>
            <a:off x="2830878" y="1905542"/>
            <a:ext cx="101600" cy="13329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AC2428AE-E5C0-439F-B9A7-E5194BC471B7}"/>
              </a:ext>
            </a:extLst>
          </p:cNvPr>
          <p:cNvSpPr/>
          <p:nvPr/>
        </p:nvSpPr>
        <p:spPr>
          <a:xfrm>
            <a:off x="4371181" y="1866071"/>
            <a:ext cx="101600" cy="13329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FAB41992-81CB-4995-A761-093C4E26F59A}"/>
              </a:ext>
            </a:extLst>
          </p:cNvPr>
          <p:cNvSpPr/>
          <p:nvPr/>
        </p:nvSpPr>
        <p:spPr>
          <a:xfrm>
            <a:off x="4371181" y="3464076"/>
            <a:ext cx="101600" cy="13329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E1E15F49-FDB6-4C6E-A542-BC280EC19D0D}"/>
              </a:ext>
            </a:extLst>
          </p:cNvPr>
          <p:cNvSpPr/>
          <p:nvPr/>
        </p:nvSpPr>
        <p:spPr>
          <a:xfrm>
            <a:off x="2828691" y="3429000"/>
            <a:ext cx="101600" cy="13329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7C997FC8-70E6-454B-A9B0-FFC29C24BFF8}"/>
              </a:ext>
            </a:extLst>
          </p:cNvPr>
          <p:cNvSpPr/>
          <p:nvPr/>
        </p:nvSpPr>
        <p:spPr>
          <a:xfrm>
            <a:off x="2117491" y="2356007"/>
            <a:ext cx="101600" cy="13329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CC8BC088-89C2-4E76-84C1-3E9063E9A865}"/>
              </a:ext>
            </a:extLst>
          </p:cNvPr>
          <p:cNvSpPr/>
          <p:nvPr/>
        </p:nvSpPr>
        <p:spPr>
          <a:xfrm>
            <a:off x="3655064" y="2356007"/>
            <a:ext cx="101600" cy="13329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21344FB8-CED1-4D6B-824A-E8630D8D48D5}"/>
              </a:ext>
            </a:extLst>
          </p:cNvPr>
          <p:cNvSpPr/>
          <p:nvPr/>
        </p:nvSpPr>
        <p:spPr>
          <a:xfrm>
            <a:off x="3632632" y="3873464"/>
            <a:ext cx="101600" cy="13329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9F6BAEEF-FCAC-42C6-8780-0B66CF3ED6BB}"/>
              </a:ext>
            </a:extLst>
          </p:cNvPr>
          <p:cNvSpPr/>
          <p:nvPr/>
        </p:nvSpPr>
        <p:spPr>
          <a:xfrm>
            <a:off x="2138406" y="3873464"/>
            <a:ext cx="101600" cy="13329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B5CF96B-692A-4650-AD4F-ECE7C9DF4993}"/>
              </a:ext>
            </a:extLst>
          </p:cNvPr>
          <p:cNvGrpSpPr/>
          <p:nvPr/>
        </p:nvGrpSpPr>
        <p:grpSpPr>
          <a:xfrm>
            <a:off x="2142836" y="2404622"/>
            <a:ext cx="1551490" cy="1642313"/>
            <a:chOff x="2281856" y="3189495"/>
            <a:chExt cx="1669382" cy="1023562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61813ABC-BC60-4264-8866-959924942DD7}"/>
                </a:ext>
              </a:extLst>
            </p:cNvPr>
            <p:cNvCxnSpPr>
              <a:cxnSpLocks/>
            </p:cNvCxnSpPr>
            <p:nvPr/>
          </p:nvCxnSpPr>
          <p:spPr>
            <a:xfrm>
              <a:off x="2313608" y="3215155"/>
              <a:ext cx="1578786" cy="2699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35FD145C-6B3F-45FA-8031-CE2E15BE92DD}"/>
                </a:ext>
              </a:extLst>
            </p:cNvPr>
            <p:cNvCxnSpPr>
              <a:cxnSpLocks/>
              <a:stCxn id="32" idx="0"/>
              <a:endCxn id="35" idx="3"/>
            </p:cNvCxnSpPr>
            <p:nvPr/>
          </p:nvCxnSpPr>
          <p:spPr>
            <a:xfrm flipH="1">
              <a:off x="2281856" y="3189495"/>
              <a:ext cx="16146" cy="101665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1C7157A1-DA8F-4FF1-A1B9-A965D00F2547}"/>
                </a:ext>
              </a:extLst>
            </p:cNvPr>
            <p:cNvCxnSpPr>
              <a:cxnSpLocks/>
              <a:endCxn id="34" idx="4"/>
            </p:cNvCxnSpPr>
            <p:nvPr/>
          </p:nvCxnSpPr>
          <p:spPr>
            <a:xfrm flipH="1">
              <a:off x="3912587" y="3209943"/>
              <a:ext cx="18457" cy="1003114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D748052F-788B-40A7-ABA9-6177C77B772D}"/>
                </a:ext>
              </a:extLst>
            </p:cNvPr>
            <p:cNvCxnSpPr>
              <a:cxnSpLocks/>
              <a:stCxn id="35" idx="5"/>
              <a:endCxn id="34" idx="5"/>
            </p:cNvCxnSpPr>
            <p:nvPr/>
          </p:nvCxnSpPr>
          <p:spPr>
            <a:xfrm>
              <a:off x="2343471" y="4200892"/>
              <a:ext cx="1607767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03BBDA2F-E3A5-47BF-843C-459F95476F67}"/>
              </a:ext>
            </a:extLst>
          </p:cNvPr>
          <p:cNvGrpSpPr/>
          <p:nvPr/>
        </p:nvGrpSpPr>
        <p:grpSpPr>
          <a:xfrm>
            <a:off x="2896222" y="1872979"/>
            <a:ext cx="1557368" cy="1642313"/>
            <a:chOff x="2275531" y="3189495"/>
            <a:chExt cx="1675707" cy="1023562"/>
          </a:xfrm>
        </p:grpSpPr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E0E659E3-1174-4FFD-865F-9B3383CFA897}"/>
                </a:ext>
              </a:extLst>
            </p:cNvPr>
            <p:cNvCxnSpPr>
              <a:cxnSpLocks/>
            </p:cNvCxnSpPr>
            <p:nvPr/>
          </p:nvCxnSpPr>
          <p:spPr>
            <a:xfrm>
              <a:off x="2303275" y="3223074"/>
              <a:ext cx="1578786" cy="269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3D305A65-7CD7-428D-812C-8DA5CA9FF93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81856" y="3189495"/>
              <a:ext cx="16146" cy="101665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EB9FE78D-B5A1-4DD3-833C-FD3AEDFDA52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912588" y="3209943"/>
              <a:ext cx="18457" cy="1003114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4A9A9E9C-6F9E-470C-A029-B794BBD148A2}"/>
                </a:ext>
              </a:extLst>
            </p:cNvPr>
            <p:cNvCxnSpPr>
              <a:cxnSpLocks/>
              <a:stCxn id="31" idx="5"/>
            </p:cNvCxnSpPr>
            <p:nvPr/>
          </p:nvCxnSpPr>
          <p:spPr>
            <a:xfrm>
              <a:off x="2275531" y="4200891"/>
              <a:ext cx="1675707" cy="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1864BB77-CDA1-4892-8C5B-D43FC0493D7B}"/>
              </a:ext>
            </a:extLst>
          </p:cNvPr>
          <p:cNvGrpSpPr/>
          <p:nvPr/>
        </p:nvGrpSpPr>
        <p:grpSpPr>
          <a:xfrm>
            <a:off x="2104176" y="1980024"/>
            <a:ext cx="804366" cy="2052654"/>
            <a:chOff x="2210189" y="3090523"/>
            <a:chExt cx="1478035" cy="1115630"/>
          </a:xfrm>
        </p:grpSpPr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54E4608F-0A51-4764-89A7-E2EE0B1885B9}"/>
                </a:ext>
              </a:extLst>
            </p:cNvPr>
            <p:cNvCxnSpPr>
              <a:cxnSpLocks/>
              <a:stCxn id="32" idx="2"/>
              <a:endCxn id="7" idx="7"/>
            </p:cNvCxnSpPr>
            <p:nvPr/>
          </p:nvCxnSpPr>
          <p:spPr>
            <a:xfrm flipV="1">
              <a:off x="2210185" y="3090524"/>
              <a:ext cx="1470209" cy="270444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BBE610F7-4249-478C-AB9C-AF847EFCC38B}"/>
                </a:ext>
              </a:extLst>
            </p:cNvPr>
            <p:cNvCxnSpPr>
              <a:cxnSpLocks/>
              <a:stCxn id="32" idx="0"/>
            </p:cNvCxnSpPr>
            <p:nvPr/>
          </p:nvCxnSpPr>
          <p:spPr>
            <a:xfrm flipH="1">
              <a:off x="2281860" y="3324746"/>
              <a:ext cx="21672" cy="881407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30E3024C-E412-4642-B672-6E0F7DB1B563}"/>
                </a:ext>
              </a:extLst>
            </p:cNvPr>
            <p:cNvCxnSpPr>
              <a:cxnSpLocks/>
              <a:endCxn id="31" idx="5"/>
            </p:cNvCxnSpPr>
            <p:nvPr/>
          </p:nvCxnSpPr>
          <p:spPr>
            <a:xfrm flipH="1">
              <a:off x="3676379" y="3111009"/>
              <a:ext cx="11845" cy="858752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4883B57D-44F0-405E-B894-B9D25599633C}"/>
                </a:ext>
              </a:extLst>
            </p:cNvPr>
            <p:cNvCxnSpPr>
              <a:cxnSpLocks/>
              <a:endCxn id="31" idx="5"/>
            </p:cNvCxnSpPr>
            <p:nvPr/>
          </p:nvCxnSpPr>
          <p:spPr>
            <a:xfrm flipV="1">
              <a:off x="2275531" y="3969762"/>
              <a:ext cx="1400844" cy="231130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4D8463FB-51BA-4DD1-95DB-F10730664116}"/>
              </a:ext>
            </a:extLst>
          </p:cNvPr>
          <p:cNvGrpSpPr/>
          <p:nvPr/>
        </p:nvGrpSpPr>
        <p:grpSpPr>
          <a:xfrm>
            <a:off x="3637519" y="1921673"/>
            <a:ext cx="804367" cy="2052652"/>
            <a:chOff x="2210185" y="3090524"/>
            <a:chExt cx="1478035" cy="1115629"/>
          </a:xfrm>
        </p:grpSpPr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20FCD787-33DD-416D-B841-4DA400303BB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10185" y="3090524"/>
              <a:ext cx="1470209" cy="270444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045D0E45-B80B-4AF6-A73D-4D01B5F1DCB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81859" y="3324746"/>
              <a:ext cx="21672" cy="881407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6A086A9D-88F0-4C9B-95A9-83C538CF038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76375" y="3111009"/>
              <a:ext cx="11845" cy="858752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33E78817-AEB1-4CDD-A477-3D90CB64A8C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75531" y="3969761"/>
              <a:ext cx="1400845" cy="231130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7240B1BF-013D-4969-A90F-81097E1CCC08}"/>
              </a:ext>
            </a:extLst>
          </p:cNvPr>
          <p:cNvGrpSpPr/>
          <p:nvPr/>
        </p:nvGrpSpPr>
        <p:grpSpPr>
          <a:xfrm>
            <a:off x="2214818" y="1918949"/>
            <a:ext cx="2198603" cy="537019"/>
            <a:chOff x="2250160" y="3688008"/>
            <a:chExt cx="2198603" cy="537019"/>
          </a:xfrm>
        </p:grpSpPr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60678498-DA69-4F07-A250-CACB23B7D46D}"/>
                </a:ext>
              </a:extLst>
            </p:cNvPr>
            <p:cNvCxnSpPr>
              <a:cxnSpLocks/>
              <a:stCxn id="7" idx="0"/>
              <a:endCxn id="27" idx="2"/>
            </p:cNvCxnSpPr>
            <p:nvPr/>
          </p:nvCxnSpPr>
          <p:spPr>
            <a:xfrm>
              <a:off x="2959260" y="3688008"/>
              <a:ext cx="1489503" cy="2717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90E03BC1-F880-4B87-AB5D-14A95BFF5E51}"/>
                </a:ext>
              </a:extLst>
            </p:cNvPr>
            <p:cNvCxnSpPr>
              <a:cxnSpLocks/>
              <a:stCxn id="7" idx="0"/>
            </p:cNvCxnSpPr>
            <p:nvPr/>
          </p:nvCxnSpPr>
          <p:spPr>
            <a:xfrm flipH="1">
              <a:off x="2250160" y="3688008"/>
              <a:ext cx="709100" cy="50321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CB5B0AD4-FA74-4E03-A11A-5A252DAAF2E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32553" y="3751192"/>
              <a:ext cx="693672" cy="47383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092ED3E3-6622-452F-BBA2-338E0ADE4328}"/>
                </a:ext>
              </a:extLst>
            </p:cNvPr>
            <p:cNvCxnSpPr>
              <a:cxnSpLocks/>
              <a:endCxn id="33" idx="6"/>
            </p:cNvCxnSpPr>
            <p:nvPr/>
          </p:nvCxnSpPr>
          <p:spPr>
            <a:xfrm>
              <a:off x="2303276" y="4178117"/>
              <a:ext cx="1530970" cy="2700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1564A408-4BE9-4007-987B-AD12C656B77B}"/>
              </a:ext>
            </a:extLst>
          </p:cNvPr>
          <p:cNvGrpSpPr/>
          <p:nvPr/>
        </p:nvGrpSpPr>
        <p:grpSpPr>
          <a:xfrm>
            <a:off x="2153285" y="3501673"/>
            <a:ext cx="2300305" cy="512829"/>
            <a:chOff x="2208578" y="3712198"/>
            <a:chExt cx="2300305" cy="512829"/>
          </a:xfrm>
        </p:grpSpPr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C817C432-0EC7-4E4B-8075-DCE73731D437}"/>
                </a:ext>
              </a:extLst>
            </p:cNvPr>
            <p:cNvCxnSpPr>
              <a:cxnSpLocks/>
            </p:cNvCxnSpPr>
            <p:nvPr/>
          </p:nvCxnSpPr>
          <p:spPr>
            <a:xfrm>
              <a:off x="2966543" y="3712198"/>
              <a:ext cx="1542340" cy="22108"/>
            </a:xfrm>
            <a:prstGeom prst="line">
              <a:avLst/>
            </a:prstGeom>
            <a:ln w="38100">
              <a:solidFill>
                <a:srgbClr val="CC33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7D4BD918-12F5-4476-8AF7-6F4966576FA6}"/>
                </a:ext>
              </a:extLst>
            </p:cNvPr>
            <p:cNvCxnSpPr>
              <a:cxnSpLocks/>
              <a:stCxn id="31" idx="5"/>
            </p:cNvCxnSpPr>
            <p:nvPr/>
          </p:nvCxnSpPr>
          <p:spPr>
            <a:xfrm flipH="1">
              <a:off x="2250161" y="3753300"/>
              <a:ext cx="720544" cy="437926"/>
            </a:xfrm>
            <a:prstGeom prst="line">
              <a:avLst/>
            </a:prstGeom>
            <a:ln w="38100">
              <a:solidFill>
                <a:srgbClr val="CC33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F790AA1E-807C-4A07-9991-114658ED05CB}"/>
                </a:ext>
              </a:extLst>
            </p:cNvPr>
            <p:cNvCxnSpPr>
              <a:cxnSpLocks/>
              <a:stCxn id="30" idx="3"/>
            </p:cNvCxnSpPr>
            <p:nvPr/>
          </p:nvCxnSpPr>
          <p:spPr>
            <a:xfrm flipH="1">
              <a:off x="3732554" y="3775280"/>
              <a:ext cx="731238" cy="449747"/>
            </a:xfrm>
            <a:prstGeom prst="line">
              <a:avLst/>
            </a:prstGeom>
            <a:ln w="38100">
              <a:solidFill>
                <a:srgbClr val="CC33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8C2BCB76-9484-4A79-BE99-4EB0463D73AD}"/>
                </a:ext>
              </a:extLst>
            </p:cNvPr>
            <p:cNvCxnSpPr>
              <a:cxnSpLocks/>
              <a:stCxn id="35" idx="3"/>
            </p:cNvCxnSpPr>
            <p:nvPr/>
          </p:nvCxnSpPr>
          <p:spPr>
            <a:xfrm>
              <a:off x="2208578" y="4197764"/>
              <a:ext cx="1625668" cy="7357"/>
            </a:xfrm>
            <a:prstGeom prst="line">
              <a:avLst/>
            </a:prstGeom>
            <a:ln w="38100">
              <a:solidFill>
                <a:srgbClr val="CC33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58363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7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组合 27"/>
          <p:cNvGrpSpPr/>
          <p:nvPr/>
        </p:nvGrpSpPr>
        <p:grpSpPr>
          <a:xfrm>
            <a:off x="-88901" y="6093143"/>
            <a:ext cx="12280901" cy="2955925"/>
            <a:chOff x="-7938" y="4144963"/>
            <a:chExt cx="12280901" cy="2955925"/>
          </a:xfrm>
        </p:grpSpPr>
        <p:sp>
          <p:nvSpPr>
            <p:cNvPr id="73" name="Freeform 9"/>
            <p:cNvSpPr/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4" name="AutoShape 11"/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5" name="AutoShape 15"/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6" name="AutoShape 19"/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7" name="Freeform 21"/>
            <p:cNvSpPr/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8" name="Freeform 17"/>
            <p:cNvSpPr/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9" name="Freeform 13"/>
            <p:cNvSpPr/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80" name="图片 46"/>
          <p:cNvPicPr>
            <a:picLocks noChangeAspect="1"/>
          </p:cNvPicPr>
          <p:nvPr/>
        </p:nvPicPr>
        <p:blipFill rotWithShape="1">
          <a:blip r:embed="rId3"/>
          <a:srcRect t="48950" b="-1"/>
          <a:stretch>
            <a:fillRect/>
          </a:stretch>
        </p:blipFill>
        <p:spPr>
          <a:xfrm>
            <a:off x="-2378703" y="-130810"/>
            <a:ext cx="14570703" cy="1409891"/>
          </a:xfrm>
          <a:prstGeom prst="rect">
            <a:avLst/>
          </a:prstGeom>
          <a:effectLst/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DC357F97-F8CC-40CD-804B-93C64CD93F9A}"/>
              </a:ext>
            </a:extLst>
          </p:cNvPr>
          <p:cNvGrpSpPr>
            <a:grpSpLocks/>
          </p:cNvGrpSpPr>
          <p:nvPr/>
        </p:nvGrpSpPr>
        <p:grpSpPr bwMode="auto">
          <a:xfrm>
            <a:off x="1374818" y="410052"/>
            <a:ext cx="8307661" cy="1630057"/>
            <a:chOff x="6035526" y="1478029"/>
            <a:chExt cx="6683757" cy="408623"/>
          </a:xfrm>
        </p:grpSpPr>
        <p:sp>
          <p:nvSpPr>
            <p:cNvPr id="26" name="Rounded Rectangular Callout 3">
              <a:extLst>
                <a:ext uri="{FF2B5EF4-FFF2-40B4-BE49-F238E27FC236}">
                  <a16:creationId xmlns:a16="http://schemas.microsoft.com/office/drawing/2014/main" id="{BE871EAA-1DF6-478D-BEA4-D56CED8F7FCF}"/>
                </a:ext>
              </a:extLst>
            </p:cNvPr>
            <p:cNvSpPr/>
            <p:nvPr/>
          </p:nvSpPr>
          <p:spPr>
            <a:xfrm rot="368258">
              <a:off x="6035526" y="1478029"/>
              <a:ext cx="6683757" cy="408623"/>
            </a:xfrm>
            <a:prstGeom prst="wedgeRoundRectCallout">
              <a:avLst>
                <a:gd name="adj1" fmla="val -40258"/>
                <a:gd name="adj2" fmla="val 89738"/>
                <a:gd name="adj3" fmla="val 16667"/>
              </a:avLst>
            </a:prstGeom>
            <a:solidFill>
              <a:srgbClr val="FFE890"/>
            </a:solidFill>
            <a:ln w="38100">
              <a:solidFill>
                <a:sysClr val="window" lastClr="FFFF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28" name="Rounded Rectangle 1">
              <a:extLst>
                <a:ext uri="{FF2B5EF4-FFF2-40B4-BE49-F238E27FC236}">
                  <a16:creationId xmlns:a16="http://schemas.microsoft.com/office/drawing/2014/main" id="{FB7FCADB-6879-4FDC-A9FB-C74C11EA8CC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91599">
              <a:off x="6307697" y="1516348"/>
              <a:ext cx="6373714" cy="338333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i="1" dirty="0">
                  <a:effectLst/>
                  <a:ea typeface="Times New Roman" panose="02020603050405020304" pitchFamily="18" charset="0"/>
                  <a:cs typeface="Arial" panose="020B0604020202020204" pitchFamily="34" charset="0"/>
                </a:rPr>
                <a:t>Khối hộp chữ nhật có 8 đỉnh, 6 mặt và 12 cạnh</a:t>
              </a:r>
              <a:endParaRPr lang="en-US" sz="3200" dirty="0">
                <a:effectLst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897533EE-E87C-4414-B618-FA9B6C84A846}"/>
              </a:ext>
            </a:extLst>
          </p:cNvPr>
          <p:cNvGrpSpPr>
            <a:grpSpLocks/>
          </p:cNvGrpSpPr>
          <p:nvPr/>
        </p:nvGrpSpPr>
        <p:grpSpPr bwMode="auto">
          <a:xfrm>
            <a:off x="3990975" y="2767114"/>
            <a:ext cx="7838744" cy="1301988"/>
            <a:chOff x="6035526" y="1473276"/>
            <a:chExt cx="6683757" cy="451289"/>
          </a:xfrm>
        </p:grpSpPr>
        <p:sp>
          <p:nvSpPr>
            <p:cNvPr id="45" name="Rounded Rectangular Callout 3">
              <a:extLst>
                <a:ext uri="{FF2B5EF4-FFF2-40B4-BE49-F238E27FC236}">
                  <a16:creationId xmlns:a16="http://schemas.microsoft.com/office/drawing/2014/main" id="{D4CC1C58-222F-46C1-84C2-A2B9E3362025}"/>
                </a:ext>
              </a:extLst>
            </p:cNvPr>
            <p:cNvSpPr/>
            <p:nvPr/>
          </p:nvSpPr>
          <p:spPr>
            <a:xfrm rot="368258">
              <a:off x="6035526" y="1478029"/>
              <a:ext cx="6683757" cy="408623"/>
            </a:xfrm>
            <a:prstGeom prst="wedgeRoundRectCallout">
              <a:avLst>
                <a:gd name="adj1" fmla="val -40258"/>
                <a:gd name="adj2" fmla="val 89738"/>
                <a:gd name="adj3" fmla="val 16667"/>
              </a:avLst>
            </a:prstGeom>
            <a:solidFill>
              <a:srgbClr val="FFE890"/>
            </a:solidFill>
            <a:ln w="38100">
              <a:solidFill>
                <a:sysClr val="window" lastClr="FFFF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46" name="Rounded Rectangle 1">
              <a:extLst>
                <a:ext uri="{FF2B5EF4-FFF2-40B4-BE49-F238E27FC236}">
                  <a16:creationId xmlns:a16="http://schemas.microsoft.com/office/drawing/2014/main" id="{1A4B5F7E-30F5-482C-A649-7593649E391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91599">
              <a:off x="6176685" y="1473276"/>
              <a:ext cx="6194527" cy="451289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 marL="0" marR="0" lvl="0" indent="0" algn="just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1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kumimoji="0" lang="en-US" sz="32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1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mặt</a:t>
              </a:r>
              <a:r>
                <a:rPr kumimoji="0" lang="en-US" sz="32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1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kumimoji="0" lang="en-US" sz="32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1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khối</a:t>
              </a:r>
              <a:r>
                <a:rPr kumimoji="0" lang="en-US" sz="32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1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hộp</a:t>
              </a:r>
              <a:r>
                <a:rPr kumimoji="0" lang="en-US" sz="32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1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chữ</a:t>
              </a:r>
              <a:r>
                <a:rPr kumimoji="0" lang="en-US" sz="32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1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nhật</a:t>
              </a:r>
              <a:r>
                <a:rPr kumimoji="0" lang="en-US" sz="32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1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đều</a:t>
              </a:r>
              <a:r>
                <a:rPr kumimoji="0" lang="en-US" sz="32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1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kumimoji="0" lang="en-US" sz="32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1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kumimoji="0" lang="en-US" sz="32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1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chữ</a:t>
              </a:r>
              <a:r>
                <a:rPr kumimoji="0" lang="en-US" sz="32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1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nhật</a:t>
              </a:r>
              <a:r>
                <a:rPr kumimoji="0" lang="en-US" sz="32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026" name="Picture 2" descr="Lý thuyết hình hộp chữ nhật. hình lập phương toán 5">
            <a:extLst>
              <a:ext uri="{FF2B5EF4-FFF2-40B4-BE49-F238E27FC236}">
                <a16:creationId xmlns:a16="http://schemas.microsoft.com/office/drawing/2014/main" id="{DC78110B-F889-4438-AD88-BB74D76A2A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136" y="2793746"/>
            <a:ext cx="3406283" cy="2535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6290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组合 27"/>
          <p:cNvGrpSpPr/>
          <p:nvPr/>
        </p:nvGrpSpPr>
        <p:grpSpPr>
          <a:xfrm>
            <a:off x="-88901" y="6093143"/>
            <a:ext cx="12280901" cy="2955925"/>
            <a:chOff x="-7938" y="4144963"/>
            <a:chExt cx="12280901" cy="2955925"/>
          </a:xfrm>
        </p:grpSpPr>
        <p:sp>
          <p:nvSpPr>
            <p:cNvPr id="73" name="Freeform 9"/>
            <p:cNvSpPr/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4" name="AutoShape 11"/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5" name="AutoShape 15"/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6" name="AutoShape 19"/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7" name="Freeform 21"/>
            <p:cNvSpPr/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8" name="Freeform 17"/>
            <p:cNvSpPr/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9" name="Freeform 13"/>
            <p:cNvSpPr/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80" name="图片 46"/>
          <p:cNvPicPr>
            <a:picLocks noChangeAspect="1"/>
          </p:cNvPicPr>
          <p:nvPr/>
        </p:nvPicPr>
        <p:blipFill rotWithShape="1">
          <a:blip r:embed="rId3"/>
          <a:srcRect t="48950" b="-1"/>
          <a:stretch>
            <a:fillRect/>
          </a:stretch>
        </p:blipFill>
        <p:spPr>
          <a:xfrm>
            <a:off x="-2378703" y="-130810"/>
            <a:ext cx="14570703" cy="1409891"/>
          </a:xfrm>
          <a:prstGeom prst="rect">
            <a:avLst/>
          </a:prstGeom>
          <a:effectLst/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DC357F97-F8CC-40CD-804B-93C64CD93F9A}"/>
              </a:ext>
            </a:extLst>
          </p:cNvPr>
          <p:cNvGrpSpPr>
            <a:grpSpLocks/>
          </p:cNvGrpSpPr>
          <p:nvPr/>
        </p:nvGrpSpPr>
        <p:grpSpPr bwMode="auto">
          <a:xfrm>
            <a:off x="1374818" y="410052"/>
            <a:ext cx="8307661" cy="1630057"/>
            <a:chOff x="6035526" y="1478029"/>
            <a:chExt cx="6683757" cy="408623"/>
          </a:xfrm>
        </p:grpSpPr>
        <p:sp>
          <p:nvSpPr>
            <p:cNvPr id="26" name="Rounded Rectangular Callout 3">
              <a:extLst>
                <a:ext uri="{FF2B5EF4-FFF2-40B4-BE49-F238E27FC236}">
                  <a16:creationId xmlns:a16="http://schemas.microsoft.com/office/drawing/2014/main" id="{BE871EAA-1DF6-478D-BEA4-D56CED8F7FCF}"/>
                </a:ext>
              </a:extLst>
            </p:cNvPr>
            <p:cNvSpPr/>
            <p:nvPr/>
          </p:nvSpPr>
          <p:spPr>
            <a:xfrm rot="368258">
              <a:off x="6035526" y="1478029"/>
              <a:ext cx="6683757" cy="408623"/>
            </a:xfrm>
            <a:prstGeom prst="wedgeRoundRectCallout">
              <a:avLst>
                <a:gd name="adj1" fmla="val -40258"/>
                <a:gd name="adj2" fmla="val 89738"/>
                <a:gd name="adj3" fmla="val 16667"/>
              </a:avLst>
            </a:prstGeom>
            <a:solidFill>
              <a:srgbClr val="FFE890"/>
            </a:solidFill>
            <a:ln w="38100">
              <a:solidFill>
                <a:sysClr val="window" lastClr="FFFF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28" name="Rounded Rectangle 1">
              <a:extLst>
                <a:ext uri="{FF2B5EF4-FFF2-40B4-BE49-F238E27FC236}">
                  <a16:creationId xmlns:a16="http://schemas.microsoft.com/office/drawing/2014/main" id="{FB7FCADB-6879-4FDC-A9FB-C74C11EA8CC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91599">
              <a:off x="6307697" y="1516348"/>
              <a:ext cx="6373714" cy="338333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Khối lập phương đều có 8 đỉnh, 6 mặt và 12 cạnh.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897533EE-E87C-4414-B618-FA9B6C84A846}"/>
              </a:ext>
            </a:extLst>
          </p:cNvPr>
          <p:cNvGrpSpPr>
            <a:grpSpLocks/>
          </p:cNvGrpSpPr>
          <p:nvPr/>
        </p:nvGrpSpPr>
        <p:grpSpPr bwMode="auto">
          <a:xfrm>
            <a:off x="3990975" y="2780826"/>
            <a:ext cx="7838744" cy="1234149"/>
            <a:chOff x="6035526" y="1478029"/>
            <a:chExt cx="6683757" cy="427775"/>
          </a:xfrm>
        </p:grpSpPr>
        <p:sp>
          <p:nvSpPr>
            <p:cNvPr id="45" name="Rounded Rectangular Callout 3">
              <a:extLst>
                <a:ext uri="{FF2B5EF4-FFF2-40B4-BE49-F238E27FC236}">
                  <a16:creationId xmlns:a16="http://schemas.microsoft.com/office/drawing/2014/main" id="{D4CC1C58-222F-46C1-84C2-A2B9E3362025}"/>
                </a:ext>
              </a:extLst>
            </p:cNvPr>
            <p:cNvSpPr/>
            <p:nvPr/>
          </p:nvSpPr>
          <p:spPr>
            <a:xfrm rot="368258">
              <a:off x="6035526" y="1478029"/>
              <a:ext cx="6683757" cy="408623"/>
            </a:xfrm>
            <a:prstGeom prst="wedgeRoundRectCallout">
              <a:avLst>
                <a:gd name="adj1" fmla="val -40258"/>
                <a:gd name="adj2" fmla="val 89738"/>
                <a:gd name="adj3" fmla="val 16667"/>
              </a:avLst>
            </a:prstGeom>
            <a:solidFill>
              <a:srgbClr val="FFE890"/>
            </a:solidFill>
            <a:ln w="38100">
              <a:solidFill>
                <a:sysClr val="window" lastClr="FFFF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46" name="Rounded Rectangle 1">
              <a:extLst>
                <a:ext uri="{FF2B5EF4-FFF2-40B4-BE49-F238E27FC236}">
                  <a16:creationId xmlns:a16="http://schemas.microsoft.com/office/drawing/2014/main" id="{1A4B5F7E-30F5-482C-A649-7593649E391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91599">
              <a:off x="6176685" y="1492038"/>
              <a:ext cx="6194527" cy="413766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2800" b="1" i="1" dirty="0">
                  <a:effectLst/>
                  <a:ea typeface="Times New Roman" panose="02020603050405020304" pitchFamily="18" charset="0"/>
                  <a:cs typeface="Arial" panose="020B0604020202020204" pitchFamily="34" charset="0"/>
                </a:rPr>
                <a:t>Khối lập phương có mặt đều là hình vuông.</a:t>
              </a:r>
              <a:endParaRPr lang="en-US" sz="2800" dirty="0">
                <a:effectLst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130DF5C-C018-4C67-A2BF-CD20C12C1C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07" y="2799818"/>
            <a:ext cx="2985091" cy="2686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284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28" name="组合 27"/>
          <p:cNvGrpSpPr/>
          <p:nvPr/>
        </p:nvGrpSpPr>
        <p:grpSpPr>
          <a:xfrm>
            <a:off x="-88901" y="5074603"/>
            <a:ext cx="12280901" cy="2955925"/>
            <a:chOff x="-7938" y="4144963"/>
            <a:chExt cx="12280901" cy="2955925"/>
          </a:xfrm>
        </p:grpSpPr>
        <p:sp>
          <p:nvSpPr>
            <p:cNvPr id="18" name="Freeform 9"/>
            <p:cNvSpPr/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0" name="AutoShape 11"/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3" name="AutoShape 15"/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6" name="AutoShape 19"/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7" name="Freeform 21"/>
            <p:cNvSpPr/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4" name="Freeform 17"/>
            <p:cNvSpPr/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1" name="Freeform 13"/>
            <p:cNvSpPr/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sp>
        <p:nvSpPr>
          <p:cNvPr id="30" name="矩形 29"/>
          <p:cNvSpPr/>
          <p:nvPr/>
        </p:nvSpPr>
        <p:spPr>
          <a:xfrm>
            <a:off x="-972820" y="6858000"/>
            <a:ext cx="13385800" cy="1275837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0" name="Freeform 34"/>
          <p:cNvSpPr>
            <a:spLocks noEditPoints="1"/>
          </p:cNvSpPr>
          <p:nvPr/>
        </p:nvSpPr>
        <p:spPr bwMode="auto">
          <a:xfrm>
            <a:off x="10974222" y="5506645"/>
            <a:ext cx="703252" cy="367714"/>
          </a:xfrm>
          <a:custGeom>
            <a:avLst/>
            <a:gdLst>
              <a:gd name="T0" fmla="*/ 93 w 112"/>
              <a:gd name="T1" fmla="*/ 32 h 58"/>
              <a:gd name="T2" fmla="*/ 94 w 112"/>
              <a:gd name="T3" fmla="*/ 37 h 58"/>
              <a:gd name="T4" fmla="*/ 94 w 112"/>
              <a:gd name="T5" fmla="*/ 37 h 58"/>
              <a:gd name="T6" fmla="*/ 93 w 112"/>
              <a:gd name="T7" fmla="*/ 32 h 58"/>
              <a:gd name="T8" fmla="*/ 93 w 112"/>
              <a:gd name="T9" fmla="*/ 31 h 58"/>
              <a:gd name="T10" fmla="*/ 93 w 112"/>
              <a:gd name="T11" fmla="*/ 31 h 58"/>
              <a:gd name="T12" fmla="*/ 98 w 112"/>
              <a:gd name="T13" fmla="*/ 30 h 58"/>
              <a:gd name="T14" fmla="*/ 98 w 112"/>
              <a:gd name="T15" fmla="*/ 30 h 58"/>
              <a:gd name="T16" fmla="*/ 95 w 112"/>
              <a:gd name="T17" fmla="*/ 30 h 58"/>
              <a:gd name="T18" fmla="*/ 94 w 112"/>
              <a:gd name="T19" fmla="*/ 32 h 58"/>
              <a:gd name="T20" fmla="*/ 94 w 112"/>
              <a:gd name="T21" fmla="*/ 32 h 58"/>
              <a:gd name="T22" fmla="*/ 110 w 112"/>
              <a:gd name="T23" fmla="*/ 33 h 58"/>
              <a:gd name="T24" fmla="*/ 110 w 112"/>
              <a:gd name="T25" fmla="*/ 33 h 58"/>
              <a:gd name="T26" fmla="*/ 110 w 112"/>
              <a:gd name="T27" fmla="*/ 34 h 58"/>
              <a:gd name="T28" fmla="*/ 96 w 112"/>
              <a:gd name="T29" fmla="*/ 8 h 58"/>
              <a:gd name="T30" fmla="*/ 54 w 112"/>
              <a:gd name="T31" fmla="*/ 7 h 58"/>
              <a:gd name="T32" fmla="*/ 16 w 112"/>
              <a:gd name="T33" fmla="*/ 32 h 58"/>
              <a:gd name="T34" fmla="*/ 11 w 112"/>
              <a:gd name="T35" fmla="*/ 23 h 58"/>
              <a:gd name="T36" fmla="*/ 0 w 112"/>
              <a:gd name="T37" fmla="*/ 24 h 58"/>
              <a:gd name="T38" fmla="*/ 3 w 112"/>
              <a:gd name="T39" fmla="*/ 28 h 58"/>
              <a:gd name="T40" fmla="*/ 6 w 112"/>
              <a:gd name="T41" fmla="*/ 33 h 58"/>
              <a:gd name="T42" fmla="*/ 12 w 112"/>
              <a:gd name="T43" fmla="*/ 37 h 58"/>
              <a:gd name="T44" fmla="*/ 7 w 112"/>
              <a:gd name="T45" fmla="*/ 42 h 58"/>
              <a:gd name="T46" fmla="*/ 6 w 112"/>
              <a:gd name="T47" fmla="*/ 48 h 58"/>
              <a:gd name="T48" fmla="*/ 3 w 112"/>
              <a:gd name="T49" fmla="*/ 53 h 58"/>
              <a:gd name="T50" fmla="*/ 14 w 112"/>
              <a:gd name="T51" fmla="*/ 51 h 58"/>
              <a:gd name="T52" fmla="*/ 17 w 112"/>
              <a:gd name="T53" fmla="*/ 41 h 58"/>
              <a:gd name="T54" fmla="*/ 64 w 112"/>
              <a:gd name="T55" fmla="*/ 55 h 58"/>
              <a:gd name="T56" fmla="*/ 109 w 112"/>
              <a:gd name="T57" fmla="*/ 36 h 58"/>
              <a:gd name="T58" fmla="*/ 93 w 112"/>
              <a:gd name="T59" fmla="*/ 32 h 58"/>
              <a:gd name="T60" fmla="*/ 87 w 112"/>
              <a:gd name="T61" fmla="*/ 41 h 58"/>
              <a:gd name="T62" fmla="*/ 82 w 112"/>
              <a:gd name="T63" fmla="*/ 30 h 58"/>
              <a:gd name="T64" fmla="*/ 81 w 112"/>
              <a:gd name="T65" fmla="*/ 21 h 58"/>
              <a:gd name="T66" fmla="*/ 87 w 112"/>
              <a:gd name="T67" fmla="*/ 7 h 58"/>
              <a:gd name="T68" fmla="*/ 87 w 112"/>
              <a:gd name="T69" fmla="*/ 7 h 58"/>
              <a:gd name="T70" fmla="*/ 83 w 112"/>
              <a:gd name="T71" fmla="*/ 22 h 58"/>
              <a:gd name="T72" fmla="*/ 84 w 112"/>
              <a:gd name="T73" fmla="*/ 32 h 58"/>
              <a:gd name="T74" fmla="*/ 88 w 112"/>
              <a:gd name="T75" fmla="*/ 41 h 58"/>
              <a:gd name="T76" fmla="*/ 87 w 112"/>
              <a:gd name="T77" fmla="*/ 41 h 58"/>
              <a:gd name="T78" fmla="*/ 89 w 112"/>
              <a:gd name="T79" fmla="*/ 21 h 58"/>
              <a:gd name="T80" fmla="*/ 91 w 112"/>
              <a:gd name="T81" fmla="*/ 17 h 58"/>
              <a:gd name="T82" fmla="*/ 95 w 112"/>
              <a:gd name="T83" fmla="*/ 20 h 58"/>
              <a:gd name="T84" fmla="*/ 92 w 112"/>
              <a:gd name="T85" fmla="*/ 23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2"/>
                </a:moveTo>
                <a:cubicBezTo>
                  <a:pt x="93" y="34"/>
                  <a:pt x="93" y="36"/>
                  <a:pt x="94" y="37"/>
                </a:cubicBezTo>
                <a:cubicBezTo>
                  <a:pt x="94" y="37"/>
                  <a:pt x="94" y="37"/>
                  <a:pt x="94" y="37"/>
                </a:cubicBezTo>
                <a:cubicBezTo>
                  <a:pt x="93" y="36"/>
                  <a:pt x="92" y="33"/>
                  <a:pt x="93" y="32"/>
                </a:cubicBezTo>
                <a:cubicBezTo>
                  <a:pt x="93" y="32"/>
                  <a:pt x="93" y="31"/>
                  <a:pt x="93" y="31"/>
                </a:cubicBezTo>
                <a:cubicBezTo>
                  <a:pt x="93" y="31"/>
                  <a:pt x="93" y="31"/>
                  <a:pt x="93" y="31"/>
                </a:cubicBezTo>
                <a:cubicBezTo>
                  <a:pt x="94" y="29"/>
                  <a:pt x="97" y="28"/>
                  <a:pt x="98" y="30"/>
                </a:cubicBezTo>
                <a:cubicBezTo>
                  <a:pt x="98" y="30"/>
                  <a:pt x="98" y="30"/>
                  <a:pt x="98" y="30"/>
                </a:cubicBezTo>
                <a:cubicBezTo>
                  <a:pt x="97" y="30"/>
                  <a:pt x="96" y="30"/>
                  <a:pt x="95" y="30"/>
                </a:cubicBezTo>
                <a:cubicBezTo>
                  <a:pt x="94" y="30"/>
                  <a:pt x="94" y="31"/>
                  <a:pt x="94" y="32"/>
                </a:cubicBezTo>
                <a:cubicBezTo>
                  <a:pt x="94" y="32"/>
                  <a:pt x="94" y="32"/>
                  <a:pt x="94" y="32"/>
                </a:cubicBezTo>
                <a:cubicBezTo>
                  <a:pt x="98" y="36"/>
                  <a:pt x="106" y="39"/>
                  <a:pt x="110" y="33"/>
                </a:cubicBezTo>
                <a:cubicBezTo>
                  <a:pt x="110" y="33"/>
                  <a:pt x="110" y="33"/>
                  <a:pt x="110" y="33"/>
                </a:cubicBezTo>
                <a:cubicBezTo>
                  <a:pt x="110" y="34"/>
                  <a:pt x="110" y="34"/>
                  <a:pt x="110" y="34"/>
                </a:cubicBezTo>
                <a:cubicBezTo>
                  <a:pt x="112" y="28"/>
                  <a:pt x="106" y="15"/>
                  <a:pt x="96" y="8"/>
                </a:cubicBezTo>
                <a:cubicBezTo>
                  <a:pt x="87" y="0"/>
                  <a:pt x="74" y="0"/>
                  <a:pt x="54" y="7"/>
                </a:cubicBezTo>
                <a:cubicBezTo>
                  <a:pt x="39" y="12"/>
                  <a:pt x="22" y="24"/>
                  <a:pt x="16" y="32"/>
                </a:cubicBezTo>
                <a:cubicBezTo>
                  <a:pt x="15" y="28"/>
                  <a:pt x="15" y="25"/>
                  <a:pt x="11" y="23"/>
                </a:cubicBezTo>
                <a:cubicBezTo>
                  <a:pt x="7" y="21"/>
                  <a:pt x="4" y="23"/>
                  <a:pt x="0" y="24"/>
                </a:cubicBezTo>
                <a:cubicBezTo>
                  <a:pt x="0" y="25"/>
                  <a:pt x="2" y="26"/>
                  <a:pt x="3" y="28"/>
                </a:cubicBezTo>
                <a:cubicBezTo>
                  <a:pt x="4" y="29"/>
                  <a:pt x="5" y="31"/>
                  <a:pt x="6" y="33"/>
                </a:cubicBezTo>
                <a:cubicBezTo>
                  <a:pt x="8" y="35"/>
                  <a:pt x="9" y="36"/>
                  <a:pt x="12" y="37"/>
                </a:cubicBezTo>
                <a:cubicBezTo>
                  <a:pt x="10" y="39"/>
                  <a:pt x="8" y="40"/>
                  <a:pt x="7" y="42"/>
                </a:cubicBezTo>
                <a:cubicBezTo>
                  <a:pt x="7" y="44"/>
                  <a:pt x="7" y="46"/>
                  <a:pt x="6" y="48"/>
                </a:cubicBezTo>
                <a:cubicBezTo>
                  <a:pt x="5" y="50"/>
                  <a:pt x="4" y="52"/>
                  <a:pt x="3" y="53"/>
                </a:cubicBezTo>
                <a:cubicBezTo>
                  <a:pt x="7" y="52"/>
                  <a:pt x="11" y="54"/>
                  <a:pt x="14" y="51"/>
                </a:cubicBezTo>
                <a:cubicBezTo>
                  <a:pt x="17" y="48"/>
                  <a:pt x="17" y="45"/>
                  <a:pt x="17" y="41"/>
                </a:cubicBezTo>
                <a:cubicBezTo>
                  <a:pt x="23" y="46"/>
                  <a:pt x="37" y="51"/>
                  <a:pt x="64" y="55"/>
                </a:cubicBezTo>
                <a:cubicBezTo>
                  <a:pt x="89" y="58"/>
                  <a:pt x="103" y="45"/>
                  <a:pt x="109" y="36"/>
                </a:cubicBezTo>
                <a:cubicBezTo>
                  <a:pt x="105" y="40"/>
                  <a:pt x="96" y="36"/>
                  <a:pt x="93" y="32"/>
                </a:cubicBezTo>
                <a:close/>
                <a:moveTo>
                  <a:pt x="87" y="41"/>
                </a:moveTo>
                <a:cubicBezTo>
                  <a:pt x="85" y="38"/>
                  <a:pt x="84" y="34"/>
                  <a:pt x="82" y="30"/>
                </a:cubicBezTo>
                <a:cubicBezTo>
                  <a:pt x="81" y="27"/>
                  <a:pt x="80" y="24"/>
                  <a:pt x="81" y="21"/>
                </a:cubicBezTo>
                <a:cubicBezTo>
                  <a:pt x="81" y="16"/>
                  <a:pt x="84" y="11"/>
                  <a:pt x="87" y="7"/>
                </a:cubicBezTo>
                <a:cubicBezTo>
                  <a:pt x="87" y="7"/>
                  <a:pt x="87" y="7"/>
                  <a:pt x="87" y="7"/>
                </a:cubicBezTo>
                <a:cubicBezTo>
                  <a:pt x="85" y="12"/>
                  <a:pt x="83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7" y="38"/>
                  <a:pt x="88" y="41"/>
                </a:cubicBezTo>
                <a:cubicBezTo>
                  <a:pt x="88" y="41"/>
                  <a:pt x="88" y="41"/>
                  <a:pt x="87" y="41"/>
                </a:cubicBezTo>
                <a:close/>
                <a:moveTo>
                  <a:pt x="89" y="21"/>
                </a:moveTo>
                <a:cubicBezTo>
                  <a:pt x="88" y="19"/>
                  <a:pt x="90" y="17"/>
                  <a:pt x="91" y="17"/>
                </a:cubicBezTo>
                <a:cubicBezTo>
                  <a:pt x="93" y="17"/>
                  <a:pt x="95" y="18"/>
                  <a:pt x="95" y="20"/>
                </a:cubicBezTo>
                <a:cubicBezTo>
                  <a:pt x="95" y="22"/>
                  <a:pt x="94" y="23"/>
                  <a:pt x="92" y="23"/>
                </a:cubicBezTo>
                <a:cubicBezTo>
                  <a:pt x="91" y="24"/>
                  <a:pt x="89" y="22"/>
                  <a:pt x="89" y="2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1" name="Freeform 35"/>
          <p:cNvSpPr>
            <a:spLocks noEditPoints="1"/>
          </p:cNvSpPr>
          <p:nvPr/>
        </p:nvSpPr>
        <p:spPr bwMode="auto">
          <a:xfrm>
            <a:off x="4566814" y="6136355"/>
            <a:ext cx="707848" cy="372310"/>
          </a:xfrm>
          <a:custGeom>
            <a:avLst/>
            <a:gdLst>
              <a:gd name="T0" fmla="*/ 94 w 113"/>
              <a:gd name="T1" fmla="*/ 34 h 59"/>
              <a:gd name="T2" fmla="*/ 95 w 113"/>
              <a:gd name="T3" fmla="*/ 38 h 59"/>
              <a:gd name="T4" fmla="*/ 94 w 113"/>
              <a:gd name="T5" fmla="*/ 38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1 h 59"/>
              <a:gd name="T14" fmla="*/ 98 w 113"/>
              <a:gd name="T15" fmla="*/ 32 h 59"/>
              <a:gd name="T16" fmla="*/ 96 w 113"/>
              <a:gd name="T17" fmla="*/ 31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5 h 59"/>
              <a:gd name="T24" fmla="*/ 110 w 113"/>
              <a:gd name="T25" fmla="*/ 35 h 59"/>
              <a:gd name="T26" fmla="*/ 110 w 113"/>
              <a:gd name="T27" fmla="*/ 36 h 59"/>
              <a:gd name="T28" fmla="*/ 98 w 113"/>
              <a:gd name="T29" fmla="*/ 10 h 59"/>
              <a:gd name="T30" fmla="*/ 55 w 113"/>
              <a:gd name="T31" fmla="*/ 6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4 w 113"/>
              <a:gd name="T39" fmla="*/ 25 h 59"/>
              <a:gd name="T40" fmla="*/ 7 w 113"/>
              <a:gd name="T41" fmla="*/ 31 h 59"/>
              <a:gd name="T42" fmla="*/ 12 w 113"/>
              <a:gd name="T43" fmla="*/ 35 h 59"/>
              <a:gd name="T44" fmla="*/ 7 w 113"/>
              <a:gd name="T45" fmla="*/ 40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49 h 59"/>
              <a:gd name="T52" fmla="*/ 17 w 113"/>
              <a:gd name="T53" fmla="*/ 40 h 59"/>
              <a:gd name="T54" fmla="*/ 63 w 113"/>
              <a:gd name="T55" fmla="*/ 55 h 59"/>
              <a:gd name="T56" fmla="*/ 109 w 113"/>
              <a:gd name="T57" fmla="*/ 38 h 59"/>
              <a:gd name="T58" fmla="*/ 94 w 113"/>
              <a:gd name="T59" fmla="*/ 34 h 59"/>
              <a:gd name="T60" fmla="*/ 87 w 113"/>
              <a:gd name="T61" fmla="*/ 42 h 59"/>
              <a:gd name="T62" fmla="*/ 83 w 113"/>
              <a:gd name="T63" fmla="*/ 31 h 59"/>
              <a:gd name="T64" fmla="*/ 82 w 113"/>
              <a:gd name="T65" fmla="*/ 22 h 59"/>
              <a:gd name="T66" fmla="*/ 89 w 113"/>
              <a:gd name="T67" fmla="*/ 8 h 59"/>
              <a:gd name="T68" fmla="*/ 89 w 113"/>
              <a:gd name="T69" fmla="*/ 8 h 59"/>
              <a:gd name="T70" fmla="*/ 84 w 113"/>
              <a:gd name="T71" fmla="*/ 22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90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90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4" y="34"/>
                </a:moveTo>
                <a:cubicBezTo>
                  <a:pt x="93" y="35"/>
                  <a:pt x="93" y="37"/>
                  <a:pt x="95" y="38"/>
                </a:cubicBezTo>
                <a:cubicBezTo>
                  <a:pt x="95" y="38"/>
                  <a:pt x="94" y="38"/>
                  <a:pt x="94" y="38"/>
                </a:cubicBezTo>
                <a:cubicBezTo>
                  <a:pt x="93" y="37"/>
                  <a:pt x="93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7" y="29"/>
                  <a:pt x="98" y="31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7" y="31"/>
                  <a:pt x="96" y="31"/>
                </a:cubicBezTo>
                <a:cubicBezTo>
                  <a:pt x="95" y="32"/>
                  <a:pt x="94" y="32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8" y="37"/>
                  <a:pt x="106" y="40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6"/>
                  <a:pt x="110" y="36"/>
                </a:cubicBezTo>
                <a:cubicBezTo>
                  <a:pt x="113" y="30"/>
                  <a:pt x="107" y="17"/>
                  <a:pt x="98" y="10"/>
                </a:cubicBezTo>
                <a:cubicBezTo>
                  <a:pt x="88" y="1"/>
                  <a:pt x="76" y="0"/>
                  <a:pt x="55" y="6"/>
                </a:cubicBezTo>
                <a:cubicBezTo>
                  <a:pt x="40" y="11"/>
                  <a:pt x="23" y="22"/>
                  <a:pt x="16" y="30"/>
                </a:cubicBezTo>
                <a:cubicBezTo>
                  <a:pt x="16" y="26"/>
                  <a:pt x="15" y="23"/>
                  <a:pt x="11" y="21"/>
                </a:cubicBezTo>
                <a:cubicBezTo>
                  <a:pt x="7" y="18"/>
                  <a:pt x="4" y="21"/>
                  <a:pt x="0" y="21"/>
                </a:cubicBezTo>
                <a:cubicBezTo>
                  <a:pt x="1" y="23"/>
                  <a:pt x="3" y="24"/>
                  <a:pt x="4" y="25"/>
                </a:cubicBezTo>
                <a:cubicBezTo>
                  <a:pt x="5" y="27"/>
                  <a:pt x="5" y="29"/>
                  <a:pt x="7" y="31"/>
                </a:cubicBezTo>
                <a:cubicBezTo>
                  <a:pt x="8" y="33"/>
                  <a:pt x="10" y="34"/>
                  <a:pt x="12" y="35"/>
                </a:cubicBezTo>
                <a:cubicBezTo>
                  <a:pt x="10" y="36"/>
                  <a:pt x="8" y="38"/>
                  <a:pt x="7" y="40"/>
                </a:cubicBezTo>
                <a:cubicBezTo>
                  <a:pt x="7" y="42"/>
                  <a:pt x="6" y="44"/>
                  <a:pt x="5" y="46"/>
                </a:cubicBezTo>
                <a:cubicBezTo>
                  <a:pt x="5" y="48"/>
                  <a:pt x="3" y="49"/>
                  <a:pt x="3" y="51"/>
                </a:cubicBezTo>
                <a:cubicBezTo>
                  <a:pt x="7" y="50"/>
                  <a:pt x="10" y="52"/>
                  <a:pt x="14" y="49"/>
                </a:cubicBezTo>
                <a:cubicBezTo>
                  <a:pt x="17" y="46"/>
                  <a:pt x="17" y="43"/>
                  <a:pt x="17" y="40"/>
                </a:cubicBezTo>
                <a:cubicBezTo>
                  <a:pt x="23" y="44"/>
                  <a:pt x="36" y="50"/>
                  <a:pt x="63" y="55"/>
                </a:cubicBezTo>
                <a:cubicBezTo>
                  <a:pt x="88" y="59"/>
                  <a:pt x="102" y="47"/>
                  <a:pt x="109" y="38"/>
                </a:cubicBezTo>
                <a:cubicBezTo>
                  <a:pt x="105" y="41"/>
                  <a:pt x="97" y="38"/>
                  <a:pt x="94" y="34"/>
                </a:cubicBezTo>
                <a:close/>
                <a:moveTo>
                  <a:pt x="87" y="42"/>
                </a:moveTo>
                <a:cubicBezTo>
                  <a:pt x="85" y="39"/>
                  <a:pt x="84" y="35"/>
                  <a:pt x="83" y="31"/>
                </a:cubicBezTo>
                <a:cubicBezTo>
                  <a:pt x="82" y="28"/>
                  <a:pt x="81" y="25"/>
                  <a:pt x="82" y="22"/>
                </a:cubicBezTo>
                <a:cubicBezTo>
                  <a:pt x="82" y="17"/>
                  <a:pt x="85" y="12"/>
                  <a:pt x="89" y="8"/>
                </a:cubicBezTo>
                <a:cubicBezTo>
                  <a:pt x="89" y="8"/>
                  <a:pt x="89" y="8"/>
                  <a:pt x="89" y="8"/>
                </a:cubicBezTo>
                <a:cubicBezTo>
                  <a:pt x="86" y="13"/>
                  <a:pt x="84" y="17"/>
                  <a:pt x="84" y="22"/>
                </a:cubicBezTo>
                <a:cubicBezTo>
                  <a:pt x="83" y="26"/>
                  <a:pt x="83" y="29"/>
                  <a:pt x="84" y="33"/>
                </a:cubicBezTo>
                <a:cubicBezTo>
                  <a:pt x="85" y="36"/>
                  <a:pt x="87" y="39"/>
                  <a:pt x="88" y="42"/>
                </a:cubicBezTo>
                <a:cubicBezTo>
                  <a:pt x="88" y="42"/>
                  <a:pt x="88" y="42"/>
                  <a:pt x="87" y="42"/>
                </a:cubicBezTo>
                <a:close/>
                <a:moveTo>
                  <a:pt x="90" y="22"/>
                </a:moveTo>
                <a:cubicBezTo>
                  <a:pt x="89" y="20"/>
                  <a:pt x="91" y="18"/>
                  <a:pt x="92" y="18"/>
                </a:cubicBezTo>
                <a:cubicBezTo>
                  <a:pt x="94" y="18"/>
                  <a:pt x="96" y="19"/>
                  <a:pt x="96" y="21"/>
                </a:cubicBezTo>
                <a:cubicBezTo>
                  <a:pt x="96" y="23"/>
                  <a:pt x="95" y="24"/>
                  <a:pt x="93" y="25"/>
                </a:cubicBezTo>
                <a:cubicBezTo>
                  <a:pt x="91" y="25"/>
                  <a:pt x="90" y="23"/>
                  <a:pt x="90" y="22"/>
                </a:cubicBezTo>
                <a:close/>
              </a:path>
            </a:pathLst>
          </a:custGeom>
          <a:solidFill>
            <a:srgbClr val="B9DC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2" name="Freeform 36"/>
          <p:cNvSpPr>
            <a:spLocks noEditPoints="1"/>
          </p:cNvSpPr>
          <p:nvPr/>
        </p:nvSpPr>
        <p:spPr bwMode="auto">
          <a:xfrm>
            <a:off x="7798096" y="6191512"/>
            <a:ext cx="707848" cy="376906"/>
          </a:xfrm>
          <a:custGeom>
            <a:avLst/>
            <a:gdLst>
              <a:gd name="T0" fmla="*/ 93 w 113"/>
              <a:gd name="T1" fmla="*/ 34 h 59"/>
              <a:gd name="T2" fmla="*/ 94 w 113"/>
              <a:gd name="T3" fmla="*/ 39 h 59"/>
              <a:gd name="T4" fmla="*/ 94 w 113"/>
              <a:gd name="T5" fmla="*/ 39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2 h 59"/>
              <a:gd name="T14" fmla="*/ 98 w 113"/>
              <a:gd name="T15" fmla="*/ 32 h 59"/>
              <a:gd name="T16" fmla="*/ 95 w 113"/>
              <a:gd name="T17" fmla="*/ 32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6 h 59"/>
              <a:gd name="T24" fmla="*/ 110 w 113"/>
              <a:gd name="T25" fmla="*/ 36 h 59"/>
              <a:gd name="T26" fmla="*/ 110 w 113"/>
              <a:gd name="T27" fmla="*/ 36 h 59"/>
              <a:gd name="T28" fmla="*/ 97 w 113"/>
              <a:gd name="T29" fmla="*/ 10 h 59"/>
              <a:gd name="T30" fmla="*/ 55 w 113"/>
              <a:gd name="T31" fmla="*/ 7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3 w 113"/>
              <a:gd name="T39" fmla="*/ 26 h 59"/>
              <a:gd name="T40" fmla="*/ 6 w 113"/>
              <a:gd name="T41" fmla="*/ 31 h 59"/>
              <a:gd name="T42" fmla="*/ 11 w 113"/>
              <a:gd name="T43" fmla="*/ 35 h 59"/>
              <a:gd name="T44" fmla="*/ 7 w 113"/>
              <a:gd name="T45" fmla="*/ 41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50 h 59"/>
              <a:gd name="T52" fmla="*/ 17 w 113"/>
              <a:gd name="T53" fmla="*/ 40 h 59"/>
              <a:gd name="T54" fmla="*/ 63 w 113"/>
              <a:gd name="T55" fmla="*/ 55 h 59"/>
              <a:gd name="T56" fmla="*/ 108 w 113"/>
              <a:gd name="T57" fmla="*/ 38 h 59"/>
              <a:gd name="T58" fmla="*/ 93 w 113"/>
              <a:gd name="T59" fmla="*/ 34 h 59"/>
              <a:gd name="T60" fmla="*/ 87 w 113"/>
              <a:gd name="T61" fmla="*/ 42 h 59"/>
              <a:gd name="T62" fmla="*/ 82 w 113"/>
              <a:gd name="T63" fmla="*/ 31 h 59"/>
              <a:gd name="T64" fmla="*/ 81 w 113"/>
              <a:gd name="T65" fmla="*/ 22 h 59"/>
              <a:gd name="T66" fmla="*/ 88 w 113"/>
              <a:gd name="T67" fmla="*/ 9 h 59"/>
              <a:gd name="T68" fmla="*/ 88 w 113"/>
              <a:gd name="T69" fmla="*/ 9 h 59"/>
              <a:gd name="T70" fmla="*/ 83 w 113"/>
              <a:gd name="T71" fmla="*/ 23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89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89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3" y="34"/>
                </a:moveTo>
                <a:cubicBezTo>
                  <a:pt x="93" y="36"/>
                  <a:pt x="93" y="37"/>
                  <a:pt x="94" y="39"/>
                </a:cubicBezTo>
                <a:cubicBezTo>
                  <a:pt x="94" y="39"/>
                  <a:pt x="94" y="39"/>
                  <a:pt x="94" y="39"/>
                </a:cubicBezTo>
                <a:cubicBezTo>
                  <a:pt x="93" y="37"/>
                  <a:pt x="92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3"/>
                  <a:pt x="93" y="33"/>
                  <a:pt x="93" y="32"/>
                </a:cubicBezTo>
                <a:cubicBezTo>
                  <a:pt x="94" y="31"/>
                  <a:pt x="97" y="30"/>
                  <a:pt x="98" y="32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6" y="31"/>
                  <a:pt x="95" y="32"/>
                </a:cubicBezTo>
                <a:cubicBezTo>
                  <a:pt x="95" y="32"/>
                  <a:pt x="94" y="33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7" y="38"/>
                  <a:pt x="106" y="41"/>
                  <a:pt x="110" y="36"/>
                </a:cubicBezTo>
                <a:cubicBezTo>
                  <a:pt x="110" y="35"/>
                  <a:pt x="110" y="35"/>
                  <a:pt x="110" y="36"/>
                </a:cubicBezTo>
                <a:cubicBezTo>
                  <a:pt x="110" y="36"/>
                  <a:pt x="110" y="36"/>
                  <a:pt x="110" y="36"/>
                </a:cubicBezTo>
                <a:cubicBezTo>
                  <a:pt x="113" y="30"/>
                  <a:pt x="106" y="18"/>
                  <a:pt x="97" y="10"/>
                </a:cubicBezTo>
                <a:cubicBezTo>
                  <a:pt x="88" y="2"/>
                  <a:pt x="76" y="0"/>
                  <a:pt x="55" y="7"/>
                </a:cubicBezTo>
                <a:cubicBezTo>
                  <a:pt x="40" y="11"/>
                  <a:pt x="22" y="23"/>
                  <a:pt x="16" y="30"/>
                </a:cubicBezTo>
                <a:cubicBezTo>
                  <a:pt x="16" y="27"/>
                  <a:pt x="15" y="23"/>
                  <a:pt x="11" y="21"/>
                </a:cubicBezTo>
                <a:cubicBezTo>
                  <a:pt x="7" y="19"/>
                  <a:pt x="4" y="21"/>
                  <a:pt x="0" y="21"/>
                </a:cubicBezTo>
                <a:cubicBezTo>
                  <a:pt x="1" y="23"/>
                  <a:pt x="2" y="24"/>
                  <a:pt x="3" y="26"/>
                </a:cubicBezTo>
                <a:cubicBezTo>
                  <a:pt x="5" y="27"/>
                  <a:pt x="5" y="29"/>
                  <a:pt x="6" y="31"/>
                </a:cubicBezTo>
                <a:cubicBezTo>
                  <a:pt x="8" y="33"/>
                  <a:pt x="9" y="34"/>
                  <a:pt x="11" y="35"/>
                </a:cubicBezTo>
                <a:cubicBezTo>
                  <a:pt x="10" y="37"/>
                  <a:pt x="8" y="38"/>
                  <a:pt x="7" y="41"/>
                </a:cubicBezTo>
                <a:cubicBezTo>
                  <a:pt x="6" y="42"/>
                  <a:pt x="6" y="45"/>
                  <a:pt x="5" y="46"/>
                </a:cubicBezTo>
                <a:cubicBezTo>
                  <a:pt x="4" y="48"/>
                  <a:pt x="3" y="50"/>
                  <a:pt x="3" y="51"/>
                </a:cubicBezTo>
                <a:cubicBezTo>
                  <a:pt x="7" y="50"/>
                  <a:pt x="10" y="53"/>
                  <a:pt x="14" y="50"/>
                </a:cubicBezTo>
                <a:cubicBezTo>
                  <a:pt x="17" y="47"/>
                  <a:pt x="17" y="43"/>
                  <a:pt x="17" y="40"/>
                </a:cubicBezTo>
                <a:cubicBezTo>
                  <a:pt x="22" y="44"/>
                  <a:pt x="36" y="50"/>
                  <a:pt x="63" y="55"/>
                </a:cubicBezTo>
                <a:cubicBezTo>
                  <a:pt x="88" y="59"/>
                  <a:pt x="102" y="47"/>
                  <a:pt x="108" y="38"/>
                </a:cubicBezTo>
                <a:cubicBezTo>
                  <a:pt x="105" y="42"/>
                  <a:pt x="96" y="38"/>
                  <a:pt x="93" y="34"/>
                </a:cubicBezTo>
                <a:close/>
                <a:moveTo>
                  <a:pt x="87" y="42"/>
                </a:moveTo>
                <a:cubicBezTo>
                  <a:pt x="84" y="39"/>
                  <a:pt x="84" y="35"/>
                  <a:pt x="82" y="31"/>
                </a:cubicBezTo>
                <a:cubicBezTo>
                  <a:pt x="81" y="28"/>
                  <a:pt x="81" y="25"/>
                  <a:pt x="81" y="22"/>
                </a:cubicBezTo>
                <a:cubicBezTo>
                  <a:pt x="82" y="17"/>
                  <a:pt x="85" y="13"/>
                  <a:pt x="88" y="9"/>
                </a:cubicBezTo>
                <a:cubicBezTo>
                  <a:pt x="88" y="9"/>
                  <a:pt x="88" y="9"/>
                  <a:pt x="88" y="9"/>
                </a:cubicBezTo>
                <a:cubicBezTo>
                  <a:pt x="86" y="13"/>
                  <a:pt x="84" y="18"/>
                  <a:pt x="83" y="23"/>
                </a:cubicBezTo>
                <a:cubicBezTo>
                  <a:pt x="83" y="26"/>
                  <a:pt x="83" y="30"/>
                  <a:pt x="84" y="33"/>
                </a:cubicBezTo>
                <a:cubicBezTo>
                  <a:pt x="85" y="36"/>
                  <a:pt x="86" y="39"/>
                  <a:pt x="88" y="42"/>
                </a:cubicBezTo>
                <a:cubicBezTo>
                  <a:pt x="88" y="42"/>
                  <a:pt x="87" y="43"/>
                  <a:pt x="87" y="42"/>
                </a:cubicBezTo>
                <a:close/>
                <a:moveTo>
                  <a:pt x="89" y="22"/>
                </a:moveTo>
                <a:cubicBezTo>
                  <a:pt x="89" y="20"/>
                  <a:pt x="90" y="19"/>
                  <a:pt x="92" y="18"/>
                </a:cubicBezTo>
                <a:cubicBezTo>
                  <a:pt x="94" y="18"/>
                  <a:pt x="95" y="20"/>
                  <a:pt x="96" y="21"/>
                </a:cubicBezTo>
                <a:cubicBezTo>
                  <a:pt x="96" y="23"/>
                  <a:pt x="94" y="25"/>
                  <a:pt x="93" y="25"/>
                </a:cubicBezTo>
                <a:cubicBezTo>
                  <a:pt x="91" y="25"/>
                  <a:pt x="89" y="24"/>
                  <a:pt x="89" y="2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3" name="Freeform 37"/>
          <p:cNvSpPr>
            <a:spLocks noEditPoints="1"/>
          </p:cNvSpPr>
          <p:nvPr/>
        </p:nvSpPr>
        <p:spPr bwMode="auto">
          <a:xfrm>
            <a:off x="2821279" y="5621556"/>
            <a:ext cx="703252" cy="367714"/>
          </a:xfrm>
          <a:custGeom>
            <a:avLst/>
            <a:gdLst>
              <a:gd name="T0" fmla="*/ 93 w 112"/>
              <a:gd name="T1" fmla="*/ 33 h 58"/>
              <a:gd name="T2" fmla="*/ 94 w 112"/>
              <a:gd name="T3" fmla="*/ 38 h 58"/>
              <a:gd name="T4" fmla="*/ 94 w 112"/>
              <a:gd name="T5" fmla="*/ 38 h 58"/>
              <a:gd name="T6" fmla="*/ 93 w 112"/>
              <a:gd name="T7" fmla="*/ 32 h 58"/>
              <a:gd name="T8" fmla="*/ 93 w 112"/>
              <a:gd name="T9" fmla="*/ 32 h 58"/>
              <a:gd name="T10" fmla="*/ 93 w 112"/>
              <a:gd name="T11" fmla="*/ 32 h 58"/>
              <a:gd name="T12" fmla="*/ 98 w 112"/>
              <a:gd name="T13" fmla="*/ 31 h 58"/>
              <a:gd name="T14" fmla="*/ 97 w 112"/>
              <a:gd name="T15" fmla="*/ 31 h 58"/>
              <a:gd name="T16" fmla="*/ 95 w 112"/>
              <a:gd name="T17" fmla="*/ 31 h 58"/>
              <a:gd name="T18" fmla="*/ 93 w 112"/>
              <a:gd name="T19" fmla="*/ 33 h 58"/>
              <a:gd name="T20" fmla="*/ 93 w 112"/>
              <a:gd name="T21" fmla="*/ 33 h 58"/>
              <a:gd name="T22" fmla="*/ 109 w 112"/>
              <a:gd name="T23" fmla="*/ 35 h 58"/>
              <a:gd name="T24" fmla="*/ 110 w 112"/>
              <a:gd name="T25" fmla="*/ 35 h 58"/>
              <a:gd name="T26" fmla="*/ 110 w 112"/>
              <a:gd name="T27" fmla="*/ 35 h 58"/>
              <a:gd name="T28" fmla="*/ 97 w 112"/>
              <a:gd name="T29" fmla="*/ 9 h 58"/>
              <a:gd name="T30" fmla="*/ 54 w 112"/>
              <a:gd name="T31" fmla="*/ 6 h 58"/>
              <a:gd name="T32" fmla="*/ 15 w 112"/>
              <a:gd name="T33" fmla="*/ 30 h 58"/>
              <a:gd name="T34" fmla="*/ 11 w 112"/>
              <a:gd name="T35" fmla="*/ 20 h 58"/>
              <a:gd name="T36" fmla="*/ 0 w 112"/>
              <a:gd name="T37" fmla="*/ 21 h 58"/>
              <a:gd name="T38" fmla="*/ 3 w 112"/>
              <a:gd name="T39" fmla="*/ 25 h 58"/>
              <a:gd name="T40" fmla="*/ 6 w 112"/>
              <a:gd name="T41" fmla="*/ 30 h 58"/>
              <a:gd name="T42" fmla="*/ 11 w 112"/>
              <a:gd name="T43" fmla="*/ 35 h 58"/>
              <a:gd name="T44" fmla="*/ 7 w 112"/>
              <a:gd name="T45" fmla="*/ 40 h 58"/>
              <a:gd name="T46" fmla="*/ 5 w 112"/>
              <a:gd name="T47" fmla="*/ 46 h 58"/>
              <a:gd name="T48" fmla="*/ 2 w 112"/>
              <a:gd name="T49" fmla="*/ 51 h 58"/>
              <a:gd name="T50" fmla="*/ 13 w 112"/>
              <a:gd name="T51" fmla="*/ 49 h 58"/>
              <a:gd name="T52" fmla="*/ 16 w 112"/>
              <a:gd name="T53" fmla="*/ 39 h 58"/>
              <a:gd name="T54" fmla="*/ 63 w 112"/>
              <a:gd name="T55" fmla="*/ 54 h 58"/>
              <a:gd name="T56" fmla="*/ 108 w 112"/>
              <a:gd name="T57" fmla="*/ 38 h 58"/>
              <a:gd name="T58" fmla="*/ 93 w 112"/>
              <a:gd name="T59" fmla="*/ 33 h 58"/>
              <a:gd name="T60" fmla="*/ 87 w 112"/>
              <a:gd name="T61" fmla="*/ 42 h 58"/>
              <a:gd name="T62" fmla="*/ 82 w 112"/>
              <a:gd name="T63" fmla="*/ 30 h 58"/>
              <a:gd name="T64" fmla="*/ 81 w 112"/>
              <a:gd name="T65" fmla="*/ 22 h 58"/>
              <a:gd name="T66" fmla="*/ 88 w 112"/>
              <a:gd name="T67" fmla="*/ 8 h 58"/>
              <a:gd name="T68" fmla="*/ 88 w 112"/>
              <a:gd name="T69" fmla="*/ 8 h 58"/>
              <a:gd name="T70" fmla="*/ 83 w 112"/>
              <a:gd name="T71" fmla="*/ 22 h 58"/>
              <a:gd name="T72" fmla="*/ 84 w 112"/>
              <a:gd name="T73" fmla="*/ 32 h 58"/>
              <a:gd name="T74" fmla="*/ 87 w 112"/>
              <a:gd name="T75" fmla="*/ 41 h 58"/>
              <a:gd name="T76" fmla="*/ 87 w 112"/>
              <a:gd name="T77" fmla="*/ 42 h 58"/>
              <a:gd name="T78" fmla="*/ 89 w 112"/>
              <a:gd name="T79" fmla="*/ 21 h 58"/>
              <a:gd name="T80" fmla="*/ 92 w 112"/>
              <a:gd name="T81" fmla="*/ 18 h 58"/>
              <a:gd name="T82" fmla="*/ 95 w 112"/>
              <a:gd name="T83" fmla="*/ 21 h 58"/>
              <a:gd name="T84" fmla="*/ 92 w 112"/>
              <a:gd name="T85" fmla="*/ 24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3"/>
                </a:moveTo>
                <a:cubicBezTo>
                  <a:pt x="93" y="35"/>
                  <a:pt x="93" y="37"/>
                  <a:pt x="94" y="38"/>
                </a:cubicBezTo>
                <a:cubicBezTo>
                  <a:pt x="94" y="38"/>
                  <a:pt x="94" y="38"/>
                  <a:pt x="94" y="38"/>
                </a:cubicBezTo>
                <a:cubicBezTo>
                  <a:pt x="92" y="37"/>
                  <a:pt x="92" y="34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6" y="29"/>
                  <a:pt x="98" y="31"/>
                </a:cubicBezTo>
                <a:cubicBezTo>
                  <a:pt x="98" y="31"/>
                  <a:pt x="98" y="31"/>
                  <a:pt x="97" y="31"/>
                </a:cubicBezTo>
                <a:cubicBezTo>
                  <a:pt x="97" y="31"/>
                  <a:pt x="96" y="31"/>
                  <a:pt x="95" y="31"/>
                </a:cubicBezTo>
                <a:cubicBezTo>
                  <a:pt x="94" y="31"/>
                  <a:pt x="94" y="32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7" y="37"/>
                  <a:pt x="105" y="40"/>
                  <a:pt x="109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2" y="30"/>
                  <a:pt x="106" y="17"/>
                  <a:pt x="97" y="9"/>
                </a:cubicBezTo>
                <a:cubicBezTo>
                  <a:pt x="88" y="1"/>
                  <a:pt x="75" y="0"/>
                  <a:pt x="54" y="6"/>
                </a:cubicBezTo>
                <a:cubicBezTo>
                  <a:pt x="40" y="10"/>
                  <a:pt x="22" y="22"/>
                  <a:pt x="15" y="30"/>
                </a:cubicBezTo>
                <a:cubicBezTo>
                  <a:pt x="15" y="26"/>
                  <a:pt x="15" y="23"/>
                  <a:pt x="11" y="20"/>
                </a:cubicBezTo>
                <a:cubicBezTo>
                  <a:pt x="7" y="18"/>
                  <a:pt x="4" y="21"/>
                  <a:pt x="0" y="21"/>
                </a:cubicBezTo>
                <a:cubicBezTo>
                  <a:pt x="0" y="22"/>
                  <a:pt x="2" y="24"/>
                  <a:pt x="3" y="25"/>
                </a:cubicBezTo>
                <a:cubicBezTo>
                  <a:pt x="4" y="27"/>
                  <a:pt x="5" y="29"/>
                  <a:pt x="6" y="30"/>
                </a:cubicBezTo>
                <a:cubicBezTo>
                  <a:pt x="7" y="32"/>
                  <a:pt x="9" y="34"/>
                  <a:pt x="11" y="35"/>
                </a:cubicBezTo>
                <a:cubicBezTo>
                  <a:pt x="9" y="36"/>
                  <a:pt x="8" y="38"/>
                  <a:pt x="7" y="40"/>
                </a:cubicBezTo>
                <a:cubicBezTo>
                  <a:pt x="6" y="42"/>
                  <a:pt x="6" y="44"/>
                  <a:pt x="5" y="46"/>
                </a:cubicBezTo>
                <a:cubicBezTo>
                  <a:pt x="4" y="47"/>
                  <a:pt x="3" y="49"/>
                  <a:pt x="2" y="51"/>
                </a:cubicBezTo>
                <a:cubicBezTo>
                  <a:pt x="6" y="50"/>
                  <a:pt x="10" y="52"/>
                  <a:pt x="13" y="49"/>
                </a:cubicBezTo>
                <a:cubicBezTo>
                  <a:pt x="17" y="46"/>
                  <a:pt x="17" y="43"/>
                  <a:pt x="16" y="39"/>
                </a:cubicBezTo>
                <a:cubicBezTo>
                  <a:pt x="22" y="44"/>
                  <a:pt x="36" y="50"/>
                  <a:pt x="63" y="54"/>
                </a:cubicBezTo>
                <a:cubicBezTo>
                  <a:pt x="87" y="58"/>
                  <a:pt x="102" y="47"/>
                  <a:pt x="108" y="38"/>
                </a:cubicBezTo>
                <a:cubicBezTo>
                  <a:pt x="104" y="41"/>
                  <a:pt x="96" y="37"/>
                  <a:pt x="93" y="33"/>
                </a:cubicBezTo>
                <a:close/>
                <a:moveTo>
                  <a:pt x="87" y="42"/>
                </a:moveTo>
                <a:cubicBezTo>
                  <a:pt x="84" y="38"/>
                  <a:pt x="83" y="34"/>
                  <a:pt x="82" y="30"/>
                </a:cubicBezTo>
                <a:cubicBezTo>
                  <a:pt x="81" y="28"/>
                  <a:pt x="80" y="25"/>
                  <a:pt x="81" y="22"/>
                </a:cubicBezTo>
                <a:cubicBezTo>
                  <a:pt x="82" y="16"/>
                  <a:pt x="84" y="12"/>
                  <a:pt x="88" y="8"/>
                </a:cubicBezTo>
                <a:cubicBezTo>
                  <a:pt x="88" y="8"/>
                  <a:pt x="88" y="8"/>
                  <a:pt x="88" y="8"/>
                </a:cubicBezTo>
                <a:cubicBezTo>
                  <a:pt x="86" y="12"/>
                  <a:pt x="84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6" y="38"/>
                  <a:pt x="87" y="41"/>
                </a:cubicBezTo>
                <a:cubicBezTo>
                  <a:pt x="87" y="42"/>
                  <a:pt x="87" y="42"/>
                  <a:pt x="87" y="42"/>
                </a:cubicBezTo>
                <a:close/>
                <a:moveTo>
                  <a:pt x="89" y="21"/>
                </a:moveTo>
                <a:cubicBezTo>
                  <a:pt x="89" y="20"/>
                  <a:pt x="90" y="18"/>
                  <a:pt x="92" y="18"/>
                </a:cubicBezTo>
                <a:cubicBezTo>
                  <a:pt x="93" y="18"/>
                  <a:pt x="95" y="19"/>
                  <a:pt x="95" y="21"/>
                </a:cubicBezTo>
                <a:cubicBezTo>
                  <a:pt x="95" y="22"/>
                  <a:pt x="94" y="24"/>
                  <a:pt x="92" y="24"/>
                </a:cubicBezTo>
                <a:cubicBezTo>
                  <a:pt x="91" y="24"/>
                  <a:pt x="89" y="23"/>
                  <a:pt x="89" y="21"/>
                </a:cubicBezTo>
                <a:close/>
              </a:path>
            </a:pathLst>
          </a:custGeom>
          <a:solidFill>
            <a:srgbClr val="8F2E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4" name="Freeform 38"/>
          <p:cNvSpPr>
            <a:spLocks noEditPoints="1"/>
          </p:cNvSpPr>
          <p:nvPr/>
        </p:nvSpPr>
        <p:spPr bwMode="auto">
          <a:xfrm>
            <a:off x="9894063" y="6007655"/>
            <a:ext cx="560763" cy="307960"/>
          </a:xfrm>
          <a:custGeom>
            <a:avLst/>
            <a:gdLst>
              <a:gd name="T0" fmla="*/ 74 w 89"/>
              <a:gd name="T1" fmla="*/ 25 h 48"/>
              <a:gd name="T2" fmla="*/ 75 w 89"/>
              <a:gd name="T3" fmla="*/ 28 h 48"/>
              <a:gd name="T4" fmla="*/ 75 w 89"/>
              <a:gd name="T5" fmla="*/ 28 h 48"/>
              <a:gd name="T6" fmla="*/ 74 w 89"/>
              <a:gd name="T7" fmla="*/ 24 h 48"/>
              <a:gd name="T8" fmla="*/ 74 w 89"/>
              <a:gd name="T9" fmla="*/ 24 h 48"/>
              <a:gd name="T10" fmla="*/ 74 w 89"/>
              <a:gd name="T11" fmla="*/ 24 h 48"/>
              <a:gd name="T12" fmla="*/ 78 w 89"/>
              <a:gd name="T13" fmla="*/ 22 h 48"/>
              <a:gd name="T14" fmla="*/ 78 w 89"/>
              <a:gd name="T15" fmla="*/ 23 h 48"/>
              <a:gd name="T16" fmla="*/ 76 w 89"/>
              <a:gd name="T17" fmla="*/ 23 h 48"/>
              <a:gd name="T18" fmla="*/ 75 w 89"/>
              <a:gd name="T19" fmla="*/ 24 h 48"/>
              <a:gd name="T20" fmla="*/ 75 w 89"/>
              <a:gd name="T21" fmla="*/ 24 h 48"/>
              <a:gd name="T22" fmla="*/ 87 w 89"/>
              <a:gd name="T23" fmla="*/ 24 h 48"/>
              <a:gd name="T24" fmla="*/ 88 w 89"/>
              <a:gd name="T25" fmla="*/ 24 h 48"/>
              <a:gd name="T26" fmla="*/ 88 w 89"/>
              <a:gd name="T27" fmla="*/ 25 h 48"/>
              <a:gd name="T28" fmla="*/ 75 w 89"/>
              <a:gd name="T29" fmla="*/ 5 h 48"/>
              <a:gd name="T30" fmla="*/ 41 w 89"/>
              <a:gd name="T31" fmla="*/ 7 h 48"/>
              <a:gd name="T32" fmla="*/ 13 w 89"/>
              <a:gd name="T33" fmla="*/ 30 h 48"/>
              <a:gd name="T34" fmla="*/ 8 w 89"/>
              <a:gd name="T35" fmla="*/ 23 h 48"/>
              <a:gd name="T36" fmla="*/ 0 w 89"/>
              <a:gd name="T37" fmla="*/ 25 h 48"/>
              <a:gd name="T38" fmla="*/ 3 w 89"/>
              <a:gd name="T39" fmla="*/ 28 h 48"/>
              <a:gd name="T40" fmla="*/ 6 w 89"/>
              <a:gd name="T41" fmla="*/ 32 h 48"/>
              <a:gd name="T42" fmla="*/ 10 w 89"/>
              <a:gd name="T43" fmla="*/ 34 h 48"/>
              <a:gd name="T44" fmla="*/ 7 w 89"/>
              <a:gd name="T45" fmla="*/ 39 h 48"/>
              <a:gd name="T46" fmla="*/ 6 w 89"/>
              <a:gd name="T47" fmla="*/ 44 h 48"/>
              <a:gd name="T48" fmla="*/ 5 w 89"/>
              <a:gd name="T49" fmla="*/ 48 h 48"/>
              <a:gd name="T50" fmla="*/ 13 w 89"/>
              <a:gd name="T51" fmla="*/ 45 h 48"/>
              <a:gd name="T52" fmla="*/ 15 w 89"/>
              <a:gd name="T53" fmla="*/ 37 h 48"/>
              <a:gd name="T54" fmla="*/ 53 w 89"/>
              <a:gd name="T55" fmla="*/ 44 h 48"/>
              <a:gd name="T56" fmla="*/ 87 w 89"/>
              <a:gd name="T57" fmla="*/ 27 h 48"/>
              <a:gd name="T58" fmla="*/ 74 w 89"/>
              <a:gd name="T59" fmla="*/ 25 h 48"/>
              <a:gd name="T60" fmla="*/ 70 w 89"/>
              <a:gd name="T61" fmla="*/ 32 h 48"/>
              <a:gd name="T62" fmla="*/ 65 w 89"/>
              <a:gd name="T63" fmla="*/ 24 h 48"/>
              <a:gd name="T64" fmla="*/ 64 w 89"/>
              <a:gd name="T65" fmla="*/ 17 h 48"/>
              <a:gd name="T66" fmla="*/ 68 w 89"/>
              <a:gd name="T67" fmla="*/ 5 h 48"/>
              <a:gd name="T68" fmla="*/ 68 w 89"/>
              <a:gd name="T69" fmla="*/ 5 h 48"/>
              <a:gd name="T70" fmla="*/ 65 w 89"/>
              <a:gd name="T71" fmla="*/ 17 h 48"/>
              <a:gd name="T72" fmla="*/ 67 w 89"/>
              <a:gd name="T73" fmla="*/ 25 h 48"/>
              <a:gd name="T74" fmla="*/ 71 w 89"/>
              <a:gd name="T75" fmla="*/ 32 h 48"/>
              <a:gd name="T76" fmla="*/ 70 w 89"/>
              <a:gd name="T77" fmla="*/ 32 h 48"/>
              <a:gd name="T78" fmla="*/ 70 w 89"/>
              <a:gd name="T79" fmla="*/ 16 h 48"/>
              <a:gd name="T80" fmla="*/ 72 w 89"/>
              <a:gd name="T81" fmla="*/ 13 h 48"/>
              <a:gd name="T82" fmla="*/ 75 w 89"/>
              <a:gd name="T83" fmla="*/ 15 h 48"/>
              <a:gd name="T84" fmla="*/ 73 w 89"/>
              <a:gd name="T85" fmla="*/ 18 h 48"/>
              <a:gd name="T86" fmla="*/ 70 w 89"/>
              <a:gd name="T87" fmla="*/ 16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9" h="48">
                <a:moveTo>
                  <a:pt x="74" y="25"/>
                </a:moveTo>
                <a:cubicBezTo>
                  <a:pt x="74" y="26"/>
                  <a:pt x="74" y="27"/>
                  <a:pt x="75" y="28"/>
                </a:cubicBezTo>
                <a:cubicBezTo>
                  <a:pt x="76" y="28"/>
                  <a:pt x="75" y="28"/>
                  <a:pt x="75" y="28"/>
                </a:cubicBezTo>
                <a:cubicBezTo>
                  <a:pt x="74" y="27"/>
                  <a:pt x="74" y="26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5" y="22"/>
                  <a:pt x="77" y="21"/>
                  <a:pt x="78" y="22"/>
                </a:cubicBezTo>
                <a:cubicBezTo>
                  <a:pt x="78" y="23"/>
                  <a:pt x="78" y="23"/>
                  <a:pt x="78" y="23"/>
                </a:cubicBezTo>
                <a:cubicBezTo>
                  <a:pt x="77" y="23"/>
                  <a:pt x="76" y="22"/>
                  <a:pt x="76" y="23"/>
                </a:cubicBezTo>
                <a:cubicBezTo>
                  <a:pt x="75" y="23"/>
                  <a:pt x="75" y="23"/>
                  <a:pt x="75" y="24"/>
                </a:cubicBezTo>
                <a:cubicBezTo>
                  <a:pt x="75" y="24"/>
                  <a:pt x="75" y="24"/>
                  <a:pt x="75" y="24"/>
                </a:cubicBezTo>
                <a:cubicBezTo>
                  <a:pt x="78" y="27"/>
                  <a:pt x="85" y="29"/>
                  <a:pt x="87" y="24"/>
                </a:cubicBezTo>
                <a:cubicBezTo>
                  <a:pt x="88" y="24"/>
                  <a:pt x="88" y="24"/>
                  <a:pt x="88" y="24"/>
                </a:cubicBezTo>
                <a:cubicBezTo>
                  <a:pt x="88" y="24"/>
                  <a:pt x="88" y="24"/>
                  <a:pt x="88" y="25"/>
                </a:cubicBezTo>
                <a:cubicBezTo>
                  <a:pt x="89" y="20"/>
                  <a:pt x="83" y="10"/>
                  <a:pt x="75" y="5"/>
                </a:cubicBezTo>
                <a:cubicBezTo>
                  <a:pt x="67" y="0"/>
                  <a:pt x="57" y="0"/>
                  <a:pt x="41" y="7"/>
                </a:cubicBezTo>
                <a:cubicBezTo>
                  <a:pt x="30" y="12"/>
                  <a:pt x="17" y="23"/>
                  <a:pt x="13" y="30"/>
                </a:cubicBezTo>
                <a:cubicBezTo>
                  <a:pt x="12" y="27"/>
                  <a:pt x="12" y="25"/>
                  <a:pt x="8" y="23"/>
                </a:cubicBezTo>
                <a:cubicBezTo>
                  <a:pt x="5" y="22"/>
                  <a:pt x="3" y="24"/>
                  <a:pt x="0" y="25"/>
                </a:cubicBezTo>
                <a:cubicBezTo>
                  <a:pt x="0" y="26"/>
                  <a:pt x="2" y="27"/>
                  <a:pt x="3" y="28"/>
                </a:cubicBezTo>
                <a:cubicBezTo>
                  <a:pt x="4" y="29"/>
                  <a:pt x="4" y="30"/>
                  <a:pt x="6" y="32"/>
                </a:cubicBezTo>
                <a:cubicBezTo>
                  <a:pt x="7" y="33"/>
                  <a:pt x="8" y="34"/>
                  <a:pt x="10" y="34"/>
                </a:cubicBezTo>
                <a:cubicBezTo>
                  <a:pt x="9" y="36"/>
                  <a:pt x="8" y="37"/>
                  <a:pt x="7" y="39"/>
                </a:cubicBezTo>
                <a:cubicBezTo>
                  <a:pt x="7" y="40"/>
                  <a:pt x="7" y="42"/>
                  <a:pt x="6" y="44"/>
                </a:cubicBezTo>
                <a:cubicBezTo>
                  <a:pt x="6" y="45"/>
                  <a:pt x="5" y="46"/>
                  <a:pt x="5" y="48"/>
                </a:cubicBezTo>
                <a:cubicBezTo>
                  <a:pt x="8" y="47"/>
                  <a:pt x="11" y="48"/>
                  <a:pt x="13" y="45"/>
                </a:cubicBezTo>
                <a:cubicBezTo>
                  <a:pt x="16" y="43"/>
                  <a:pt x="15" y="40"/>
                  <a:pt x="15" y="37"/>
                </a:cubicBezTo>
                <a:cubicBezTo>
                  <a:pt x="20" y="40"/>
                  <a:pt x="31" y="44"/>
                  <a:pt x="53" y="44"/>
                </a:cubicBezTo>
                <a:cubicBezTo>
                  <a:pt x="72" y="45"/>
                  <a:pt x="83" y="34"/>
                  <a:pt x="87" y="27"/>
                </a:cubicBezTo>
                <a:cubicBezTo>
                  <a:pt x="84" y="30"/>
                  <a:pt x="77" y="27"/>
                  <a:pt x="74" y="25"/>
                </a:cubicBezTo>
                <a:close/>
                <a:moveTo>
                  <a:pt x="70" y="32"/>
                </a:moveTo>
                <a:cubicBezTo>
                  <a:pt x="68" y="30"/>
                  <a:pt x="67" y="26"/>
                  <a:pt x="65" y="24"/>
                </a:cubicBezTo>
                <a:cubicBezTo>
                  <a:pt x="64" y="21"/>
                  <a:pt x="64" y="19"/>
                  <a:pt x="64" y="17"/>
                </a:cubicBezTo>
                <a:cubicBezTo>
                  <a:pt x="64" y="12"/>
                  <a:pt x="65" y="9"/>
                  <a:pt x="68" y="5"/>
                </a:cubicBezTo>
                <a:cubicBezTo>
                  <a:pt x="68" y="5"/>
                  <a:pt x="68" y="5"/>
                  <a:pt x="68" y="5"/>
                </a:cubicBezTo>
                <a:cubicBezTo>
                  <a:pt x="66" y="9"/>
                  <a:pt x="65" y="13"/>
                  <a:pt x="65" y="17"/>
                </a:cubicBezTo>
                <a:cubicBezTo>
                  <a:pt x="65" y="19"/>
                  <a:pt x="66" y="23"/>
                  <a:pt x="67" y="25"/>
                </a:cubicBezTo>
                <a:cubicBezTo>
                  <a:pt x="68" y="27"/>
                  <a:pt x="69" y="29"/>
                  <a:pt x="71" y="32"/>
                </a:cubicBezTo>
                <a:cubicBezTo>
                  <a:pt x="71" y="32"/>
                  <a:pt x="70" y="32"/>
                  <a:pt x="70" y="32"/>
                </a:cubicBezTo>
                <a:close/>
                <a:moveTo>
                  <a:pt x="70" y="16"/>
                </a:moveTo>
                <a:cubicBezTo>
                  <a:pt x="70" y="14"/>
                  <a:pt x="70" y="13"/>
                  <a:pt x="72" y="13"/>
                </a:cubicBezTo>
                <a:cubicBezTo>
                  <a:pt x="73" y="12"/>
                  <a:pt x="74" y="13"/>
                  <a:pt x="75" y="15"/>
                </a:cubicBezTo>
                <a:cubicBezTo>
                  <a:pt x="75" y="16"/>
                  <a:pt x="74" y="17"/>
                  <a:pt x="73" y="18"/>
                </a:cubicBezTo>
                <a:cubicBezTo>
                  <a:pt x="71" y="18"/>
                  <a:pt x="70" y="17"/>
                  <a:pt x="70" y="16"/>
                </a:cubicBezTo>
                <a:close/>
              </a:path>
            </a:pathLst>
          </a:custGeom>
          <a:solidFill>
            <a:srgbClr val="C2C8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5" name="Freeform 39"/>
          <p:cNvSpPr/>
          <p:nvPr/>
        </p:nvSpPr>
        <p:spPr bwMode="auto">
          <a:xfrm>
            <a:off x="6089332" y="5718081"/>
            <a:ext cx="565359" cy="289574"/>
          </a:xfrm>
          <a:custGeom>
            <a:avLst/>
            <a:gdLst>
              <a:gd name="T0" fmla="*/ 75 w 90"/>
              <a:gd name="T1" fmla="*/ 26 h 46"/>
              <a:gd name="T2" fmla="*/ 76 w 90"/>
              <a:gd name="T3" fmla="*/ 30 h 46"/>
              <a:gd name="T4" fmla="*/ 76 w 90"/>
              <a:gd name="T5" fmla="*/ 30 h 46"/>
              <a:gd name="T6" fmla="*/ 74 w 90"/>
              <a:gd name="T7" fmla="*/ 25 h 46"/>
              <a:gd name="T8" fmla="*/ 74 w 90"/>
              <a:gd name="T9" fmla="*/ 25 h 46"/>
              <a:gd name="T10" fmla="*/ 75 w 90"/>
              <a:gd name="T11" fmla="*/ 25 h 46"/>
              <a:gd name="T12" fmla="*/ 78 w 90"/>
              <a:gd name="T13" fmla="*/ 24 h 46"/>
              <a:gd name="T14" fmla="*/ 78 w 90"/>
              <a:gd name="T15" fmla="*/ 24 h 46"/>
              <a:gd name="T16" fmla="*/ 76 w 90"/>
              <a:gd name="T17" fmla="*/ 24 h 46"/>
              <a:gd name="T18" fmla="*/ 75 w 90"/>
              <a:gd name="T19" fmla="*/ 25 h 46"/>
              <a:gd name="T20" fmla="*/ 75 w 90"/>
              <a:gd name="T21" fmla="*/ 26 h 46"/>
              <a:gd name="T22" fmla="*/ 88 w 90"/>
              <a:gd name="T23" fmla="*/ 27 h 46"/>
              <a:gd name="T24" fmla="*/ 88 w 90"/>
              <a:gd name="T25" fmla="*/ 27 h 46"/>
              <a:gd name="T26" fmla="*/ 88 w 90"/>
              <a:gd name="T27" fmla="*/ 27 h 46"/>
              <a:gd name="T28" fmla="*/ 77 w 90"/>
              <a:gd name="T29" fmla="*/ 7 h 46"/>
              <a:gd name="T30" fmla="*/ 43 w 90"/>
              <a:gd name="T31" fmla="*/ 6 h 46"/>
              <a:gd name="T32" fmla="*/ 13 w 90"/>
              <a:gd name="T33" fmla="*/ 26 h 46"/>
              <a:gd name="T34" fmla="*/ 9 w 90"/>
              <a:gd name="T35" fmla="*/ 19 h 46"/>
              <a:gd name="T36" fmla="*/ 0 w 90"/>
              <a:gd name="T37" fmla="*/ 20 h 46"/>
              <a:gd name="T38" fmla="*/ 3 w 90"/>
              <a:gd name="T39" fmla="*/ 23 h 46"/>
              <a:gd name="T40" fmla="*/ 6 w 90"/>
              <a:gd name="T41" fmla="*/ 27 h 46"/>
              <a:gd name="T42" fmla="*/ 10 w 90"/>
              <a:gd name="T43" fmla="*/ 31 h 46"/>
              <a:gd name="T44" fmla="*/ 7 w 90"/>
              <a:gd name="T45" fmla="*/ 35 h 46"/>
              <a:gd name="T46" fmla="*/ 5 w 90"/>
              <a:gd name="T47" fmla="*/ 40 h 46"/>
              <a:gd name="T48" fmla="*/ 4 w 90"/>
              <a:gd name="T49" fmla="*/ 43 h 46"/>
              <a:gd name="T50" fmla="*/ 12 w 90"/>
              <a:gd name="T51" fmla="*/ 42 h 46"/>
              <a:gd name="T52" fmla="*/ 14 w 90"/>
              <a:gd name="T53" fmla="*/ 34 h 46"/>
              <a:gd name="T54" fmla="*/ 52 w 90"/>
              <a:gd name="T55" fmla="*/ 44 h 46"/>
              <a:gd name="T56" fmla="*/ 87 w 90"/>
              <a:gd name="T57" fmla="*/ 29 h 46"/>
              <a:gd name="T58" fmla="*/ 75 w 90"/>
              <a:gd name="T59" fmla="*/ 26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90" h="46">
                <a:moveTo>
                  <a:pt x="75" y="26"/>
                </a:moveTo>
                <a:cubicBezTo>
                  <a:pt x="75" y="27"/>
                  <a:pt x="75" y="29"/>
                  <a:pt x="76" y="30"/>
                </a:cubicBezTo>
                <a:cubicBezTo>
                  <a:pt x="76" y="30"/>
                  <a:pt x="76" y="30"/>
                  <a:pt x="76" y="30"/>
                </a:cubicBezTo>
                <a:cubicBezTo>
                  <a:pt x="74" y="29"/>
                  <a:pt x="74" y="27"/>
                  <a:pt x="74" y="25"/>
                </a:cubicBezTo>
                <a:cubicBezTo>
                  <a:pt x="74" y="25"/>
                  <a:pt x="74" y="25"/>
                  <a:pt x="74" y="25"/>
                </a:cubicBezTo>
                <a:cubicBezTo>
                  <a:pt x="74" y="25"/>
                  <a:pt x="75" y="25"/>
                  <a:pt x="75" y="25"/>
                </a:cubicBezTo>
                <a:cubicBezTo>
                  <a:pt x="75" y="23"/>
                  <a:pt x="77" y="22"/>
                  <a:pt x="78" y="24"/>
                </a:cubicBezTo>
                <a:cubicBezTo>
                  <a:pt x="78" y="24"/>
                  <a:pt x="78" y="24"/>
                  <a:pt x="78" y="24"/>
                </a:cubicBezTo>
                <a:cubicBezTo>
                  <a:pt x="78" y="24"/>
                  <a:pt x="77" y="24"/>
                  <a:pt x="76" y="24"/>
                </a:cubicBezTo>
                <a:cubicBezTo>
                  <a:pt x="76" y="24"/>
                  <a:pt x="75" y="25"/>
                  <a:pt x="75" y="25"/>
                </a:cubicBezTo>
                <a:cubicBezTo>
                  <a:pt x="75" y="26"/>
                  <a:pt x="75" y="26"/>
                  <a:pt x="75" y="26"/>
                </a:cubicBezTo>
                <a:cubicBezTo>
                  <a:pt x="78" y="29"/>
                  <a:pt x="85" y="31"/>
                  <a:pt x="88" y="27"/>
                </a:cubicBezTo>
                <a:cubicBezTo>
                  <a:pt x="88" y="26"/>
                  <a:pt x="88" y="27"/>
                  <a:pt x="88" y="27"/>
                </a:cubicBezTo>
                <a:cubicBezTo>
                  <a:pt x="88" y="27"/>
                  <a:pt x="88" y="27"/>
                  <a:pt x="88" y="27"/>
                </a:cubicBezTo>
                <a:cubicBezTo>
                  <a:pt x="90" y="22"/>
                  <a:pt x="84" y="13"/>
                  <a:pt x="77" y="7"/>
                </a:cubicBezTo>
                <a:cubicBezTo>
                  <a:pt x="69" y="1"/>
                  <a:pt x="59" y="0"/>
                  <a:pt x="43" y="6"/>
                </a:cubicBezTo>
                <a:cubicBezTo>
                  <a:pt x="31" y="10"/>
                  <a:pt x="18" y="20"/>
                  <a:pt x="13" y="26"/>
                </a:cubicBezTo>
                <a:cubicBezTo>
                  <a:pt x="13" y="24"/>
                  <a:pt x="12" y="21"/>
                  <a:pt x="9" y="19"/>
                </a:cubicBezTo>
                <a:cubicBezTo>
                  <a:pt x="6" y="18"/>
                  <a:pt x="4" y="20"/>
                  <a:pt x="0" y="20"/>
                </a:cubicBezTo>
                <a:cubicBezTo>
                  <a:pt x="1" y="21"/>
                  <a:pt x="2" y="22"/>
                  <a:pt x="3" y="23"/>
                </a:cubicBezTo>
                <a:cubicBezTo>
                  <a:pt x="4" y="25"/>
                  <a:pt x="5" y="26"/>
                  <a:pt x="6" y="27"/>
                </a:cubicBezTo>
                <a:cubicBezTo>
                  <a:pt x="7" y="29"/>
                  <a:pt x="8" y="30"/>
                  <a:pt x="10" y="31"/>
                </a:cubicBezTo>
                <a:cubicBezTo>
                  <a:pt x="9" y="32"/>
                  <a:pt x="7" y="33"/>
                  <a:pt x="7" y="35"/>
                </a:cubicBezTo>
                <a:cubicBezTo>
                  <a:pt x="6" y="36"/>
                  <a:pt x="6" y="38"/>
                  <a:pt x="5" y="40"/>
                </a:cubicBezTo>
                <a:cubicBezTo>
                  <a:pt x="5" y="41"/>
                  <a:pt x="4" y="42"/>
                  <a:pt x="4" y="43"/>
                </a:cubicBezTo>
                <a:cubicBezTo>
                  <a:pt x="7" y="43"/>
                  <a:pt x="10" y="44"/>
                  <a:pt x="12" y="42"/>
                </a:cubicBezTo>
                <a:cubicBezTo>
                  <a:pt x="15" y="39"/>
                  <a:pt x="15" y="37"/>
                  <a:pt x="14" y="34"/>
                </a:cubicBezTo>
                <a:cubicBezTo>
                  <a:pt x="19" y="37"/>
                  <a:pt x="30" y="42"/>
                  <a:pt x="52" y="44"/>
                </a:cubicBezTo>
                <a:cubicBezTo>
                  <a:pt x="71" y="46"/>
                  <a:pt x="82" y="36"/>
                  <a:pt x="87" y="29"/>
                </a:cubicBezTo>
                <a:cubicBezTo>
                  <a:pt x="84" y="32"/>
                  <a:pt x="77" y="29"/>
                  <a:pt x="75" y="26"/>
                </a:cubicBezTo>
                <a:close/>
              </a:path>
            </a:pathLst>
          </a:custGeom>
          <a:solidFill>
            <a:srgbClr val="D434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pic>
        <p:nvPicPr>
          <p:cNvPr id="4" name="图形 2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9656405" y="1409941"/>
            <a:ext cx="1697038" cy="1092346"/>
          </a:xfrm>
          <a:prstGeom prst="rect">
            <a:avLst/>
          </a:prstGeom>
          <a:effectLst/>
        </p:spPr>
      </p:pic>
      <p:pic>
        <p:nvPicPr>
          <p:cNvPr id="5" name="图形 4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979054" y="2409754"/>
            <a:ext cx="1614625" cy="1273760"/>
          </a:xfrm>
          <a:prstGeom prst="rect">
            <a:avLst/>
          </a:prstGeom>
          <a:effectLst/>
        </p:spPr>
      </p:pic>
      <p:pic>
        <p:nvPicPr>
          <p:cNvPr id="47" name="图片 46"/>
          <p:cNvPicPr>
            <a:picLocks noChangeAspect="1"/>
          </p:cNvPicPr>
          <p:nvPr/>
        </p:nvPicPr>
        <p:blipFill rotWithShape="1">
          <a:blip r:embed="rId6"/>
          <a:srcRect t="48950" b="-1"/>
          <a:stretch>
            <a:fillRect/>
          </a:stretch>
        </p:blipFill>
        <p:spPr>
          <a:xfrm>
            <a:off x="-2378703" y="0"/>
            <a:ext cx="14570703" cy="1409891"/>
          </a:xfrm>
          <a:prstGeom prst="rect">
            <a:avLst/>
          </a:prstGeom>
          <a:effectLst/>
        </p:spPr>
      </p:pic>
      <p:pic>
        <p:nvPicPr>
          <p:cNvPr id="17" name="Content Placeholder 16" descr="1"/>
          <p:cNvPicPr>
            <a:picLocks noGrp="1" noChangeAspect="1"/>
          </p:cNvPicPr>
          <p:nvPr>
            <p:ph idx="1"/>
          </p:nvPr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28240" y="810260"/>
            <a:ext cx="7875270" cy="449072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978785" y="1136650"/>
            <a:ext cx="6811010" cy="3664585"/>
            <a:chOff x="4457" y="2084"/>
            <a:chExt cx="9858" cy="5771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43" name="椭圆 42"/>
            <p:cNvSpPr/>
            <p:nvPr/>
          </p:nvSpPr>
          <p:spPr>
            <a:xfrm>
              <a:off x="4457" y="379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6" name="椭圆 42"/>
            <p:cNvSpPr/>
            <p:nvPr/>
          </p:nvSpPr>
          <p:spPr>
            <a:xfrm>
              <a:off x="6632" y="2084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7" name="椭圆 42"/>
            <p:cNvSpPr/>
            <p:nvPr/>
          </p:nvSpPr>
          <p:spPr>
            <a:xfrm>
              <a:off x="7938" y="379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8" name="椭圆 42"/>
            <p:cNvSpPr/>
            <p:nvPr/>
          </p:nvSpPr>
          <p:spPr>
            <a:xfrm>
              <a:off x="10259" y="365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9" name="椭圆 42"/>
            <p:cNvSpPr/>
            <p:nvPr/>
          </p:nvSpPr>
          <p:spPr>
            <a:xfrm>
              <a:off x="8912" y="2246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sp>
        <p:nvSpPr>
          <p:cNvPr id="22" name="Text Box 21"/>
          <p:cNvSpPr txBox="1"/>
          <p:nvPr/>
        </p:nvSpPr>
        <p:spPr>
          <a:xfrm>
            <a:off x="3710300" y="2857351"/>
            <a:ext cx="562365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dirty="0" err="1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oiny" panose="02000903060500060000" charset="0"/>
                <a:cs typeface="Coiny" panose="02000903060500060000" charset="0"/>
              </a:rPr>
              <a:t>Hoạt</a:t>
            </a:r>
            <a:r>
              <a:rPr lang="en-US" sz="8000" dirty="0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oiny" panose="02000903060500060000" charset="0"/>
                <a:cs typeface="Coiny" panose="02000903060500060000" charset="0"/>
              </a:rPr>
              <a:t> </a:t>
            </a:r>
            <a:r>
              <a:rPr lang="en-US" sz="8000" dirty="0" err="1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oiny" panose="02000903060500060000" charset="0"/>
                <a:cs typeface="Coiny" panose="02000903060500060000" charset="0"/>
              </a:rPr>
              <a:t>động</a:t>
            </a:r>
            <a:endParaRPr kumimoji="0" lang="en-US" sz="8000" b="0" i="0" u="none" strike="noStrike" kern="1200" cap="none" spc="0" normalizeH="0" baseline="0" noProof="0" dirty="0">
              <a:ln w="22225">
                <a:noFill/>
                <a:prstDash val="solid"/>
              </a:ln>
              <a:solidFill>
                <a:srgbClr val="FF0000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uLnTx/>
              <a:uFillTx/>
              <a:latin typeface="Coiny" panose="02000903060500060000" charset="0"/>
              <a:ea typeface="+mn-ea"/>
              <a:cs typeface="Coiny" panose="0200090306050006000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22222E-6 L 0.18191 2.22222E-6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89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3500" fill="hold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3500" fill="hold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5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5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500" fill="hold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500" fill="hold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35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35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5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35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3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3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000"/>
                            </p:stCondLst>
                            <p:childTnLst>
                              <p:par>
                                <p:cTn id="55" presetID="2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0" grpId="0" bldLvl="0" animBg="1"/>
      <p:bldP spid="2071" grpId="0" bldLvl="0" animBg="1"/>
      <p:bldP spid="2072" grpId="0" bldLvl="0" animBg="1"/>
      <p:bldP spid="2073" grpId="0" bldLvl="0" animBg="1"/>
      <p:bldP spid="2074" grpId="0" bldLvl="0" animBg="1"/>
      <p:bldP spid="2075" grpId="0" bldLvl="0" animBg="1"/>
      <p:bldP spid="22" grpId="0"/>
      <p:bldP spid="22" grpId="1"/>
      <p:bldP spid="22" grpId="2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组合 27"/>
          <p:cNvGrpSpPr/>
          <p:nvPr/>
        </p:nvGrpSpPr>
        <p:grpSpPr>
          <a:xfrm>
            <a:off x="-88901" y="6093143"/>
            <a:ext cx="12280901" cy="2955925"/>
            <a:chOff x="-7938" y="4144963"/>
            <a:chExt cx="12280901" cy="2955925"/>
          </a:xfrm>
        </p:grpSpPr>
        <p:sp>
          <p:nvSpPr>
            <p:cNvPr id="73" name="Freeform 9"/>
            <p:cNvSpPr/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4" name="AutoShape 11"/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5" name="AutoShape 15"/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6" name="AutoShape 19"/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7" name="Freeform 21"/>
            <p:cNvSpPr/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8" name="Freeform 17"/>
            <p:cNvSpPr/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9" name="Freeform 13"/>
            <p:cNvSpPr/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80" name="图片 46"/>
          <p:cNvPicPr>
            <a:picLocks noChangeAspect="1"/>
          </p:cNvPicPr>
          <p:nvPr/>
        </p:nvPicPr>
        <p:blipFill rotWithShape="1">
          <a:blip r:embed="rId3"/>
          <a:srcRect t="48950" b="-1"/>
          <a:stretch>
            <a:fillRect/>
          </a:stretch>
        </p:blipFill>
        <p:spPr>
          <a:xfrm>
            <a:off x="-2378703" y="-130810"/>
            <a:ext cx="14570703" cy="1409891"/>
          </a:xfrm>
          <a:prstGeom prst="rect">
            <a:avLst/>
          </a:prstGeom>
          <a:effectLst/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52C91B13-FA92-439E-9A7F-EAFD6FDE4586}"/>
              </a:ext>
            </a:extLst>
          </p:cNvPr>
          <p:cNvSpPr/>
          <p:nvPr/>
        </p:nvSpPr>
        <p:spPr>
          <a:xfrm>
            <a:off x="503078" y="397374"/>
            <a:ext cx="11185843" cy="5782975"/>
          </a:xfrm>
          <a:prstGeom prst="roundRect">
            <a:avLst>
              <a:gd name="adj" fmla="val 9715"/>
            </a:avLst>
          </a:prstGeom>
          <a:solidFill>
            <a:sysClr val="window" lastClr="FFFFFF"/>
          </a:solidFill>
          <a:ln w="76200" cap="flat" cmpd="sng" algn="ctr">
            <a:solidFill>
              <a:srgbClr val="ED7D31">
                <a:lumMod val="75000"/>
              </a:srgbClr>
            </a:solidFill>
            <a:prstDash val="solid"/>
            <a:miter lim="800000"/>
          </a:ln>
          <a:effectLst/>
          <a:scene3d>
            <a:camera prst="obliqueTopLeft"/>
            <a:lightRig rig="threePt" dir="t"/>
          </a:scene3d>
          <a:sp3d>
            <a:bevelT w="495300" h="50800"/>
          </a:sp3d>
        </p:spPr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5D811B75-5EE0-4346-B7CF-B3B56AE24752}"/>
              </a:ext>
            </a:extLst>
          </p:cNvPr>
          <p:cNvSpPr/>
          <p:nvPr/>
        </p:nvSpPr>
        <p:spPr>
          <a:xfrm>
            <a:off x="603058" y="571195"/>
            <a:ext cx="847022" cy="707886"/>
          </a:xfrm>
          <a:prstGeom prst="ellipse">
            <a:avLst/>
          </a:prstGeom>
          <a:gradFill rotWithShape="1">
            <a:gsLst>
              <a:gs pos="0">
                <a:srgbClr val="ED7D31">
                  <a:satMod val="103000"/>
                  <a:lumMod val="102000"/>
                  <a:tint val="94000"/>
                </a:srgbClr>
              </a:gs>
              <a:gs pos="50000">
                <a:srgbClr val="ED7D31">
                  <a:satMod val="110000"/>
                  <a:lumMod val="100000"/>
                  <a:shade val="100000"/>
                </a:srgbClr>
              </a:gs>
              <a:gs pos="100000">
                <a:srgbClr val="ED7D31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perspectiveFront"/>
            <a:lightRig rig="threePt" dir="t"/>
          </a:scene3d>
          <a:sp3d>
            <a:bevelT w="139700" h="139700" prst="divot"/>
          </a:sp3d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2A5447D-72C2-4B42-8CC0-C0874A1573F3}"/>
              </a:ext>
            </a:extLst>
          </p:cNvPr>
          <p:cNvSpPr txBox="1"/>
          <p:nvPr/>
        </p:nvSpPr>
        <p:spPr>
          <a:xfrm>
            <a:off x="1361440" y="654262"/>
            <a:ext cx="9469120" cy="39018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khung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sắt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sơn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a.Có mấy cạnh tô màu xanh?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b/ Chọn câu trả lời đúng: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Người ta lắp một tấm gỗ vừa khít mặt trước của khung sắt đó, Miếng gỗ cần lắp có dạng hình gì?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A. Hình tròn. B. Hình tam giác. C. Hình chữ nhật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EBD616-FE28-4D29-AB1E-05850D9BC6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6960" y="1183589"/>
            <a:ext cx="2729230" cy="1837682"/>
          </a:xfrm>
          <a:prstGeom prst="rect">
            <a:avLst/>
          </a:prstGeom>
        </p:spPr>
      </p:pic>
      <p:pic>
        <p:nvPicPr>
          <p:cNvPr id="90" name="Content Placeholder 118">
            <a:extLst>
              <a:ext uri="{FF2B5EF4-FFF2-40B4-BE49-F238E27FC236}">
                <a16:creationId xmlns:a16="http://schemas.microsoft.com/office/drawing/2014/main" id="{693815AC-91BD-4497-8DDC-90C2C5AFAA96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5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74568" y="4426426"/>
            <a:ext cx="3830955" cy="245237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36E6112-2F41-40F8-9E04-B76C77F8F44B}"/>
              </a:ext>
            </a:extLst>
          </p:cNvPr>
          <p:cNvSpPr/>
          <p:nvPr/>
        </p:nvSpPr>
        <p:spPr>
          <a:xfrm>
            <a:off x="5455920" y="6374130"/>
            <a:ext cx="2357120" cy="43103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 err="1"/>
              <a:t>Làm</a:t>
            </a:r>
            <a:r>
              <a:rPr lang="en-US" sz="2200" b="1" dirty="0"/>
              <a:t> </a:t>
            </a:r>
            <a:r>
              <a:rPr lang="en-US" sz="2200" b="1" dirty="0" err="1"/>
              <a:t>việc</a:t>
            </a:r>
            <a:r>
              <a:rPr lang="en-US" sz="2200" b="1" dirty="0"/>
              <a:t> </a:t>
            </a:r>
            <a:r>
              <a:rPr lang="en-US" sz="2200" b="1" dirty="0" err="1"/>
              <a:t>nhóm</a:t>
            </a:r>
            <a:r>
              <a:rPr lang="en-US" sz="2200" b="1" dirty="0"/>
              <a:t> 2</a:t>
            </a:r>
          </a:p>
        </p:txBody>
      </p:sp>
      <p:sp>
        <p:nvSpPr>
          <p:cNvPr id="91" name="Rectangle: Rounded Corners 90">
            <a:extLst>
              <a:ext uri="{FF2B5EF4-FFF2-40B4-BE49-F238E27FC236}">
                <a16:creationId xmlns:a16="http://schemas.microsoft.com/office/drawing/2014/main" id="{B7111F5D-150C-4187-A260-B74BAFF7C08E}"/>
              </a:ext>
            </a:extLst>
          </p:cNvPr>
          <p:cNvSpPr/>
          <p:nvPr/>
        </p:nvSpPr>
        <p:spPr>
          <a:xfrm>
            <a:off x="5622952" y="1807265"/>
            <a:ext cx="1550008" cy="499029"/>
          </a:xfrm>
          <a:prstGeom prst="roundRect">
            <a:avLst/>
          </a:prstGeom>
          <a:solidFill>
            <a:srgbClr val="FFFF00"/>
          </a:solidFill>
          <a:ln w="12700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 </a:t>
            </a:r>
            <a:r>
              <a:rPr kumimoji="0" lang="en-US" sz="2600" b="1" i="0" u="none" strike="noStrike" kern="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cạnh</a:t>
            </a:r>
            <a:endParaRPr kumimoji="0" lang="en-US" sz="2600" b="1" i="0" u="none" strike="noStrike" kern="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D811896-77EF-4B8F-A546-C895B201DE2A}"/>
              </a:ext>
            </a:extLst>
          </p:cNvPr>
          <p:cNvSpPr/>
          <p:nvPr/>
        </p:nvSpPr>
        <p:spPr>
          <a:xfrm>
            <a:off x="7498080" y="1645921"/>
            <a:ext cx="1778000" cy="124346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23518BC-CAC8-4796-8927-366113549491}"/>
              </a:ext>
            </a:extLst>
          </p:cNvPr>
          <p:cNvSpPr/>
          <p:nvPr/>
        </p:nvSpPr>
        <p:spPr>
          <a:xfrm>
            <a:off x="5622952" y="4094480"/>
            <a:ext cx="381608" cy="46955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422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91" grpId="0" animBg="1"/>
      <p:bldP spid="6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组合 27"/>
          <p:cNvGrpSpPr/>
          <p:nvPr/>
        </p:nvGrpSpPr>
        <p:grpSpPr>
          <a:xfrm>
            <a:off x="-88901" y="6093143"/>
            <a:ext cx="12280901" cy="2955925"/>
            <a:chOff x="-7938" y="4144963"/>
            <a:chExt cx="12280901" cy="2955925"/>
          </a:xfrm>
        </p:grpSpPr>
        <p:sp>
          <p:nvSpPr>
            <p:cNvPr id="73" name="Freeform 9"/>
            <p:cNvSpPr/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4" name="AutoShape 11"/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5" name="AutoShape 15"/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6" name="AutoShape 19"/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7" name="Freeform 21"/>
            <p:cNvSpPr/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8" name="Freeform 17"/>
            <p:cNvSpPr/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9" name="Freeform 13"/>
            <p:cNvSpPr/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80" name="图片 46"/>
          <p:cNvPicPr>
            <a:picLocks noChangeAspect="1"/>
          </p:cNvPicPr>
          <p:nvPr/>
        </p:nvPicPr>
        <p:blipFill rotWithShape="1">
          <a:blip r:embed="rId3"/>
          <a:srcRect t="48950" b="-1"/>
          <a:stretch>
            <a:fillRect/>
          </a:stretch>
        </p:blipFill>
        <p:spPr>
          <a:xfrm>
            <a:off x="-2378703" y="-130810"/>
            <a:ext cx="14570703" cy="1409891"/>
          </a:xfrm>
          <a:prstGeom prst="rect">
            <a:avLst/>
          </a:prstGeom>
          <a:effectLst/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52C91B13-FA92-439E-9A7F-EAFD6FDE4586}"/>
              </a:ext>
            </a:extLst>
          </p:cNvPr>
          <p:cNvSpPr/>
          <p:nvPr/>
        </p:nvSpPr>
        <p:spPr>
          <a:xfrm>
            <a:off x="503078" y="397374"/>
            <a:ext cx="11185843" cy="5782975"/>
          </a:xfrm>
          <a:prstGeom prst="roundRect">
            <a:avLst>
              <a:gd name="adj" fmla="val 9715"/>
            </a:avLst>
          </a:prstGeom>
          <a:solidFill>
            <a:sysClr val="window" lastClr="FFFFFF"/>
          </a:solidFill>
          <a:ln w="76200" cap="flat" cmpd="sng" algn="ctr">
            <a:solidFill>
              <a:srgbClr val="ED7D31">
                <a:lumMod val="75000"/>
              </a:srgbClr>
            </a:solidFill>
            <a:prstDash val="solid"/>
            <a:miter lim="800000"/>
          </a:ln>
          <a:effectLst/>
          <a:scene3d>
            <a:camera prst="obliqueTopLeft"/>
            <a:lightRig rig="threePt" dir="t"/>
          </a:scene3d>
          <a:sp3d>
            <a:bevelT w="495300" h="50800"/>
          </a:sp3d>
        </p:spPr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98CCB544-2A5E-4191-8AAA-6CE56AD7270B}"/>
              </a:ext>
            </a:extLst>
          </p:cNvPr>
          <p:cNvGrpSpPr/>
          <p:nvPr/>
        </p:nvGrpSpPr>
        <p:grpSpPr>
          <a:xfrm>
            <a:off x="975360" y="615063"/>
            <a:ext cx="1651499" cy="746812"/>
            <a:chOff x="-2807389" y="130495"/>
            <a:chExt cx="13458543" cy="674946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613BDAF4-E913-403C-89FD-60CB8F4FE32A}"/>
                </a:ext>
              </a:extLst>
            </p:cNvPr>
            <p:cNvSpPr/>
            <p:nvPr/>
          </p:nvSpPr>
          <p:spPr>
            <a:xfrm>
              <a:off x="1917020" y="130495"/>
              <a:ext cx="8734134" cy="674946"/>
            </a:xfrm>
            <a:prstGeom prst="roundRect">
              <a:avLst>
                <a:gd name="adj" fmla="val 47434"/>
              </a:avLst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Số</a:t>
              </a:r>
              <a:endPara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359B7EF5-C2BA-4457-9E78-7130408169BA}"/>
                </a:ext>
              </a:extLst>
            </p:cNvPr>
            <p:cNvSpPr/>
            <p:nvPr/>
          </p:nvSpPr>
          <p:spPr>
            <a:xfrm>
              <a:off x="-2807389" y="165675"/>
              <a:ext cx="5921673" cy="639766"/>
            </a:xfrm>
            <a:prstGeom prst="ellipse">
              <a:avLst/>
            </a:prstGeom>
            <a:gradFill rotWithShape="1">
              <a:gsLst>
                <a:gs pos="0">
                  <a:srgbClr val="ED7D31">
                    <a:satMod val="103000"/>
                    <a:lumMod val="102000"/>
                    <a:tint val="94000"/>
                  </a:srgbClr>
                </a:gs>
                <a:gs pos="50000">
                  <a:srgbClr val="ED7D31">
                    <a:satMod val="110000"/>
                    <a:lumMod val="100000"/>
                    <a:shade val="100000"/>
                  </a:srgbClr>
                </a:gs>
                <a:gs pos="100000">
                  <a:srgbClr val="ED7D31">
                    <a:lumMod val="99000"/>
                    <a:satMod val="120000"/>
                    <a:shade val="78000"/>
                  </a:srgb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DEBE4910-93C5-4E66-A41A-2ED82790D52B}"/>
              </a:ext>
            </a:extLst>
          </p:cNvPr>
          <p:cNvSpPr/>
          <p:nvPr/>
        </p:nvSpPr>
        <p:spPr>
          <a:xfrm>
            <a:off x="2626859" y="715266"/>
            <a:ext cx="8478021" cy="1286253"/>
          </a:xfrm>
          <a:prstGeom prst="roundRect">
            <a:avLst/>
          </a:prstGeom>
          <a:solidFill>
            <a:srgbClr val="FFFF00"/>
          </a:solidFill>
          <a:ln w="12700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Ở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gần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đỉnh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gỗ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chạm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bông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chạm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…?... b</a:t>
            </a:r>
            <a:r>
              <a:rPr lang="en-US" sz="2600" b="1" kern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sz="2600" b="1" kern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2600" b="1" kern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2600" b="1" i="0" u="none" strike="noStrike" kern="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B1DEC5-9B9F-4674-9204-4D0974C412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1682" y="2481737"/>
            <a:ext cx="2652078" cy="274300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9263594-9AB9-4B75-BCD2-586D92C72E20}"/>
              </a:ext>
            </a:extLst>
          </p:cNvPr>
          <p:cNvGrpSpPr/>
          <p:nvPr/>
        </p:nvGrpSpPr>
        <p:grpSpPr>
          <a:xfrm>
            <a:off x="1568213" y="2210717"/>
            <a:ext cx="4175147" cy="1502611"/>
            <a:chOff x="1568213" y="2210717"/>
            <a:chExt cx="4175147" cy="1502611"/>
          </a:xfrm>
        </p:grpSpPr>
        <p:sp>
          <p:nvSpPr>
            <p:cNvPr id="84" name="Rectangle: Rounded Corners 83">
              <a:extLst>
                <a:ext uri="{FF2B5EF4-FFF2-40B4-BE49-F238E27FC236}">
                  <a16:creationId xmlns:a16="http://schemas.microsoft.com/office/drawing/2014/main" id="{331ACBC9-5FA4-4E51-BB9F-4AF2940C0A0E}"/>
                </a:ext>
              </a:extLst>
            </p:cNvPr>
            <p:cNvSpPr/>
            <p:nvPr/>
          </p:nvSpPr>
          <p:spPr>
            <a:xfrm>
              <a:off x="1568213" y="2210717"/>
              <a:ext cx="4162028" cy="1286253"/>
            </a:xfrm>
            <a:prstGeom prst="roundRect">
              <a:avLst/>
            </a:pr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6184BD9-C130-4193-9E7B-F10BB7F54D90}"/>
                </a:ext>
              </a:extLst>
            </p:cNvPr>
            <p:cNvSpPr txBox="1"/>
            <p:nvPr/>
          </p:nvSpPr>
          <p:spPr>
            <a:xfrm>
              <a:off x="1581333" y="2328333"/>
              <a:ext cx="4162027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2800" b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  <a:cs typeface="Arial" panose="020B0604020202020204" pitchFamily="34" charset="0"/>
                </a:rPr>
                <a:t>Chiếc hộp gỗ có dạng khối lập phương: gồm </a:t>
              </a:r>
              <a:r>
                <a:rPr lang="nl-NL" sz="2800" b="1" dirty="0" smtClean="0">
                  <a:solidFill>
                    <a:schemeClr val="bg1"/>
                  </a:solidFill>
                  <a:effectLst/>
                  <a:ea typeface="Times New Roman" panose="02020603050405020304" pitchFamily="18" charset="0"/>
                  <a:cs typeface="Arial" panose="020B0604020202020204" pitchFamily="34" charset="0"/>
                </a:rPr>
                <a:t>6 </a:t>
              </a:r>
              <a:r>
                <a:rPr lang="en-US" sz="2800" b="1" dirty="0" err="1" smtClean="0">
                  <a:solidFill>
                    <a:schemeClr val="bg1"/>
                  </a:solidFill>
                  <a:effectLst/>
                  <a:ea typeface="Times New Roman" panose="02020603050405020304" pitchFamily="18" charset="0"/>
                  <a:cs typeface="Arial" panose="020B0604020202020204" pitchFamily="34" charset="0"/>
                </a:rPr>
                <a:t>mặt</a:t>
              </a:r>
              <a:endPara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Microsoft YaHei" panose="020B0503020204020204" pitchFamily="34" charset="-122"/>
                <a:cs typeface="Arial" panose="020B0604020202020204" pitchFamily="34" charset="0"/>
              </a:endParaRPr>
            </a:p>
            <a:p>
              <a:endParaRPr lang="en-US" sz="28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05945257-5E6D-4132-991C-4E7DF725EB6D}"/>
              </a:ext>
            </a:extLst>
          </p:cNvPr>
          <p:cNvGrpSpPr/>
          <p:nvPr/>
        </p:nvGrpSpPr>
        <p:grpSpPr>
          <a:xfrm>
            <a:off x="1531146" y="3556419"/>
            <a:ext cx="4175147" cy="824916"/>
            <a:chOff x="1568213" y="2210717"/>
            <a:chExt cx="4175147" cy="1286253"/>
          </a:xfrm>
        </p:grpSpPr>
        <p:sp>
          <p:nvSpPr>
            <p:cNvPr id="89" name="Rectangle: Rounded Corners 88">
              <a:extLst>
                <a:ext uri="{FF2B5EF4-FFF2-40B4-BE49-F238E27FC236}">
                  <a16:creationId xmlns:a16="http://schemas.microsoft.com/office/drawing/2014/main" id="{2DBE4397-8FE4-4EC5-8F98-B3EABDDFFFE9}"/>
                </a:ext>
              </a:extLst>
            </p:cNvPr>
            <p:cNvSpPr/>
            <p:nvPr/>
          </p:nvSpPr>
          <p:spPr>
            <a:xfrm>
              <a:off x="1568213" y="2210717"/>
              <a:ext cx="4162028" cy="1286253"/>
            </a:xfrm>
            <a:prstGeom prst="roundRect">
              <a:avLst/>
            </a:pr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84B0127B-8EA6-41D5-9A83-F1E6834EFEF5}"/>
                </a:ext>
              </a:extLst>
            </p:cNvPr>
            <p:cNvSpPr txBox="1"/>
            <p:nvPr/>
          </p:nvSpPr>
          <p:spPr>
            <a:xfrm>
              <a:off x="1581333" y="2328333"/>
              <a:ext cx="4162027" cy="815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2800" b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  <a:cs typeface="Arial" panose="020B0604020202020204" pitchFamily="34" charset="0"/>
                </a:rPr>
                <a:t>Mỗi đỉnh có: 4 bông hoa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DAEC8AC5-6B1B-4663-AAE1-68E445F862C6}"/>
              </a:ext>
            </a:extLst>
          </p:cNvPr>
          <p:cNvGrpSpPr/>
          <p:nvPr/>
        </p:nvGrpSpPr>
        <p:grpSpPr>
          <a:xfrm>
            <a:off x="1555093" y="4628583"/>
            <a:ext cx="4175147" cy="1186196"/>
            <a:chOff x="1568213" y="2210717"/>
            <a:chExt cx="4175147" cy="1286253"/>
          </a:xfrm>
        </p:grpSpPr>
        <p:sp>
          <p:nvSpPr>
            <p:cNvPr id="93" name="Rectangle: Rounded Corners 92">
              <a:extLst>
                <a:ext uri="{FF2B5EF4-FFF2-40B4-BE49-F238E27FC236}">
                  <a16:creationId xmlns:a16="http://schemas.microsoft.com/office/drawing/2014/main" id="{235826C4-ED91-410C-9DA2-8DDF745C8A2C}"/>
                </a:ext>
              </a:extLst>
            </p:cNvPr>
            <p:cNvSpPr/>
            <p:nvPr/>
          </p:nvSpPr>
          <p:spPr>
            <a:xfrm>
              <a:off x="1568213" y="2210717"/>
              <a:ext cx="4162028" cy="1286253"/>
            </a:xfrm>
            <a:prstGeom prst="roundRect">
              <a:avLst/>
            </a:pr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3299F148-531C-421E-B9A2-BE943A1CE1D2}"/>
                </a:ext>
              </a:extLst>
            </p:cNvPr>
            <p:cNvSpPr txBox="1"/>
            <p:nvPr/>
          </p:nvSpPr>
          <p:spPr>
            <a:xfrm>
              <a:off x="1581333" y="2328333"/>
              <a:ext cx="4162027" cy="10345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2800" b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  <a:cs typeface="Arial" panose="020B0604020202020204" pitchFamily="34" charset="0"/>
                </a:rPr>
                <a:t>Bác Hà đã chạm tất cả: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2800" b="1" dirty="0" smtClean="0">
                  <a:solidFill>
                    <a:schemeClr val="bg1"/>
                  </a:solidFill>
                  <a:effectLst/>
                  <a:ea typeface="Times New Roman" panose="02020603050405020304" pitchFamily="18" charset="0"/>
                  <a:cs typeface="Arial" panose="020B0604020202020204" pitchFamily="34" charset="0"/>
                </a:rPr>
                <a:t>4 </a:t>
              </a:r>
              <a:r>
                <a:rPr lang="nl-NL" sz="2800" b="1">
                  <a:solidFill>
                    <a:schemeClr val="bg1"/>
                  </a:solidFill>
                  <a:effectLst/>
                  <a:ea typeface="Times New Roman" panose="02020603050405020304" pitchFamily="18" charset="0"/>
                  <a:cs typeface="Arial" panose="020B0604020202020204" pitchFamily="34" charset="0"/>
                </a:rPr>
                <a:t>x </a:t>
              </a:r>
              <a:r>
                <a:rPr lang="nl-NL" sz="2800" b="1" smtClean="0">
                  <a:solidFill>
                    <a:schemeClr val="bg1"/>
                  </a:solidFill>
                  <a:effectLst/>
                  <a:ea typeface="Times New Roman" panose="02020603050405020304" pitchFamily="18" charset="0"/>
                  <a:cs typeface="Arial" panose="020B0604020202020204" pitchFamily="34" charset="0"/>
                </a:rPr>
                <a:t>6 </a:t>
              </a:r>
              <a:r>
                <a:rPr lang="nl-NL" sz="2800" b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  <a:cs typeface="Arial" panose="020B0604020202020204" pitchFamily="34" charset="0"/>
                </a:rPr>
                <a:t>= 24 bông hoa</a:t>
              </a:r>
            </a:p>
          </p:txBody>
        </p:sp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F39E6F0-1429-43CE-A599-5BC05E3AFEC3}"/>
              </a:ext>
            </a:extLst>
          </p:cNvPr>
          <p:cNvSpPr/>
          <p:nvPr/>
        </p:nvSpPr>
        <p:spPr>
          <a:xfrm>
            <a:off x="7579360" y="1575680"/>
            <a:ext cx="599440" cy="42583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24</a:t>
            </a:r>
          </a:p>
        </p:txBody>
      </p:sp>
    </p:spTree>
    <p:extLst>
      <p:ext uri="{BB962C8B-B14F-4D97-AF65-F5344CB8AC3E}">
        <p14:creationId xmlns:p14="http://schemas.microsoft.com/office/powerpoint/2010/main" val="755087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28" name="组合 27"/>
          <p:cNvGrpSpPr/>
          <p:nvPr/>
        </p:nvGrpSpPr>
        <p:grpSpPr>
          <a:xfrm>
            <a:off x="-88901" y="5074603"/>
            <a:ext cx="12280901" cy="2955925"/>
            <a:chOff x="-7938" y="4144963"/>
            <a:chExt cx="12280901" cy="2955925"/>
          </a:xfrm>
        </p:grpSpPr>
        <p:sp>
          <p:nvSpPr>
            <p:cNvPr id="18" name="Freeform 9"/>
            <p:cNvSpPr/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0" name="AutoShape 11"/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3" name="AutoShape 15"/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6" name="AutoShape 19"/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7" name="Freeform 21"/>
            <p:cNvSpPr/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4" name="Freeform 17"/>
            <p:cNvSpPr/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1" name="Freeform 13"/>
            <p:cNvSpPr/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sp>
        <p:nvSpPr>
          <p:cNvPr id="30" name="矩形 29"/>
          <p:cNvSpPr/>
          <p:nvPr/>
        </p:nvSpPr>
        <p:spPr>
          <a:xfrm>
            <a:off x="-972820" y="6858000"/>
            <a:ext cx="13385800" cy="1275837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0" name="Freeform 34"/>
          <p:cNvSpPr>
            <a:spLocks noEditPoints="1"/>
          </p:cNvSpPr>
          <p:nvPr/>
        </p:nvSpPr>
        <p:spPr bwMode="auto">
          <a:xfrm>
            <a:off x="10974222" y="5506645"/>
            <a:ext cx="703252" cy="367714"/>
          </a:xfrm>
          <a:custGeom>
            <a:avLst/>
            <a:gdLst>
              <a:gd name="T0" fmla="*/ 93 w 112"/>
              <a:gd name="T1" fmla="*/ 32 h 58"/>
              <a:gd name="T2" fmla="*/ 94 w 112"/>
              <a:gd name="T3" fmla="*/ 37 h 58"/>
              <a:gd name="T4" fmla="*/ 94 w 112"/>
              <a:gd name="T5" fmla="*/ 37 h 58"/>
              <a:gd name="T6" fmla="*/ 93 w 112"/>
              <a:gd name="T7" fmla="*/ 32 h 58"/>
              <a:gd name="T8" fmla="*/ 93 w 112"/>
              <a:gd name="T9" fmla="*/ 31 h 58"/>
              <a:gd name="T10" fmla="*/ 93 w 112"/>
              <a:gd name="T11" fmla="*/ 31 h 58"/>
              <a:gd name="T12" fmla="*/ 98 w 112"/>
              <a:gd name="T13" fmla="*/ 30 h 58"/>
              <a:gd name="T14" fmla="*/ 98 w 112"/>
              <a:gd name="T15" fmla="*/ 30 h 58"/>
              <a:gd name="T16" fmla="*/ 95 w 112"/>
              <a:gd name="T17" fmla="*/ 30 h 58"/>
              <a:gd name="T18" fmla="*/ 94 w 112"/>
              <a:gd name="T19" fmla="*/ 32 h 58"/>
              <a:gd name="T20" fmla="*/ 94 w 112"/>
              <a:gd name="T21" fmla="*/ 32 h 58"/>
              <a:gd name="T22" fmla="*/ 110 w 112"/>
              <a:gd name="T23" fmla="*/ 33 h 58"/>
              <a:gd name="T24" fmla="*/ 110 w 112"/>
              <a:gd name="T25" fmla="*/ 33 h 58"/>
              <a:gd name="T26" fmla="*/ 110 w 112"/>
              <a:gd name="T27" fmla="*/ 34 h 58"/>
              <a:gd name="T28" fmla="*/ 96 w 112"/>
              <a:gd name="T29" fmla="*/ 8 h 58"/>
              <a:gd name="T30" fmla="*/ 54 w 112"/>
              <a:gd name="T31" fmla="*/ 7 h 58"/>
              <a:gd name="T32" fmla="*/ 16 w 112"/>
              <a:gd name="T33" fmla="*/ 32 h 58"/>
              <a:gd name="T34" fmla="*/ 11 w 112"/>
              <a:gd name="T35" fmla="*/ 23 h 58"/>
              <a:gd name="T36" fmla="*/ 0 w 112"/>
              <a:gd name="T37" fmla="*/ 24 h 58"/>
              <a:gd name="T38" fmla="*/ 3 w 112"/>
              <a:gd name="T39" fmla="*/ 28 h 58"/>
              <a:gd name="T40" fmla="*/ 6 w 112"/>
              <a:gd name="T41" fmla="*/ 33 h 58"/>
              <a:gd name="T42" fmla="*/ 12 w 112"/>
              <a:gd name="T43" fmla="*/ 37 h 58"/>
              <a:gd name="T44" fmla="*/ 7 w 112"/>
              <a:gd name="T45" fmla="*/ 42 h 58"/>
              <a:gd name="T46" fmla="*/ 6 w 112"/>
              <a:gd name="T47" fmla="*/ 48 h 58"/>
              <a:gd name="T48" fmla="*/ 3 w 112"/>
              <a:gd name="T49" fmla="*/ 53 h 58"/>
              <a:gd name="T50" fmla="*/ 14 w 112"/>
              <a:gd name="T51" fmla="*/ 51 h 58"/>
              <a:gd name="T52" fmla="*/ 17 w 112"/>
              <a:gd name="T53" fmla="*/ 41 h 58"/>
              <a:gd name="T54" fmla="*/ 64 w 112"/>
              <a:gd name="T55" fmla="*/ 55 h 58"/>
              <a:gd name="T56" fmla="*/ 109 w 112"/>
              <a:gd name="T57" fmla="*/ 36 h 58"/>
              <a:gd name="T58" fmla="*/ 93 w 112"/>
              <a:gd name="T59" fmla="*/ 32 h 58"/>
              <a:gd name="T60" fmla="*/ 87 w 112"/>
              <a:gd name="T61" fmla="*/ 41 h 58"/>
              <a:gd name="T62" fmla="*/ 82 w 112"/>
              <a:gd name="T63" fmla="*/ 30 h 58"/>
              <a:gd name="T64" fmla="*/ 81 w 112"/>
              <a:gd name="T65" fmla="*/ 21 h 58"/>
              <a:gd name="T66" fmla="*/ 87 w 112"/>
              <a:gd name="T67" fmla="*/ 7 h 58"/>
              <a:gd name="T68" fmla="*/ 87 w 112"/>
              <a:gd name="T69" fmla="*/ 7 h 58"/>
              <a:gd name="T70" fmla="*/ 83 w 112"/>
              <a:gd name="T71" fmla="*/ 22 h 58"/>
              <a:gd name="T72" fmla="*/ 84 w 112"/>
              <a:gd name="T73" fmla="*/ 32 h 58"/>
              <a:gd name="T74" fmla="*/ 88 w 112"/>
              <a:gd name="T75" fmla="*/ 41 h 58"/>
              <a:gd name="T76" fmla="*/ 87 w 112"/>
              <a:gd name="T77" fmla="*/ 41 h 58"/>
              <a:gd name="T78" fmla="*/ 89 w 112"/>
              <a:gd name="T79" fmla="*/ 21 h 58"/>
              <a:gd name="T80" fmla="*/ 91 w 112"/>
              <a:gd name="T81" fmla="*/ 17 h 58"/>
              <a:gd name="T82" fmla="*/ 95 w 112"/>
              <a:gd name="T83" fmla="*/ 20 h 58"/>
              <a:gd name="T84" fmla="*/ 92 w 112"/>
              <a:gd name="T85" fmla="*/ 23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2"/>
                </a:moveTo>
                <a:cubicBezTo>
                  <a:pt x="93" y="34"/>
                  <a:pt x="93" y="36"/>
                  <a:pt x="94" y="37"/>
                </a:cubicBezTo>
                <a:cubicBezTo>
                  <a:pt x="94" y="37"/>
                  <a:pt x="94" y="37"/>
                  <a:pt x="94" y="37"/>
                </a:cubicBezTo>
                <a:cubicBezTo>
                  <a:pt x="93" y="36"/>
                  <a:pt x="92" y="33"/>
                  <a:pt x="93" y="32"/>
                </a:cubicBezTo>
                <a:cubicBezTo>
                  <a:pt x="93" y="32"/>
                  <a:pt x="93" y="31"/>
                  <a:pt x="93" y="31"/>
                </a:cubicBezTo>
                <a:cubicBezTo>
                  <a:pt x="93" y="31"/>
                  <a:pt x="93" y="31"/>
                  <a:pt x="93" y="31"/>
                </a:cubicBezTo>
                <a:cubicBezTo>
                  <a:pt x="94" y="29"/>
                  <a:pt x="97" y="28"/>
                  <a:pt x="98" y="30"/>
                </a:cubicBezTo>
                <a:cubicBezTo>
                  <a:pt x="98" y="30"/>
                  <a:pt x="98" y="30"/>
                  <a:pt x="98" y="30"/>
                </a:cubicBezTo>
                <a:cubicBezTo>
                  <a:pt x="97" y="30"/>
                  <a:pt x="96" y="30"/>
                  <a:pt x="95" y="30"/>
                </a:cubicBezTo>
                <a:cubicBezTo>
                  <a:pt x="94" y="30"/>
                  <a:pt x="94" y="31"/>
                  <a:pt x="94" y="32"/>
                </a:cubicBezTo>
                <a:cubicBezTo>
                  <a:pt x="94" y="32"/>
                  <a:pt x="94" y="32"/>
                  <a:pt x="94" y="32"/>
                </a:cubicBezTo>
                <a:cubicBezTo>
                  <a:pt x="98" y="36"/>
                  <a:pt x="106" y="39"/>
                  <a:pt x="110" y="33"/>
                </a:cubicBezTo>
                <a:cubicBezTo>
                  <a:pt x="110" y="33"/>
                  <a:pt x="110" y="33"/>
                  <a:pt x="110" y="33"/>
                </a:cubicBezTo>
                <a:cubicBezTo>
                  <a:pt x="110" y="34"/>
                  <a:pt x="110" y="34"/>
                  <a:pt x="110" y="34"/>
                </a:cubicBezTo>
                <a:cubicBezTo>
                  <a:pt x="112" y="28"/>
                  <a:pt x="106" y="15"/>
                  <a:pt x="96" y="8"/>
                </a:cubicBezTo>
                <a:cubicBezTo>
                  <a:pt x="87" y="0"/>
                  <a:pt x="74" y="0"/>
                  <a:pt x="54" y="7"/>
                </a:cubicBezTo>
                <a:cubicBezTo>
                  <a:pt x="39" y="12"/>
                  <a:pt x="22" y="24"/>
                  <a:pt x="16" y="32"/>
                </a:cubicBezTo>
                <a:cubicBezTo>
                  <a:pt x="15" y="28"/>
                  <a:pt x="15" y="25"/>
                  <a:pt x="11" y="23"/>
                </a:cubicBezTo>
                <a:cubicBezTo>
                  <a:pt x="7" y="21"/>
                  <a:pt x="4" y="23"/>
                  <a:pt x="0" y="24"/>
                </a:cubicBezTo>
                <a:cubicBezTo>
                  <a:pt x="0" y="25"/>
                  <a:pt x="2" y="26"/>
                  <a:pt x="3" y="28"/>
                </a:cubicBezTo>
                <a:cubicBezTo>
                  <a:pt x="4" y="29"/>
                  <a:pt x="5" y="31"/>
                  <a:pt x="6" y="33"/>
                </a:cubicBezTo>
                <a:cubicBezTo>
                  <a:pt x="8" y="35"/>
                  <a:pt x="9" y="36"/>
                  <a:pt x="12" y="37"/>
                </a:cubicBezTo>
                <a:cubicBezTo>
                  <a:pt x="10" y="39"/>
                  <a:pt x="8" y="40"/>
                  <a:pt x="7" y="42"/>
                </a:cubicBezTo>
                <a:cubicBezTo>
                  <a:pt x="7" y="44"/>
                  <a:pt x="7" y="46"/>
                  <a:pt x="6" y="48"/>
                </a:cubicBezTo>
                <a:cubicBezTo>
                  <a:pt x="5" y="50"/>
                  <a:pt x="4" y="52"/>
                  <a:pt x="3" y="53"/>
                </a:cubicBezTo>
                <a:cubicBezTo>
                  <a:pt x="7" y="52"/>
                  <a:pt x="11" y="54"/>
                  <a:pt x="14" y="51"/>
                </a:cubicBezTo>
                <a:cubicBezTo>
                  <a:pt x="17" y="48"/>
                  <a:pt x="17" y="45"/>
                  <a:pt x="17" y="41"/>
                </a:cubicBezTo>
                <a:cubicBezTo>
                  <a:pt x="23" y="46"/>
                  <a:pt x="37" y="51"/>
                  <a:pt x="64" y="55"/>
                </a:cubicBezTo>
                <a:cubicBezTo>
                  <a:pt x="89" y="58"/>
                  <a:pt x="103" y="45"/>
                  <a:pt x="109" y="36"/>
                </a:cubicBezTo>
                <a:cubicBezTo>
                  <a:pt x="105" y="40"/>
                  <a:pt x="96" y="36"/>
                  <a:pt x="93" y="32"/>
                </a:cubicBezTo>
                <a:close/>
                <a:moveTo>
                  <a:pt x="87" y="41"/>
                </a:moveTo>
                <a:cubicBezTo>
                  <a:pt x="85" y="38"/>
                  <a:pt x="84" y="34"/>
                  <a:pt x="82" y="30"/>
                </a:cubicBezTo>
                <a:cubicBezTo>
                  <a:pt x="81" y="27"/>
                  <a:pt x="80" y="24"/>
                  <a:pt x="81" y="21"/>
                </a:cubicBezTo>
                <a:cubicBezTo>
                  <a:pt x="81" y="16"/>
                  <a:pt x="84" y="11"/>
                  <a:pt x="87" y="7"/>
                </a:cubicBezTo>
                <a:cubicBezTo>
                  <a:pt x="87" y="7"/>
                  <a:pt x="87" y="7"/>
                  <a:pt x="87" y="7"/>
                </a:cubicBezTo>
                <a:cubicBezTo>
                  <a:pt x="85" y="12"/>
                  <a:pt x="83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7" y="38"/>
                  <a:pt x="88" y="41"/>
                </a:cubicBezTo>
                <a:cubicBezTo>
                  <a:pt x="88" y="41"/>
                  <a:pt x="88" y="41"/>
                  <a:pt x="87" y="41"/>
                </a:cubicBezTo>
                <a:close/>
                <a:moveTo>
                  <a:pt x="89" y="21"/>
                </a:moveTo>
                <a:cubicBezTo>
                  <a:pt x="88" y="19"/>
                  <a:pt x="90" y="17"/>
                  <a:pt x="91" y="17"/>
                </a:cubicBezTo>
                <a:cubicBezTo>
                  <a:pt x="93" y="17"/>
                  <a:pt x="95" y="18"/>
                  <a:pt x="95" y="20"/>
                </a:cubicBezTo>
                <a:cubicBezTo>
                  <a:pt x="95" y="22"/>
                  <a:pt x="94" y="23"/>
                  <a:pt x="92" y="23"/>
                </a:cubicBezTo>
                <a:cubicBezTo>
                  <a:pt x="91" y="24"/>
                  <a:pt x="89" y="22"/>
                  <a:pt x="89" y="2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1" name="Freeform 35"/>
          <p:cNvSpPr>
            <a:spLocks noEditPoints="1"/>
          </p:cNvSpPr>
          <p:nvPr/>
        </p:nvSpPr>
        <p:spPr bwMode="auto">
          <a:xfrm>
            <a:off x="4566814" y="6136355"/>
            <a:ext cx="707848" cy="372310"/>
          </a:xfrm>
          <a:custGeom>
            <a:avLst/>
            <a:gdLst>
              <a:gd name="T0" fmla="*/ 94 w 113"/>
              <a:gd name="T1" fmla="*/ 34 h 59"/>
              <a:gd name="T2" fmla="*/ 95 w 113"/>
              <a:gd name="T3" fmla="*/ 38 h 59"/>
              <a:gd name="T4" fmla="*/ 94 w 113"/>
              <a:gd name="T5" fmla="*/ 38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1 h 59"/>
              <a:gd name="T14" fmla="*/ 98 w 113"/>
              <a:gd name="T15" fmla="*/ 32 h 59"/>
              <a:gd name="T16" fmla="*/ 96 w 113"/>
              <a:gd name="T17" fmla="*/ 31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5 h 59"/>
              <a:gd name="T24" fmla="*/ 110 w 113"/>
              <a:gd name="T25" fmla="*/ 35 h 59"/>
              <a:gd name="T26" fmla="*/ 110 w 113"/>
              <a:gd name="T27" fmla="*/ 36 h 59"/>
              <a:gd name="T28" fmla="*/ 98 w 113"/>
              <a:gd name="T29" fmla="*/ 10 h 59"/>
              <a:gd name="T30" fmla="*/ 55 w 113"/>
              <a:gd name="T31" fmla="*/ 6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4 w 113"/>
              <a:gd name="T39" fmla="*/ 25 h 59"/>
              <a:gd name="T40" fmla="*/ 7 w 113"/>
              <a:gd name="T41" fmla="*/ 31 h 59"/>
              <a:gd name="T42" fmla="*/ 12 w 113"/>
              <a:gd name="T43" fmla="*/ 35 h 59"/>
              <a:gd name="T44" fmla="*/ 7 w 113"/>
              <a:gd name="T45" fmla="*/ 40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49 h 59"/>
              <a:gd name="T52" fmla="*/ 17 w 113"/>
              <a:gd name="T53" fmla="*/ 40 h 59"/>
              <a:gd name="T54" fmla="*/ 63 w 113"/>
              <a:gd name="T55" fmla="*/ 55 h 59"/>
              <a:gd name="T56" fmla="*/ 109 w 113"/>
              <a:gd name="T57" fmla="*/ 38 h 59"/>
              <a:gd name="T58" fmla="*/ 94 w 113"/>
              <a:gd name="T59" fmla="*/ 34 h 59"/>
              <a:gd name="T60" fmla="*/ 87 w 113"/>
              <a:gd name="T61" fmla="*/ 42 h 59"/>
              <a:gd name="T62" fmla="*/ 83 w 113"/>
              <a:gd name="T63" fmla="*/ 31 h 59"/>
              <a:gd name="T64" fmla="*/ 82 w 113"/>
              <a:gd name="T65" fmla="*/ 22 h 59"/>
              <a:gd name="T66" fmla="*/ 89 w 113"/>
              <a:gd name="T67" fmla="*/ 8 h 59"/>
              <a:gd name="T68" fmla="*/ 89 w 113"/>
              <a:gd name="T69" fmla="*/ 8 h 59"/>
              <a:gd name="T70" fmla="*/ 84 w 113"/>
              <a:gd name="T71" fmla="*/ 22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90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90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4" y="34"/>
                </a:moveTo>
                <a:cubicBezTo>
                  <a:pt x="93" y="35"/>
                  <a:pt x="93" y="37"/>
                  <a:pt x="95" y="38"/>
                </a:cubicBezTo>
                <a:cubicBezTo>
                  <a:pt x="95" y="38"/>
                  <a:pt x="94" y="38"/>
                  <a:pt x="94" y="38"/>
                </a:cubicBezTo>
                <a:cubicBezTo>
                  <a:pt x="93" y="37"/>
                  <a:pt x="93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7" y="29"/>
                  <a:pt x="98" y="31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7" y="31"/>
                  <a:pt x="96" y="31"/>
                </a:cubicBezTo>
                <a:cubicBezTo>
                  <a:pt x="95" y="32"/>
                  <a:pt x="94" y="32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8" y="37"/>
                  <a:pt x="106" y="40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6"/>
                  <a:pt x="110" y="36"/>
                </a:cubicBezTo>
                <a:cubicBezTo>
                  <a:pt x="113" y="30"/>
                  <a:pt x="107" y="17"/>
                  <a:pt x="98" y="10"/>
                </a:cubicBezTo>
                <a:cubicBezTo>
                  <a:pt x="88" y="1"/>
                  <a:pt x="76" y="0"/>
                  <a:pt x="55" y="6"/>
                </a:cubicBezTo>
                <a:cubicBezTo>
                  <a:pt x="40" y="11"/>
                  <a:pt x="23" y="22"/>
                  <a:pt x="16" y="30"/>
                </a:cubicBezTo>
                <a:cubicBezTo>
                  <a:pt x="16" y="26"/>
                  <a:pt x="15" y="23"/>
                  <a:pt x="11" y="21"/>
                </a:cubicBezTo>
                <a:cubicBezTo>
                  <a:pt x="7" y="18"/>
                  <a:pt x="4" y="21"/>
                  <a:pt x="0" y="21"/>
                </a:cubicBezTo>
                <a:cubicBezTo>
                  <a:pt x="1" y="23"/>
                  <a:pt x="3" y="24"/>
                  <a:pt x="4" y="25"/>
                </a:cubicBezTo>
                <a:cubicBezTo>
                  <a:pt x="5" y="27"/>
                  <a:pt x="5" y="29"/>
                  <a:pt x="7" y="31"/>
                </a:cubicBezTo>
                <a:cubicBezTo>
                  <a:pt x="8" y="33"/>
                  <a:pt x="10" y="34"/>
                  <a:pt x="12" y="35"/>
                </a:cubicBezTo>
                <a:cubicBezTo>
                  <a:pt x="10" y="36"/>
                  <a:pt x="8" y="38"/>
                  <a:pt x="7" y="40"/>
                </a:cubicBezTo>
                <a:cubicBezTo>
                  <a:pt x="7" y="42"/>
                  <a:pt x="6" y="44"/>
                  <a:pt x="5" y="46"/>
                </a:cubicBezTo>
                <a:cubicBezTo>
                  <a:pt x="5" y="48"/>
                  <a:pt x="3" y="49"/>
                  <a:pt x="3" y="51"/>
                </a:cubicBezTo>
                <a:cubicBezTo>
                  <a:pt x="7" y="50"/>
                  <a:pt x="10" y="52"/>
                  <a:pt x="14" y="49"/>
                </a:cubicBezTo>
                <a:cubicBezTo>
                  <a:pt x="17" y="46"/>
                  <a:pt x="17" y="43"/>
                  <a:pt x="17" y="40"/>
                </a:cubicBezTo>
                <a:cubicBezTo>
                  <a:pt x="23" y="44"/>
                  <a:pt x="36" y="50"/>
                  <a:pt x="63" y="55"/>
                </a:cubicBezTo>
                <a:cubicBezTo>
                  <a:pt x="88" y="59"/>
                  <a:pt x="102" y="47"/>
                  <a:pt x="109" y="38"/>
                </a:cubicBezTo>
                <a:cubicBezTo>
                  <a:pt x="105" y="41"/>
                  <a:pt x="97" y="38"/>
                  <a:pt x="94" y="34"/>
                </a:cubicBezTo>
                <a:close/>
                <a:moveTo>
                  <a:pt x="87" y="42"/>
                </a:moveTo>
                <a:cubicBezTo>
                  <a:pt x="85" y="39"/>
                  <a:pt x="84" y="35"/>
                  <a:pt x="83" y="31"/>
                </a:cubicBezTo>
                <a:cubicBezTo>
                  <a:pt x="82" y="28"/>
                  <a:pt x="81" y="25"/>
                  <a:pt x="82" y="22"/>
                </a:cubicBezTo>
                <a:cubicBezTo>
                  <a:pt x="82" y="17"/>
                  <a:pt x="85" y="12"/>
                  <a:pt x="89" y="8"/>
                </a:cubicBezTo>
                <a:cubicBezTo>
                  <a:pt x="89" y="8"/>
                  <a:pt x="89" y="8"/>
                  <a:pt x="89" y="8"/>
                </a:cubicBezTo>
                <a:cubicBezTo>
                  <a:pt x="86" y="13"/>
                  <a:pt x="84" y="17"/>
                  <a:pt x="84" y="22"/>
                </a:cubicBezTo>
                <a:cubicBezTo>
                  <a:pt x="83" y="26"/>
                  <a:pt x="83" y="29"/>
                  <a:pt x="84" y="33"/>
                </a:cubicBezTo>
                <a:cubicBezTo>
                  <a:pt x="85" y="36"/>
                  <a:pt x="87" y="39"/>
                  <a:pt x="88" y="42"/>
                </a:cubicBezTo>
                <a:cubicBezTo>
                  <a:pt x="88" y="42"/>
                  <a:pt x="88" y="42"/>
                  <a:pt x="87" y="42"/>
                </a:cubicBezTo>
                <a:close/>
                <a:moveTo>
                  <a:pt x="90" y="22"/>
                </a:moveTo>
                <a:cubicBezTo>
                  <a:pt x="89" y="20"/>
                  <a:pt x="91" y="18"/>
                  <a:pt x="92" y="18"/>
                </a:cubicBezTo>
                <a:cubicBezTo>
                  <a:pt x="94" y="18"/>
                  <a:pt x="96" y="19"/>
                  <a:pt x="96" y="21"/>
                </a:cubicBezTo>
                <a:cubicBezTo>
                  <a:pt x="96" y="23"/>
                  <a:pt x="95" y="24"/>
                  <a:pt x="93" y="25"/>
                </a:cubicBezTo>
                <a:cubicBezTo>
                  <a:pt x="91" y="25"/>
                  <a:pt x="90" y="23"/>
                  <a:pt x="90" y="22"/>
                </a:cubicBezTo>
                <a:close/>
              </a:path>
            </a:pathLst>
          </a:custGeom>
          <a:solidFill>
            <a:srgbClr val="B9DC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2" name="Freeform 36"/>
          <p:cNvSpPr>
            <a:spLocks noEditPoints="1"/>
          </p:cNvSpPr>
          <p:nvPr/>
        </p:nvSpPr>
        <p:spPr bwMode="auto">
          <a:xfrm>
            <a:off x="7798096" y="6191512"/>
            <a:ext cx="707848" cy="376906"/>
          </a:xfrm>
          <a:custGeom>
            <a:avLst/>
            <a:gdLst>
              <a:gd name="T0" fmla="*/ 93 w 113"/>
              <a:gd name="T1" fmla="*/ 34 h 59"/>
              <a:gd name="T2" fmla="*/ 94 w 113"/>
              <a:gd name="T3" fmla="*/ 39 h 59"/>
              <a:gd name="T4" fmla="*/ 94 w 113"/>
              <a:gd name="T5" fmla="*/ 39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2 h 59"/>
              <a:gd name="T14" fmla="*/ 98 w 113"/>
              <a:gd name="T15" fmla="*/ 32 h 59"/>
              <a:gd name="T16" fmla="*/ 95 w 113"/>
              <a:gd name="T17" fmla="*/ 32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6 h 59"/>
              <a:gd name="T24" fmla="*/ 110 w 113"/>
              <a:gd name="T25" fmla="*/ 36 h 59"/>
              <a:gd name="T26" fmla="*/ 110 w 113"/>
              <a:gd name="T27" fmla="*/ 36 h 59"/>
              <a:gd name="T28" fmla="*/ 97 w 113"/>
              <a:gd name="T29" fmla="*/ 10 h 59"/>
              <a:gd name="T30" fmla="*/ 55 w 113"/>
              <a:gd name="T31" fmla="*/ 7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3 w 113"/>
              <a:gd name="T39" fmla="*/ 26 h 59"/>
              <a:gd name="T40" fmla="*/ 6 w 113"/>
              <a:gd name="T41" fmla="*/ 31 h 59"/>
              <a:gd name="T42" fmla="*/ 11 w 113"/>
              <a:gd name="T43" fmla="*/ 35 h 59"/>
              <a:gd name="T44" fmla="*/ 7 w 113"/>
              <a:gd name="T45" fmla="*/ 41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50 h 59"/>
              <a:gd name="T52" fmla="*/ 17 w 113"/>
              <a:gd name="T53" fmla="*/ 40 h 59"/>
              <a:gd name="T54" fmla="*/ 63 w 113"/>
              <a:gd name="T55" fmla="*/ 55 h 59"/>
              <a:gd name="T56" fmla="*/ 108 w 113"/>
              <a:gd name="T57" fmla="*/ 38 h 59"/>
              <a:gd name="T58" fmla="*/ 93 w 113"/>
              <a:gd name="T59" fmla="*/ 34 h 59"/>
              <a:gd name="T60" fmla="*/ 87 w 113"/>
              <a:gd name="T61" fmla="*/ 42 h 59"/>
              <a:gd name="T62" fmla="*/ 82 w 113"/>
              <a:gd name="T63" fmla="*/ 31 h 59"/>
              <a:gd name="T64" fmla="*/ 81 w 113"/>
              <a:gd name="T65" fmla="*/ 22 h 59"/>
              <a:gd name="T66" fmla="*/ 88 w 113"/>
              <a:gd name="T67" fmla="*/ 9 h 59"/>
              <a:gd name="T68" fmla="*/ 88 w 113"/>
              <a:gd name="T69" fmla="*/ 9 h 59"/>
              <a:gd name="T70" fmla="*/ 83 w 113"/>
              <a:gd name="T71" fmla="*/ 23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89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89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3" y="34"/>
                </a:moveTo>
                <a:cubicBezTo>
                  <a:pt x="93" y="36"/>
                  <a:pt x="93" y="37"/>
                  <a:pt x="94" y="39"/>
                </a:cubicBezTo>
                <a:cubicBezTo>
                  <a:pt x="94" y="39"/>
                  <a:pt x="94" y="39"/>
                  <a:pt x="94" y="39"/>
                </a:cubicBezTo>
                <a:cubicBezTo>
                  <a:pt x="93" y="37"/>
                  <a:pt x="92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3"/>
                  <a:pt x="93" y="33"/>
                  <a:pt x="93" y="32"/>
                </a:cubicBezTo>
                <a:cubicBezTo>
                  <a:pt x="94" y="31"/>
                  <a:pt x="97" y="30"/>
                  <a:pt x="98" y="32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6" y="31"/>
                  <a:pt x="95" y="32"/>
                </a:cubicBezTo>
                <a:cubicBezTo>
                  <a:pt x="95" y="32"/>
                  <a:pt x="94" y="33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7" y="38"/>
                  <a:pt x="106" y="41"/>
                  <a:pt x="110" y="36"/>
                </a:cubicBezTo>
                <a:cubicBezTo>
                  <a:pt x="110" y="35"/>
                  <a:pt x="110" y="35"/>
                  <a:pt x="110" y="36"/>
                </a:cubicBezTo>
                <a:cubicBezTo>
                  <a:pt x="110" y="36"/>
                  <a:pt x="110" y="36"/>
                  <a:pt x="110" y="36"/>
                </a:cubicBezTo>
                <a:cubicBezTo>
                  <a:pt x="113" y="30"/>
                  <a:pt x="106" y="18"/>
                  <a:pt x="97" y="10"/>
                </a:cubicBezTo>
                <a:cubicBezTo>
                  <a:pt x="88" y="2"/>
                  <a:pt x="76" y="0"/>
                  <a:pt x="55" y="7"/>
                </a:cubicBezTo>
                <a:cubicBezTo>
                  <a:pt x="40" y="11"/>
                  <a:pt x="22" y="23"/>
                  <a:pt x="16" y="30"/>
                </a:cubicBezTo>
                <a:cubicBezTo>
                  <a:pt x="16" y="27"/>
                  <a:pt x="15" y="23"/>
                  <a:pt x="11" y="21"/>
                </a:cubicBezTo>
                <a:cubicBezTo>
                  <a:pt x="7" y="19"/>
                  <a:pt x="4" y="21"/>
                  <a:pt x="0" y="21"/>
                </a:cubicBezTo>
                <a:cubicBezTo>
                  <a:pt x="1" y="23"/>
                  <a:pt x="2" y="24"/>
                  <a:pt x="3" y="26"/>
                </a:cubicBezTo>
                <a:cubicBezTo>
                  <a:pt x="5" y="27"/>
                  <a:pt x="5" y="29"/>
                  <a:pt x="6" y="31"/>
                </a:cubicBezTo>
                <a:cubicBezTo>
                  <a:pt x="8" y="33"/>
                  <a:pt x="9" y="34"/>
                  <a:pt x="11" y="35"/>
                </a:cubicBezTo>
                <a:cubicBezTo>
                  <a:pt x="10" y="37"/>
                  <a:pt x="8" y="38"/>
                  <a:pt x="7" y="41"/>
                </a:cubicBezTo>
                <a:cubicBezTo>
                  <a:pt x="6" y="42"/>
                  <a:pt x="6" y="45"/>
                  <a:pt x="5" y="46"/>
                </a:cubicBezTo>
                <a:cubicBezTo>
                  <a:pt x="4" y="48"/>
                  <a:pt x="3" y="50"/>
                  <a:pt x="3" y="51"/>
                </a:cubicBezTo>
                <a:cubicBezTo>
                  <a:pt x="7" y="50"/>
                  <a:pt x="10" y="53"/>
                  <a:pt x="14" y="50"/>
                </a:cubicBezTo>
                <a:cubicBezTo>
                  <a:pt x="17" y="47"/>
                  <a:pt x="17" y="43"/>
                  <a:pt x="17" y="40"/>
                </a:cubicBezTo>
                <a:cubicBezTo>
                  <a:pt x="22" y="44"/>
                  <a:pt x="36" y="50"/>
                  <a:pt x="63" y="55"/>
                </a:cubicBezTo>
                <a:cubicBezTo>
                  <a:pt x="88" y="59"/>
                  <a:pt x="102" y="47"/>
                  <a:pt x="108" y="38"/>
                </a:cubicBezTo>
                <a:cubicBezTo>
                  <a:pt x="105" y="42"/>
                  <a:pt x="96" y="38"/>
                  <a:pt x="93" y="34"/>
                </a:cubicBezTo>
                <a:close/>
                <a:moveTo>
                  <a:pt x="87" y="42"/>
                </a:moveTo>
                <a:cubicBezTo>
                  <a:pt x="84" y="39"/>
                  <a:pt x="84" y="35"/>
                  <a:pt x="82" y="31"/>
                </a:cubicBezTo>
                <a:cubicBezTo>
                  <a:pt x="81" y="28"/>
                  <a:pt x="81" y="25"/>
                  <a:pt x="81" y="22"/>
                </a:cubicBezTo>
                <a:cubicBezTo>
                  <a:pt x="82" y="17"/>
                  <a:pt x="85" y="13"/>
                  <a:pt x="88" y="9"/>
                </a:cubicBezTo>
                <a:cubicBezTo>
                  <a:pt x="88" y="9"/>
                  <a:pt x="88" y="9"/>
                  <a:pt x="88" y="9"/>
                </a:cubicBezTo>
                <a:cubicBezTo>
                  <a:pt x="86" y="13"/>
                  <a:pt x="84" y="18"/>
                  <a:pt x="83" y="23"/>
                </a:cubicBezTo>
                <a:cubicBezTo>
                  <a:pt x="83" y="26"/>
                  <a:pt x="83" y="30"/>
                  <a:pt x="84" y="33"/>
                </a:cubicBezTo>
                <a:cubicBezTo>
                  <a:pt x="85" y="36"/>
                  <a:pt x="86" y="39"/>
                  <a:pt x="88" y="42"/>
                </a:cubicBezTo>
                <a:cubicBezTo>
                  <a:pt x="88" y="42"/>
                  <a:pt x="87" y="43"/>
                  <a:pt x="87" y="42"/>
                </a:cubicBezTo>
                <a:close/>
                <a:moveTo>
                  <a:pt x="89" y="22"/>
                </a:moveTo>
                <a:cubicBezTo>
                  <a:pt x="89" y="20"/>
                  <a:pt x="90" y="19"/>
                  <a:pt x="92" y="18"/>
                </a:cubicBezTo>
                <a:cubicBezTo>
                  <a:pt x="94" y="18"/>
                  <a:pt x="95" y="20"/>
                  <a:pt x="96" y="21"/>
                </a:cubicBezTo>
                <a:cubicBezTo>
                  <a:pt x="96" y="23"/>
                  <a:pt x="94" y="25"/>
                  <a:pt x="93" y="25"/>
                </a:cubicBezTo>
                <a:cubicBezTo>
                  <a:pt x="91" y="25"/>
                  <a:pt x="89" y="24"/>
                  <a:pt x="89" y="2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3" name="Freeform 37"/>
          <p:cNvSpPr>
            <a:spLocks noEditPoints="1"/>
          </p:cNvSpPr>
          <p:nvPr/>
        </p:nvSpPr>
        <p:spPr bwMode="auto">
          <a:xfrm>
            <a:off x="2821279" y="5621556"/>
            <a:ext cx="703252" cy="367714"/>
          </a:xfrm>
          <a:custGeom>
            <a:avLst/>
            <a:gdLst>
              <a:gd name="T0" fmla="*/ 93 w 112"/>
              <a:gd name="T1" fmla="*/ 33 h 58"/>
              <a:gd name="T2" fmla="*/ 94 w 112"/>
              <a:gd name="T3" fmla="*/ 38 h 58"/>
              <a:gd name="T4" fmla="*/ 94 w 112"/>
              <a:gd name="T5" fmla="*/ 38 h 58"/>
              <a:gd name="T6" fmla="*/ 93 w 112"/>
              <a:gd name="T7" fmla="*/ 32 h 58"/>
              <a:gd name="T8" fmla="*/ 93 w 112"/>
              <a:gd name="T9" fmla="*/ 32 h 58"/>
              <a:gd name="T10" fmla="*/ 93 w 112"/>
              <a:gd name="T11" fmla="*/ 32 h 58"/>
              <a:gd name="T12" fmla="*/ 98 w 112"/>
              <a:gd name="T13" fmla="*/ 31 h 58"/>
              <a:gd name="T14" fmla="*/ 97 w 112"/>
              <a:gd name="T15" fmla="*/ 31 h 58"/>
              <a:gd name="T16" fmla="*/ 95 w 112"/>
              <a:gd name="T17" fmla="*/ 31 h 58"/>
              <a:gd name="T18" fmla="*/ 93 w 112"/>
              <a:gd name="T19" fmla="*/ 33 h 58"/>
              <a:gd name="T20" fmla="*/ 93 w 112"/>
              <a:gd name="T21" fmla="*/ 33 h 58"/>
              <a:gd name="T22" fmla="*/ 109 w 112"/>
              <a:gd name="T23" fmla="*/ 35 h 58"/>
              <a:gd name="T24" fmla="*/ 110 w 112"/>
              <a:gd name="T25" fmla="*/ 35 h 58"/>
              <a:gd name="T26" fmla="*/ 110 w 112"/>
              <a:gd name="T27" fmla="*/ 35 h 58"/>
              <a:gd name="T28" fmla="*/ 97 w 112"/>
              <a:gd name="T29" fmla="*/ 9 h 58"/>
              <a:gd name="T30" fmla="*/ 54 w 112"/>
              <a:gd name="T31" fmla="*/ 6 h 58"/>
              <a:gd name="T32" fmla="*/ 15 w 112"/>
              <a:gd name="T33" fmla="*/ 30 h 58"/>
              <a:gd name="T34" fmla="*/ 11 w 112"/>
              <a:gd name="T35" fmla="*/ 20 h 58"/>
              <a:gd name="T36" fmla="*/ 0 w 112"/>
              <a:gd name="T37" fmla="*/ 21 h 58"/>
              <a:gd name="T38" fmla="*/ 3 w 112"/>
              <a:gd name="T39" fmla="*/ 25 h 58"/>
              <a:gd name="T40" fmla="*/ 6 w 112"/>
              <a:gd name="T41" fmla="*/ 30 h 58"/>
              <a:gd name="T42" fmla="*/ 11 w 112"/>
              <a:gd name="T43" fmla="*/ 35 h 58"/>
              <a:gd name="T44" fmla="*/ 7 w 112"/>
              <a:gd name="T45" fmla="*/ 40 h 58"/>
              <a:gd name="T46" fmla="*/ 5 w 112"/>
              <a:gd name="T47" fmla="*/ 46 h 58"/>
              <a:gd name="T48" fmla="*/ 2 w 112"/>
              <a:gd name="T49" fmla="*/ 51 h 58"/>
              <a:gd name="T50" fmla="*/ 13 w 112"/>
              <a:gd name="T51" fmla="*/ 49 h 58"/>
              <a:gd name="T52" fmla="*/ 16 w 112"/>
              <a:gd name="T53" fmla="*/ 39 h 58"/>
              <a:gd name="T54" fmla="*/ 63 w 112"/>
              <a:gd name="T55" fmla="*/ 54 h 58"/>
              <a:gd name="T56" fmla="*/ 108 w 112"/>
              <a:gd name="T57" fmla="*/ 38 h 58"/>
              <a:gd name="T58" fmla="*/ 93 w 112"/>
              <a:gd name="T59" fmla="*/ 33 h 58"/>
              <a:gd name="T60" fmla="*/ 87 w 112"/>
              <a:gd name="T61" fmla="*/ 42 h 58"/>
              <a:gd name="T62" fmla="*/ 82 w 112"/>
              <a:gd name="T63" fmla="*/ 30 h 58"/>
              <a:gd name="T64" fmla="*/ 81 w 112"/>
              <a:gd name="T65" fmla="*/ 22 h 58"/>
              <a:gd name="T66" fmla="*/ 88 w 112"/>
              <a:gd name="T67" fmla="*/ 8 h 58"/>
              <a:gd name="T68" fmla="*/ 88 w 112"/>
              <a:gd name="T69" fmla="*/ 8 h 58"/>
              <a:gd name="T70" fmla="*/ 83 w 112"/>
              <a:gd name="T71" fmla="*/ 22 h 58"/>
              <a:gd name="T72" fmla="*/ 84 w 112"/>
              <a:gd name="T73" fmla="*/ 32 h 58"/>
              <a:gd name="T74" fmla="*/ 87 w 112"/>
              <a:gd name="T75" fmla="*/ 41 h 58"/>
              <a:gd name="T76" fmla="*/ 87 w 112"/>
              <a:gd name="T77" fmla="*/ 42 h 58"/>
              <a:gd name="T78" fmla="*/ 89 w 112"/>
              <a:gd name="T79" fmla="*/ 21 h 58"/>
              <a:gd name="T80" fmla="*/ 92 w 112"/>
              <a:gd name="T81" fmla="*/ 18 h 58"/>
              <a:gd name="T82" fmla="*/ 95 w 112"/>
              <a:gd name="T83" fmla="*/ 21 h 58"/>
              <a:gd name="T84" fmla="*/ 92 w 112"/>
              <a:gd name="T85" fmla="*/ 24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3"/>
                </a:moveTo>
                <a:cubicBezTo>
                  <a:pt x="93" y="35"/>
                  <a:pt x="93" y="37"/>
                  <a:pt x="94" y="38"/>
                </a:cubicBezTo>
                <a:cubicBezTo>
                  <a:pt x="94" y="38"/>
                  <a:pt x="94" y="38"/>
                  <a:pt x="94" y="38"/>
                </a:cubicBezTo>
                <a:cubicBezTo>
                  <a:pt x="92" y="37"/>
                  <a:pt x="92" y="34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6" y="29"/>
                  <a:pt x="98" y="31"/>
                </a:cubicBezTo>
                <a:cubicBezTo>
                  <a:pt x="98" y="31"/>
                  <a:pt x="98" y="31"/>
                  <a:pt x="97" y="31"/>
                </a:cubicBezTo>
                <a:cubicBezTo>
                  <a:pt x="97" y="31"/>
                  <a:pt x="96" y="31"/>
                  <a:pt x="95" y="31"/>
                </a:cubicBezTo>
                <a:cubicBezTo>
                  <a:pt x="94" y="31"/>
                  <a:pt x="94" y="32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7" y="37"/>
                  <a:pt x="105" y="40"/>
                  <a:pt x="109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2" y="30"/>
                  <a:pt x="106" y="17"/>
                  <a:pt x="97" y="9"/>
                </a:cubicBezTo>
                <a:cubicBezTo>
                  <a:pt x="88" y="1"/>
                  <a:pt x="75" y="0"/>
                  <a:pt x="54" y="6"/>
                </a:cubicBezTo>
                <a:cubicBezTo>
                  <a:pt x="40" y="10"/>
                  <a:pt x="22" y="22"/>
                  <a:pt x="15" y="30"/>
                </a:cubicBezTo>
                <a:cubicBezTo>
                  <a:pt x="15" y="26"/>
                  <a:pt x="15" y="23"/>
                  <a:pt x="11" y="20"/>
                </a:cubicBezTo>
                <a:cubicBezTo>
                  <a:pt x="7" y="18"/>
                  <a:pt x="4" y="21"/>
                  <a:pt x="0" y="21"/>
                </a:cubicBezTo>
                <a:cubicBezTo>
                  <a:pt x="0" y="22"/>
                  <a:pt x="2" y="24"/>
                  <a:pt x="3" y="25"/>
                </a:cubicBezTo>
                <a:cubicBezTo>
                  <a:pt x="4" y="27"/>
                  <a:pt x="5" y="29"/>
                  <a:pt x="6" y="30"/>
                </a:cubicBezTo>
                <a:cubicBezTo>
                  <a:pt x="7" y="32"/>
                  <a:pt x="9" y="34"/>
                  <a:pt x="11" y="35"/>
                </a:cubicBezTo>
                <a:cubicBezTo>
                  <a:pt x="9" y="36"/>
                  <a:pt x="8" y="38"/>
                  <a:pt x="7" y="40"/>
                </a:cubicBezTo>
                <a:cubicBezTo>
                  <a:pt x="6" y="42"/>
                  <a:pt x="6" y="44"/>
                  <a:pt x="5" y="46"/>
                </a:cubicBezTo>
                <a:cubicBezTo>
                  <a:pt x="4" y="47"/>
                  <a:pt x="3" y="49"/>
                  <a:pt x="2" y="51"/>
                </a:cubicBezTo>
                <a:cubicBezTo>
                  <a:pt x="6" y="50"/>
                  <a:pt x="10" y="52"/>
                  <a:pt x="13" y="49"/>
                </a:cubicBezTo>
                <a:cubicBezTo>
                  <a:pt x="17" y="46"/>
                  <a:pt x="17" y="43"/>
                  <a:pt x="16" y="39"/>
                </a:cubicBezTo>
                <a:cubicBezTo>
                  <a:pt x="22" y="44"/>
                  <a:pt x="36" y="50"/>
                  <a:pt x="63" y="54"/>
                </a:cubicBezTo>
                <a:cubicBezTo>
                  <a:pt x="87" y="58"/>
                  <a:pt x="102" y="47"/>
                  <a:pt x="108" y="38"/>
                </a:cubicBezTo>
                <a:cubicBezTo>
                  <a:pt x="104" y="41"/>
                  <a:pt x="96" y="37"/>
                  <a:pt x="93" y="33"/>
                </a:cubicBezTo>
                <a:close/>
                <a:moveTo>
                  <a:pt x="87" y="42"/>
                </a:moveTo>
                <a:cubicBezTo>
                  <a:pt x="84" y="38"/>
                  <a:pt x="83" y="34"/>
                  <a:pt x="82" y="30"/>
                </a:cubicBezTo>
                <a:cubicBezTo>
                  <a:pt x="81" y="28"/>
                  <a:pt x="80" y="25"/>
                  <a:pt x="81" y="22"/>
                </a:cubicBezTo>
                <a:cubicBezTo>
                  <a:pt x="82" y="16"/>
                  <a:pt x="84" y="12"/>
                  <a:pt x="88" y="8"/>
                </a:cubicBezTo>
                <a:cubicBezTo>
                  <a:pt x="88" y="8"/>
                  <a:pt x="88" y="8"/>
                  <a:pt x="88" y="8"/>
                </a:cubicBezTo>
                <a:cubicBezTo>
                  <a:pt x="86" y="12"/>
                  <a:pt x="84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6" y="38"/>
                  <a:pt x="87" y="41"/>
                </a:cubicBezTo>
                <a:cubicBezTo>
                  <a:pt x="87" y="42"/>
                  <a:pt x="87" y="42"/>
                  <a:pt x="87" y="42"/>
                </a:cubicBezTo>
                <a:close/>
                <a:moveTo>
                  <a:pt x="89" y="21"/>
                </a:moveTo>
                <a:cubicBezTo>
                  <a:pt x="89" y="20"/>
                  <a:pt x="90" y="18"/>
                  <a:pt x="92" y="18"/>
                </a:cubicBezTo>
                <a:cubicBezTo>
                  <a:pt x="93" y="18"/>
                  <a:pt x="95" y="19"/>
                  <a:pt x="95" y="21"/>
                </a:cubicBezTo>
                <a:cubicBezTo>
                  <a:pt x="95" y="22"/>
                  <a:pt x="94" y="24"/>
                  <a:pt x="92" y="24"/>
                </a:cubicBezTo>
                <a:cubicBezTo>
                  <a:pt x="91" y="24"/>
                  <a:pt x="89" y="23"/>
                  <a:pt x="89" y="21"/>
                </a:cubicBezTo>
                <a:close/>
              </a:path>
            </a:pathLst>
          </a:custGeom>
          <a:solidFill>
            <a:srgbClr val="8F2E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4" name="Freeform 38"/>
          <p:cNvSpPr>
            <a:spLocks noEditPoints="1"/>
          </p:cNvSpPr>
          <p:nvPr/>
        </p:nvSpPr>
        <p:spPr bwMode="auto">
          <a:xfrm>
            <a:off x="9894063" y="6007655"/>
            <a:ext cx="560763" cy="307960"/>
          </a:xfrm>
          <a:custGeom>
            <a:avLst/>
            <a:gdLst>
              <a:gd name="T0" fmla="*/ 74 w 89"/>
              <a:gd name="T1" fmla="*/ 25 h 48"/>
              <a:gd name="T2" fmla="*/ 75 w 89"/>
              <a:gd name="T3" fmla="*/ 28 h 48"/>
              <a:gd name="T4" fmla="*/ 75 w 89"/>
              <a:gd name="T5" fmla="*/ 28 h 48"/>
              <a:gd name="T6" fmla="*/ 74 w 89"/>
              <a:gd name="T7" fmla="*/ 24 h 48"/>
              <a:gd name="T8" fmla="*/ 74 w 89"/>
              <a:gd name="T9" fmla="*/ 24 h 48"/>
              <a:gd name="T10" fmla="*/ 74 w 89"/>
              <a:gd name="T11" fmla="*/ 24 h 48"/>
              <a:gd name="T12" fmla="*/ 78 w 89"/>
              <a:gd name="T13" fmla="*/ 22 h 48"/>
              <a:gd name="T14" fmla="*/ 78 w 89"/>
              <a:gd name="T15" fmla="*/ 23 h 48"/>
              <a:gd name="T16" fmla="*/ 76 w 89"/>
              <a:gd name="T17" fmla="*/ 23 h 48"/>
              <a:gd name="T18" fmla="*/ 75 w 89"/>
              <a:gd name="T19" fmla="*/ 24 h 48"/>
              <a:gd name="T20" fmla="*/ 75 w 89"/>
              <a:gd name="T21" fmla="*/ 24 h 48"/>
              <a:gd name="T22" fmla="*/ 87 w 89"/>
              <a:gd name="T23" fmla="*/ 24 h 48"/>
              <a:gd name="T24" fmla="*/ 88 w 89"/>
              <a:gd name="T25" fmla="*/ 24 h 48"/>
              <a:gd name="T26" fmla="*/ 88 w 89"/>
              <a:gd name="T27" fmla="*/ 25 h 48"/>
              <a:gd name="T28" fmla="*/ 75 w 89"/>
              <a:gd name="T29" fmla="*/ 5 h 48"/>
              <a:gd name="T30" fmla="*/ 41 w 89"/>
              <a:gd name="T31" fmla="*/ 7 h 48"/>
              <a:gd name="T32" fmla="*/ 13 w 89"/>
              <a:gd name="T33" fmla="*/ 30 h 48"/>
              <a:gd name="T34" fmla="*/ 8 w 89"/>
              <a:gd name="T35" fmla="*/ 23 h 48"/>
              <a:gd name="T36" fmla="*/ 0 w 89"/>
              <a:gd name="T37" fmla="*/ 25 h 48"/>
              <a:gd name="T38" fmla="*/ 3 w 89"/>
              <a:gd name="T39" fmla="*/ 28 h 48"/>
              <a:gd name="T40" fmla="*/ 6 w 89"/>
              <a:gd name="T41" fmla="*/ 32 h 48"/>
              <a:gd name="T42" fmla="*/ 10 w 89"/>
              <a:gd name="T43" fmla="*/ 34 h 48"/>
              <a:gd name="T44" fmla="*/ 7 w 89"/>
              <a:gd name="T45" fmla="*/ 39 h 48"/>
              <a:gd name="T46" fmla="*/ 6 w 89"/>
              <a:gd name="T47" fmla="*/ 44 h 48"/>
              <a:gd name="T48" fmla="*/ 5 w 89"/>
              <a:gd name="T49" fmla="*/ 48 h 48"/>
              <a:gd name="T50" fmla="*/ 13 w 89"/>
              <a:gd name="T51" fmla="*/ 45 h 48"/>
              <a:gd name="T52" fmla="*/ 15 w 89"/>
              <a:gd name="T53" fmla="*/ 37 h 48"/>
              <a:gd name="T54" fmla="*/ 53 w 89"/>
              <a:gd name="T55" fmla="*/ 44 h 48"/>
              <a:gd name="T56" fmla="*/ 87 w 89"/>
              <a:gd name="T57" fmla="*/ 27 h 48"/>
              <a:gd name="T58" fmla="*/ 74 w 89"/>
              <a:gd name="T59" fmla="*/ 25 h 48"/>
              <a:gd name="T60" fmla="*/ 70 w 89"/>
              <a:gd name="T61" fmla="*/ 32 h 48"/>
              <a:gd name="T62" fmla="*/ 65 w 89"/>
              <a:gd name="T63" fmla="*/ 24 h 48"/>
              <a:gd name="T64" fmla="*/ 64 w 89"/>
              <a:gd name="T65" fmla="*/ 17 h 48"/>
              <a:gd name="T66" fmla="*/ 68 w 89"/>
              <a:gd name="T67" fmla="*/ 5 h 48"/>
              <a:gd name="T68" fmla="*/ 68 w 89"/>
              <a:gd name="T69" fmla="*/ 5 h 48"/>
              <a:gd name="T70" fmla="*/ 65 w 89"/>
              <a:gd name="T71" fmla="*/ 17 h 48"/>
              <a:gd name="T72" fmla="*/ 67 w 89"/>
              <a:gd name="T73" fmla="*/ 25 h 48"/>
              <a:gd name="T74" fmla="*/ 71 w 89"/>
              <a:gd name="T75" fmla="*/ 32 h 48"/>
              <a:gd name="T76" fmla="*/ 70 w 89"/>
              <a:gd name="T77" fmla="*/ 32 h 48"/>
              <a:gd name="T78" fmla="*/ 70 w 89"/>
              <a:gd name="T79" fmla="*/ 16 h 48"/>
              <a:gd name="T80" fmla="*/ 72 w 89"/>
              <a:gd name="T81" fmla="*/ 13 h 48"/>
              <a:gd name="T82" fmla="*/ 75 w 89"/>
              <a:gd name="T83" fmla="*/ 15 h 48"/>
              <a:gd name="T84" fmla="*/ 73 w 89"/>
              <a:gd name="T85" fmla="*/ 18 h 48"/>
              <a:gd name="T86" fmla="*/ 70 w 89"/>
              <a:gd name="T87" fmla="*/ 16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9" h="48">
                <a:moveTo>
                  <a:pt x="74" y="25"/>
                </a:moveTo>
                <a:cubicBezTo>
                  <a:pt x="74" y="26"/>
                  <a:pt x="74" y="27"/>
                  <a:pt x="75" y="28"/>
                </a:cubicBezTo>
                <a:cubicBezTo>
                  <a:pt x="76" y="28"/>
                  <a:pt x="75" y="28"/>
                  <a:pt x="75" y="28"/>
                </a:cubicBezTo>
                <a:cubicBezTo>
                  <a:pt x="74" y="27"/>
                  <a:pt x="74" y="26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5" y="22"/>
                  <a:pt x="77" y="21"/>
                  <a:pt x="78" y="22"/>
                </a:cubicBezTo>
                <a:cubicBezTo>
                  <a:pt x="78" y="23"/>
                  <a:pt x="78" y="23"/>
                  <a:pt x="78" y="23"/>
                </a:cubicBezTo>
                <a:cubicBezTo>
                  <a:pt x="77" y="23"/>
                  <a:pt x="76" y="22"/>
                  <a:pt x="76" y="23"/>
                </a:cubicBezTo>
                <a:cubicBezTo>
                  <a:pt x="75" y="23"/>
                  <a:pt x="75" y="23"/>
                  <a:pt x="75" y="24"/>
                </a:cubicBezTo>
                <a:cubicBezTo>
                  <a:pt x="75" y="24"/>
                  <a:pt x="75" y="24"/>
                  <a:pt x="75" y="24"/>
                </a:cubicBezTo>
                <a:cubicBezTo>
                  <a:pt x="78" y="27"/>
                  <a:pt x="85" y="29"/>
                  <a:pt x="87" y="24"/>
                </a:cubicBezTo>
                <a:cubicBezTo>
                  <a:pt x="88" y="24"/>
                  <a:pt x="88" y="24"/>
                  <a:pt x="88" y="24"/>
                </a:cubicBezTo>
                <a:cubicBezTo>
                  <a:pt x="88" y="24"/>
                  <a:pt x="88" y="24"/>
                  <a:pt x="88" y="25"/>
                </a:cubicBezTo>
                <a:cubicBezTo>
                  <a:pt x="89" y="20"/>
                  <a:pt x="83" y="10"/>
                  <a:pt x="75" y="5"/>
                </a:cubicBezTo>
                <a:cubicBezTo>
                  <a:pt x="67" y="0"/>
                  <a:pt x="57" y="0"/>
                  <a:pt x="41" y="7"/>
                </a:cubicBezTo>
                <a:cubicBezTo>
                  <a:pt x="30" y="12"/>
                  <a:pt x="17" y="23"/>
                  <a:pt x="13" y="30"/>
                </a:cubicBezTo>
                <a:cubicBezTo>
                  <a:pt x="12" y="27"/>
                  <a:pt x="12" y="25"/>
                  <a:pt x="8" y="23"/>
                </a:cubicBezTo>
                <a:cubicBezTo>
                  <a:pt x="5" y="22"/>
                  <a:pt x="3" y="24"/>
                  <a:pt x="0" y="25"/>
                </a:cubicBezTo>
                <a:cubicBezTo>
                  <a:pt x="0" y="26"/>
                  <a:pt x="2" y="27"/>
                  <a:pt x="3" y="28"/>
                </a:cubicBezTo>
                <a:cubicBezTo>
                  <a:pt x="4" y="29"/>
                  <a:pt x="4" y="30"/>
                  <a:pt x="6" y="32"/>
                </a:cubicBezTo>
                <a:cubicBezTo>
                  <a:pt x="7" y="33"/>
                  <a:pt x="8" y="34"/>
                  <a:pt x="10" y="34"/>
                </a:cubicBezTo>
                <a:cubicBezTo>
                  <a:pt x="9" y="36"/>
                  <a:pt x="8" y="37"/>
                  <a:pt x="7" y="39"/>
                </a:cubicBezTo>
                <a:cubicBezTo>
                  <a:pt x="7" y="40"/>
                  <a:pt x="7" y="42"/>
                  <a:pt x="6" y="44"/>
                </a:cubicBezTo>
                <a:cubicBezTo>
                  <a:pt x="6" y="45"/>
                  <a:pt x="5" y="46"/>
                  <a:pt x="5" y="48"/>
                </a:cubicBezTo>
                <a:cubicBezTo>
                  <a:pt x="8" y="47"/>
                  <a:pt x="11" y="48"/>
                  <a:pt x="13" y="45"/>
                </a:cubicBezTo>
                <a:cubicBezTo>
                  <a:pt x="16" y="43"/>
                  <a:pt x="15" y="40"/>
                  <a:pt x="15" y="37"/>
                </a:cubicBezTo>
                <a:cubicBezTo>
                  <a:pt x="20" y="40"/>
                  <a:pt x="31" y="44"/>
                  <a:pt x="53" y="44"/>
                </a:cubicBezTo>
                <a:cubicBezTo>
                  <a:pt x="72" y="45"/>
                  <a:pt x="83" y="34"/>
                  <a:pt x="87" y="27"/>
                </a:cubicBezTo>
                <a:cubicBezTo>
                  <a:pt x="84" y="30"/>
                  <a:pt x="77" y="27"/>
                  <a:pt x="74" y="25"/>
                </a:cubicBezTo>
                <a:close/>
                <a:moveTo>
                  <a:pt x="70" y="32"/>
                </a:moveTo>
                <a:cubicBezTo>
                  <a:pt x="68" y="30"/>
                  <a:pt x="67" y="26"/>
                  <a:pt x="65" y="24"/>
                </a:cubicBezTo>
                <a:cubicBezTo>
                  <a:pt x="64" y="21"/>
                  <a:pt x="64" y="19"/>
                  <a:pt x="64" y="17"/>
                </a:cubicBezTo>
                <a:cubicBezTo>
                  <a:pt x="64" y="12"/>
                  <a:pt x="65" y="9"/>
                  <a:pt x="68" y="5"/>
                </a:cubicBezTo>
                <a:cubicBezTo>
                  <a:pt x="68" y="5"/>
                  <a:pt x="68" y="5"/>
                  <a:pt x="68" y="5"/>
                </a:cubicBezTo>
                <a:cubicBezTo>
                  <a:pt x="66" y="9"/>
                  <a:pt x="65" y="13"/>
                  <a:pt x="65" y="17"/>
                </a:cubicBezTo>
                <a:cubicBezTo>
                  <a:pt x="65" y="19"/>
                  <a:pt x="66" y="23"/>
                  <a:pt x="67" y="25"/>
                </a:cubicBezTo>
                <a:cubicBezTo>
                  <a:pt x="68" y="27"/>
                  <a:pt x="69" y="29"/>
                  <a:pt x="71" y="32"/>
                </a:cubicBezTo>
                <a:cubicBezTo>
                  <a:pt x="71" y="32"/>
                  <a:pt x="70" y="32"/>
                  <a:pt x="70" y="32"/>
                </a:cubicBezTo>
                <a:close/>
                <a:moveTo>
                  <a:pt x="70" y="16"/>
                </a:moveTo>
                <a:cubicBezTo>
                  <a:pt x="70" y="14"/>
                  <a:pt x="70" y="13"/>
                  <a:pt x="72" y="13"/>
                </a:cubicBezTo>
                <a:cubicBezTo>
                  <a:pt x="73" y="12"/>
                  <a:pt x="74" y="13"/>
                  <a:pt x="75" y="15"/>
                </a:cubicBezTo>
                <a:cubicBezTo>
                  <a:pt x="75" y="16"/>
                  <a:pt x="74" y="17"/>
                  <a:pt x="73" y="18"/>
                </a:cubicBezTo>
                <a:cubicBezTo>
                  <a:pt x="71" y="18"/>
                  <a:pt x="70" y="17"/>
                  <a:pt x="70" y="16"/>
                </a:cubicBezTo>
                <a:close/>
              </a:path>
            </a:pathLst>
          </a:custGeom>
          <a:solidFill>
            <a:srgbClr val="C2C8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5" name="Freeform 39"/>
          <p:cNvSpPr/>
          <p:nvPr/>
        </p:nvSpPr>
        <p:spPr bwMode="auto">
          <a:xfrm>
            <a:off x="6089332" y="5718081"/>
            <a:ext cx="565359" cy="289574"/>
          </a:xfrm>
          <a:custGeom>
            <a:avLst/>
            <a:gdLst>
              <a:gd name="T0" fmla="*/ 75 w 90"/>
              <a:gd name="T1" fmla="*/ 26 h 46"/>
              <a:gd name="T2" fmla="*/ 76 w 90"/>
              <a:gd name="T3" fmla="*/ 30 h 46"/>
              <a:gd name="T4" fmla="*/ 76 w 90"/>
              <a:gd name="T5" fmla="*/ 30 h 46"/>
              <a:gd name="T6" fmla="*/ 74 w 90"/>
              <a:gd name="T7" fmla="*/ 25 h 46"/>
              <a:gd name="T8" fmla="*/ 74 w 90"/>
              <a:gd name="T9" fmla="*/ 25 h 46"/>
              <a:gd name="T10" fmla="*/ 75 w 90"/>
              <a:gd name="T11" fmla="*/ 25 h 46"/>
              <a:gd name="T12" fmla="*/ 78 w 90"/>
              <a:gd name="T13" fmla="*/ 24 h 46"/>
              <a:gd name="T14" fmla="*/ 78 w 90"/>
              <a:gd name="T15" fmla="*/ 24 h 46"/>
              <a:gd name="T16" fmla="*/ 76 w 90"/>
              <a:gd name="T17" fmla="*/ 24 h 46"/>
              <a:gd name="T18" fmla="*/ 75 w 90"/>
              <a:gd name="T19" fmla="*/ 25 h 46"/>
              <a:gd name="T20" fmla="*/ 75 w 90"/>
              <a:gd name="T21" fmla="*/ 26 h 46"/>
              <a:gd name="T22" fmla="*/ 88 w 90"/>
              <a:gd name="T23" fmla="*/ 27 h 46"/>
              <a:gd name="T24" fmla="*/ 88 w 90"/>
              <a:gd name="T25" fmla="*/ 27 h 46"/>
              <a:gd name="T26" fmla="*/ 88 w 90"/>
              <a:gd name="T27" fmla="*/ 27 h 46"/>
              <a:gd name="T28" fmla="*/ 77 w 90"/>
              <a:gd name="T29" fmla="*/ 7 h 46"/>
              <a:gd name="T30" fmla="*/ 43 w 90"/>
              <a:gd name="T31" fmla="*/ 6 h 46"/>
              <a:gd name="T32" fmla="*/ 13 w 90"/>
              <a:gd name="T33" fmla="*/ 26 h 46"/>
              <a:gd name="T34" fmla="*/ 9 w 90"/>
              <a:gd name="T35" fmla="*/ 19 h 46"/>
              <a:gd name="T36" fmla="*/ 0 w 90"/>
              <a:gd name="T37" fmla="*/ 20 h 46"/>
              <a:gd name="T38" fmla="*/ 3 w 90"/>
              <a:gd name="T39" fmla="*/ 23 h 46"/>
              <a:gd name="T40" fmla="*/ 6 w 90"/>
              <a:gd name="T41" fmla="*/ 27 h 46"/>
              <a:gd name="T42" fmla="*/ 10 w 90"/>
              <a:gd name="T43" fmla="*/ 31 h 46"/>
              <a:gd name="T44" fmla="*/ 7 w 90"/>
              <a:gd name="T45" fmla="*/ 35 h 46"/>
              <a:gd name="T46" fmla="*/ 5 w 90"/>
              <a:gd name="T47" fmla="*/ 40 h 46"/>
              <a:gd name="T48" fmla="*/ 4 w 90"/>
              <a:gd name="T49" fmla="*/ 43 h 46"/>
              <a:gd name="T50" fmla="*/ 12 w 90"/>
              <a:gd name="T51" fmla="*/ 42 h 46"/>
              <a:gd name="T52" fmla="*/ 14 w 90"/>
              <a:gd name="T53" fmla="*/ 34 h 46"/>
              <a:gd name="T54" fmla="*/ 52 w 90"/>
              <a:gd name="T55" fmla="*/ 44 h 46"/>
              <a:gd name="T56" fmla="*/ 87 w 90"/>
              <a:gd name="T57" fmla="*/ 29 h 46"/>
              <a:gd name="T58" fmla="*/ 75 w 90"/>
              <a:gd name="T59" fmla="*/ 26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90" h="46">
                <a:moveTo>
                  <a:pt x="75" y="26"/>
                </a:moveTo>
                <a:cubicBezTo>
                  <a:pt x="75" y="27"/>
                  <a:pt x="75" y="29"/>
                  <a:pt x="76" y="30"/>
                </a:cubicBezTo>
                <a:cubicBezTo>
                  <a:pt x="76" y="30"/>
                  <a:pt x="76" y="30"/>
                  <a:pt x="76" y="30"/>
                </a:cubicBezTo>
                <a:cubicBezTo>
                  <a:pt x="74" y="29"/>
                  <a:pt x="74" y="27"/>
                  <a:pt x="74" y="25"/>
                </a:cubicBezTo>
                <a:cubicBezTo>
                  <a:pt x="74" y="25"/>
                  <a:pt x="74" y="25"/>
                  <a:pt x="74" y="25"/>
                </a:cubicBezTo>
                <a:cubicBezTo>
                  <a:pt x="74" y="25"/>
                  <a:pt x="75" y="25"/>
                  <a:pt x="75" y="25"/>
                </a:cubicBezTo>
                <a:cubicBezTo>
                  <a:pt x="75" y="23"/>
                  <a:pt x="77" y="22"/>
                  <a:pt x="78" y="24"/>
                </a:cubicBezTo>
                <a:cubicBezTo>
                  <a:pt x="78" y="24"/>
                  <a:pt x="78" y="24"/>
                  <a:pt x="78" y="24"/>
                </a:cubicBezTo>
                <a:cubicBezTo>
                  <a:pt x="78" y="24"/>
                  <a:pt x="77" y="24"/>
                  <a:pt x="76" y="24"/>
                </a:cubicBezTo>
                <a:cubicBezTo>
                  <a:pt x="76" y="24"/>
                  <a:pt x="75" y="25"/>
                  <a:pt x="75" y="25"/>
                </a:cubicBezTo>
                <a:cubicBezTo>
                  <a:pt x="75" y="26"/>
                  <a:pt x="75" y="26"/>
                  <a:pt x="75" y="26"/>
                </a:cubicBezTo>
                <a:cubicBezTo>
                  <a:pt x="78" y="29"/>
                  <a:pt x="85" y="31"/>
                  <a:pt x="88" y="27"/>
                </a:cubicBezTo>
                <a:cubicBezTo>
                  <a:pt x="88" y="26"/>
                  <a:pt x="88" y="27"/>
                  <a:pt x="88" y="27"/>
                </a:cubicBezTo>
                <a:cubicBezTo>
                  <a:pt x="88" y="27"/>
                  <a:pt x="88" y="27"/>
                  <a:pt x="88" y="27"/>
                </a:cubicBezTo>
                <a:cubicBezTo>
                  <a:pt x="90" y="22"/>
                  <a:pt x="84" y="13"/>
                  <a:pt x="77" y="7"/>
                </a:cubicBezTo>
                <a:cubicBezTo>
                  <a:pt x="69" y="1"/>
                  <a:pt x="59" y="0"/>
                  <a:pt x="43" y="6"/>
                </a:cubicBezTo>
                <a:cubicBezTo>
                  <a:pt x="31" y="10"/>
                  <a:pt x="18" y="20"/>
                  <a:pt x="13" y="26"/>
                </a:cubicBezTo>
                <a:cubicBezTo>
                  <a:pt x="13" y="24"/>
                  <a:pt x="12" y="21"/>
                  <a:pt x="9" y="19"/>
                </a:cubicBezTo>
                <a:cubicBezTo>
                  <a:pt x="6" y="18"/>
                  <a:pt x="4" y="20"/>
                  <a:pt x="0" y="20"/>
                </a:cubicBezTo>
                <a:cubicBezTo>
                  <a:pt x="1" y="21"/>
                  <a:pt x="2" y="22"/>
                  <a:pt x="3" y="23"/>
                </a:cubicBezTo>
                <a:cubicBezTo>
                  <a:pt x="4" y="25"/>
                  <a:pt x="5" y="26"/>
                  <a:pt x="6" y="27"/>
                </a:cubicBezTo>
                <a:cubicBezTo>
                  <a:pt x="7" y="29"/>
                  <a:pt x="8" y="30"/>
                  <a:pt x="10" y="31"/>
                </a:cubicBezTo>
                <a:cubicBezTo>
                  <a:pt x="9" y="32"/>
                  <a:pt x="7" y="33"/>
                  <a:pt x="7" y="35"/>
                </a:cubicBezTo>
                <a:cubicBezTo>
                  <a:pt x="6" y="36"/>
                  <a:pt x="6" y="38"/>
                  <a:pt x="5" y="40"/>
                </a:cubicBezTo>
                <a:cubicBezTo>
                  <a:pt x="5" y="41"/>
                  <a:pt x="4" y="42"/>
                  <a:pt x="4" y="43"/>
                </a:cubicBezTo>
                <a:cubicBezTo>
                  <a:pt x="7" y="43"/>
                  <a:pt x="10" y="44"/>
                  <a:pt x="12" y="42"/>
                </a:cubicBezTo>
                <a:cubicBezTo>
                  <a:pt x="15" y="39"/>
                  <a:pt x="15" y="37"/>
                  <a:pt x="14" y="34"/>
                </a:cubicBezTo>
                <a:cubicBezTo>
                  <a:pt x="19" y="37"/>
                  <a:pt x="30" y="42"/>
                  <a:pt x="52" y="44"/>
                </a:cubicBezTo>
                <a:cubicBezTo>
                  <a:pt x="71" y="46"/>
                  <a:pt x="82" y="36"/>
                  <a:pt x="87" y="29"/>
                </a:cubicBezTo>
                <a:cubicBezTo>
                  <a:pt x="84" y="32"/>
                  <a:pt x="77" y="29"/>
                  <a:pt x="75" y="26"/>
                </a:cubicBezTo>
                <a:close/>
              </a:path>
            </a:pathLst>
          </a:custGeom>
          <a:solidFill>
            <a:srgbClr val="D434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pic>
        <p:nvPicPr>
          <p:cNvPr id="4" name="图形 2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9656405" y="1409941"/>
            <a:ext cx="1697038" cy="1092346"/>
          </a:xfrm>
          <a:prstGeom prst="rect">
            <a:avLst/>
          </a:prstGeom>
          <a:effectLst/>
        </p:spPr>
      </p:pic>
      <p:pic>
        <p:nvPicPr>
          <p:cNvPr id="5" name="图形 4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979054" y="2409754"/>
            <a:ext cx="1614625" cy="1273760"/>
          </a:xfrm>
          <a:prstGeom prst="rect">
            <a:avLst/>
          </a:prstGeom>
          <a:effectLst/>
        </p:spPr>
      </p:pic>
      <p:pic>
        <p:nvPicPr>
          <p:cNvPr id="47" name="图片 46"/>
          <p:cNvPicPr>
            <a:picLocks noChangeAspect="1"/>
          </p:cNvPicPr>
          <p:nvPr/>
        </p:nvPicPr>
        <p:blipFill rotWithShape="1">
          <a:blip r:embed="rId6"/>
          <a:srcRect t="48950" b="-1"/>
          <a:stretch>
            <a:fillRect/>
          </a:stretch>
        </p:blipFill>
        <p:spPr>
          <a:xfrm>
            <a:off x="-2378703" y="0"/>
            <a:ext cx="14570703" cy="1409891"/>
          </a:xfrm>
          <a:prstGeom prst="rect">
            <a:avLst/>
          </a:prstGeom>
          <a:effectLst/>
        </p:spPr>
      </p:pic>
      <p:pic>
        <p:nvPicPr>
          <p:cNvPr id="17" name="Content Placeholder 16" descr="1"/>
          <p:cNvPicPr>
            <a:picLocks noGrp="1" noChangeAspect="1"/>
          </p:cNvPicPr>
          <p:nvPr>
            <p:ph idx="1"/>
          </p:nvPr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28240" y="810260"/>
            <a:ext cx="7875270" cy="449072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978785" y="1136650"/>
            <a:ext cx="6811010" cy="3664585"/>
            <a:chOff x="4457" y="2084"/>
            <a:chExt cx="9858" cy="5771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43" name="椭圆 42"/>
            <p:cNvSpPr/>
            <p:nvPr/>
          </p:nvSpPr>
          <p:spPr>
            <a:xfrm>
              <a:off x="4457" y="379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6" name="椭圆 42"/>
            <p:cNvSpPr/>
            <p:nvPr/>
          </p:nvSpPr>
          <p:spPr>
            <a:xfrm>
              <a:off x="6632" y="2084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7" name="椭圆 42"/>
            <p:cNvSpPr/>
            <p:nvPr/>
          </p:nvSpPr>
          <p:spPr>
            <a:xfrm>
              <a:off x="7938" y="379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8" name="椭圆 42"/>
            <p:cNvSpPr/>
            <p:nvPr/>
          </p:nvSpPr>
          <p:spPr>
            <a:xfrm>
              <a:off x="10259" y="365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9" name="椭圆 42"/>
            <p:cNvSpPr/>
            <p:nvPr/>
          </p:nvSpPr>
          <p:spPr>
            <a:xfrm>
              <a:off x="8912" y="2246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sp>
        <p:nvSpPr>
          <p:cNvPr id="22" name="Text Box 21"/>
          <p:cNvSpPr txBox="1"/>
          <p:nvPr/>
        </p:nvSpPr>
        <p:spPr>
          <a:xfrm>
            <a:off x="3710300" y="2857351"/>
            <a:ext cx="505779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Coiny" panose="02000903060500060000" charset="0"/>
                <a:ea typeface="+mn-ea"/>
                <a:cs typeface="Coiny" panose="02000903060500060000" charset="0"/>
              </a:rPr>
              <a:t>Vận</a:t>
            </a:r>
            <a:r>
              <a:rPr kumimoji="0" lang="en-US" sz="8000" b="0" i="0" u="none" strike="noStrike" kern="1200" cap="none" spc="0" normalizeH="0" noProof="0" dirty="0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Coiny" panose="02000903060500060000" charset="0"/>
                <a:ea typeface="+mn-ea"/>
                <a:cs typeface="Coiny" panose="02000903060500060000" charset="0"/>
              </a:rPr>
              <a:t> </a:t>
            </a:r>
            <a:r>
              <a:rPr kumimoji="0" lang="en-US" sz="8000" b="0" i="0" u="none" strike="noStrike" kern="1200" cap="none" spc="0" normalizeH="0" noProof="0" dirty="0" err="1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Coiny" panose="02000903060500060000" charset="0"/>
                <a:ea typeface="+mn-ea"/>
                <a:cs typeface="Coiny" panose="02000903060500060000" charset="0"/>
              </a:rPr>
              <a:t>dụng</a:t>
            </a:r>
            <a:endParaRPr kumimoji="0" lang="en-US" sz="8000" b="0" i="0" u="none" strike="noStrike" kern="1200" cap="none" spc="0" normalizeH="0" baseline="0" noProof="0" dirty="0">
              <a:ln w="22225">
                <a:noFill/>
                <a:prstDash val="solid"/>
              </a:ln>
              <a:solidFill>
                <a:srgbClr val="FF0000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uLnTx/>
              <a:uFillTx/>
              <a:latin typeface="Coiny" panose="02000903060500060000" charset="0"/>
              <a:ea typeface="+mn-ea"/>
              <a:cs typeface="Coiny" panose="0200090306050006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3233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22222E-6 L 0.18191 2.22222E-6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89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3500" fill="hold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3500" fill="hold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5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5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500" fill="hold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500" fill="hold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35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35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5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35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3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3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000"/>
                            </p:stCondLst>
                            <p:childTnLst>
                              <p:par>
                                <p:cTn id="55" presetID="2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0" grpId="0" bldLvl="0" animBg="1"/>
      <p:bldP spid="2071" grpId="0" bldLvl="0" animBg="1"/>
      <p:bldP spid="2072" grpId="0" bldLvl="0" animBg="1"/>
      <p:bldP spid="2073" grpId="0" bldLvl="0" animBg="1"/>
      <p:bldP spid="2074" grpId="0" bldLvl="0" animBg="1"/>
      <p:bldP spid="2075" grpId="0" bldLvl="0" animBg="1"/>
      <p:bldP spid="22" grpId="0"/>
      <p:bldP spid="22" grpId="1"/>
      <p:bldP spid="22" grpId="2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Rectangle 23"/>
          <p:cNvSpPr/>
          <p:nvPr/>
        </p:nvSpPr>
        <p:spPr>
          <a:xfrm>
            <a:off x="2341699" y="1928040"/>
            <a:ext cx="771474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Kéo</a:t>
            </a: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</a:t>
            </a:r>
          </a:p>
        </p:txBody>
      </p:sp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pic>
        <p:nvPicPr>
          <p:cNvPr id="29" name="9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763" y="3803414"/>
            <a:ext cx="9682490" cy="2752209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25901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64 0.00926 C -0.02409 0.00487 -0.00729 0.00232 0.01107 0.00232 C 0.02955 0.00232 0.04609 0.00487 0.05742 0.00926 C 0.04609 0.01366 0.02955 0.0169 0.01107 0.0169 C -0.00729 0.0169 -0.02409 0.01366 -0.03464 0.00926 Z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9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327" y="4453039"/>
            <a:ext cx="8042674" cy="2286098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03295" y="281089"/>
            <a:ext cx="11182350" cy="3867150"/>
          </a:xfrm>
          <a:prstGeom prst="roundRect">
            <a:avLst/>
          </a:prstGeom>
          <a:solidFill>
            <a:schemeClr val="bg1">
              <a:alpha val="88000"/>
            </a:schemeClr>
          </a:solidFill>
          <a:ln w="57150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kéo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hòa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464279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77 0.00949 C -0.01823 0.00509 -0.00143 0.00255 0.01693 0.00255 C 0.03542 0.00255 0.05196 0.00509 0.06328 0.00949 C 0.05196 0.01389 0.03542 0.01713 0.01693 0.01713 C -0.00143 0.01713 -0.01823 0.01389 -0.02877 0.00949 Z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1028700" y="655572"/>
            <a:ext cx="10134600" cy="5546855"/>
          </a:xfrm>
          <a:prstGeom prst="roundRect">
            <a:avLst>
              <a:gd name="adj" fmla="val 258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A7B590B8-EF38-4057-B133-D9C5779805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684826" y="1801275"/>
            <a:ext cx="3394881" cy="325544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0A312D2-230A-454C-B0C6-DCB6BBDFAF44}"/>
              </a:ext>
            </a:extLst>
          </p:cNvPr>
          <p:cNvSpPr txBox="1"/>
          <p:nvPr/>
        </p:nvSpPr>
        <p:spPr>
          <a:xfrm>
            <a:off x="1286868" y="1886624"/>
            <a:ext cx="631436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Vì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mãi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ham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chơi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nên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mình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bị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lạc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mất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mẹ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rồi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hãy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giúp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mình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vượt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qua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thử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thách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để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mình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gặp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được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mẹ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nhé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147613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/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/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hỏi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941696" y="3037595"/>
            <a:ext cx="10467832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Đáp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: </a:t>
            </a:r>
            <a:r>
              <a:rPr lang="vi-VN" sz="24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bể cá cảnh, bể nước</a:t>
            </a:r>
            <a:r>
              <a:rPr lang="en-US" sz="24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,</a:t>
            </a:r>
            <a:r>
              <a:rPr lang="vi-VN" sz="24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 thùng </a:t>
            </a:r>
            <a:r>
              <a:rPr lang="en-US" sz="2400" b="1" dirty="0" err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giấy</a:t>
            </a:r>
            <a:r>
              <a:rPr lang="en-US" sz="24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ru</a:t>
            </a:r>
            <a:r>
              <a:rPr lang="en-US" sz="24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bích</a:t>
            </a:r>
            <a:r>
              <a:rPr lang="en-US" sz="24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…..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698957" y="1022385"/>
            <a:ext cx="9822483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en-US" sz="4400" b="1" dirty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vi-VN" sz="4400" b="1" dirty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 và nêu các đồ vật có hình khối lập phương, khối hộp chữ nhật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27615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3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4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2" grpId="0"/>
      <p:bldP spid="50" grpId="0" animBg="1"/>
      <p:bldP spid="51" grpId="0" animBg="1"/>
      <p:bldP spid="52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/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/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hỏi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</a:p>
        </p:txBody>
      </p:sp>
      <p:sp>
        <p:nvSpPr>
          <p:cNvPr id="2" name="Rectangle 1"/>
          <p:cNvSpPr/>
          <p:nvPr/>
        </p:nvSpPr>
        <p:spPr>
          <a:xfrm>
            <a:off x="1097317" y="1022385"/>
            <a:ext cx="7709259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en-US" sz="4400" b="1" dirty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4400" b="1" dirty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b="1" dirty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4400" b="1" dirty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400" b="1" dirty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đỉnh</a:t>
            </a:r>
            <a:r>
              <a:rPr lang="en-US" sz="4400" b="1" dirty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4400" b="1" dirty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4400" b="1" dirty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b="1" dirty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400" b="1" dirty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4400" b="1" dirty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400" b="1" dirty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4400" b="1" dirty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4400" b="1" dirty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1F25FBEB-3F45-4B05-9E95-20A3413785B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9785" y="1486315"/>
            <a:ext cx="2985091" cy="2686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06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9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1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2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3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4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2" grpId="0"/>
      <p:bldP spid="50" grpId="0" animBg="1"/>
      <p:bldP spid="51" grpId="0" animBg="1"/>
      <p:bldP spid="52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/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/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hỏi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</a:p>
        </p:txBody>
      </p:sp>
      <p:sp>
        <p:nvSpPr>
          <p:cNvPr id="2" name="Rectangle 1"/>
          <p:cNvSpPr/>
          <p:nvPr/>
        </p:nvSpPr>
        <p:spPr>
          <a:xfrm>
            <a:off x="851254" y="1393059"/>
            <a:ext cx="7741883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en-US" sz="3600" b="1" dirty="0">
                <a:ln w="0"/>
                <a:solidFill>
                  <a:srgbClr val="00B050"/>
                </a:solidFill>
                <a:cs typeface="Arial" panose="020B0604020202020204" pitchFamily="34" charset="0"/>
              </a:rPr>
              <a:t>3</a:t>
            </a:r>
            <a:r>
              <a:rPr lang="vi-VN" sz="3600" b="1" dirty="0">
                <a:ln w="0"/>
                <a:solidFill>
                  <a:srgbClr val="00B050"/>
                </a:solidFill>
                <a:cs typeface="Arial" panose="020B0604020202020204" pitchFamily="34" charset="0"/>
              </a:rPr>
              <a:t>. Chỉ và nêu các đỉnh, cạnh, mặt của các khối hình </a:t>
            </a:r>
            <a:r>
              <a:rPr lang="en-US" sz="3600" b="1" dirty="0" err="1">
                <a:ln w="0"/>
                <a:solidFill>
                  <a:srgbClr val="00B050"/>
                </a:solidFill>
                <a:cs typeface="Arial" panose="020B0604020202020204" pitchFamily="34" charset="0"/>
              </a:rPr>
              <a:t>hộp</a:t>
            </a:r>
            <a:r>
              <a:rPr lang="en-US" sz="3600" b="1" dirty="0">
                <a:ln w="0"/>
                <a:solidFill>
                  <a:srgbClr val="00B05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0"/>
                <a:solidFill>
                  <a:srgbClr val="00B050"/>
                </a:solidFill>
                <a:cs typeface="Arial" panose="020B0604020202020204" pitchFamily="34" charset="0"/>
              </a:rPr>
              <a:t>chữ</a:t>
            </a:r>
            <a:r>
              <a:rPr lang="en-US" sz="3600" b="1" dirty="0">
                <a:ln w="0"/>
                <a:solidFill>
                  <a:srgbClr val="00B05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0"/>
                <a:solidFill>
                  <a:srgbClr val="00B050"/>
                </a:solidFill>
                <a:cs typeface="Arial" panose="020B0604020202020204" pitchFamily="34" charset="0"/>
              </a:rPr>
              <a:t>nhật</a:t>
            </a:r>
            <a:endParaRPr lang="vi-VN" sz="3600" b="1" dirty="0">
              <a:ln w="0"/>
              <a:solidFill>
                <a:srgbClr val="00B050"/>
              </a:solidFill>
              <a:cs typeface="Arial" panose="020B0604020202020204" pitchFamily="34" charset="0"/>
            </a:endParaRP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30" name="Picture 2" descr="Lý thuyết hình hộp chữ nhật. hình lập phương toán 5">
            <a:extLst>
              <a:ext uri="{FF2B5EF4-FFF2-40B4-BE49-F238E27FC236}">
                <a16:creationId xmlns:a16="http://schemas.microsoft.com/office/drawing/2014/main" id="{89312170-4CF4-490A-ACCC-E2851232DB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3600" y="1706995"/>
            <a:ext cx="2952466" cy="219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6137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9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1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2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3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4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2" grpId="0"/>
      <p:bldP spid="50" grpId="0" animBg="1"/>
      <p:bldP spid="51" grpId="0" animBg="1"/>
      <p:bldP spid="52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21" name="Group 20"/>
          <p:cNvGrpSpPr/>
          <p:nvPr/>
        </p:nvGrpSpPr>
        <p:grpSpPr>
          <a:xfrm>
            <a:off x="-635" y="0"/>
            <a:ext cx="12193905" cy="6858000"/>
            <a:chOff x="-1" y="0"/>
            <a:chExt cx="19203" cy="10800"/>
          </a:xfrm>
        </p:grpSpPr>
        <p:sp>
          <p:nvSpPr>
            <p:cNvPr id="18" name="Rectangles 17"/>
            <p:cNvSpPr/>
            <p:nvPr/>
          </p:nvSpPr>
          <p:spPr>
            <a:xfrm>
              <a:off x="-1" y="5362"/>
              <a:ext cx="19202" cy="5439"/>
            </a:xfrm>
            <a:prstGeom prst="rect">
              <a:avLst/>
            </a:prstGeom>
            <a:solidFill>
              <a:srgbClr val="FFEC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" name="图片 1"/>
            <p:cNvPicPr>
              <a:picLocks noChangeAspect="1"/>
            </p:cNvPicPr>
            <p:nvPr/>
          </p:nvPicPr>
          <p:blipFill rotWithShape="1">
            <a:blip r:embed="rId3"/>
            <a:srcRect t="60028"/>
            <a:stretch>
              <a:fillRect/>
            </a:stretch>
          </p:blipFill>
          <p:spPr>
            <a:xfrm>
              <a:off x="0" y="0"/>
              <a:ext cx="19202" cy="5541"/>
            </a:xfrm>
            <a:prstGeom prst="rect">
              <a:avLst/>
            </a:prstGeom>
          </p:spPr>
        </p:pic>
      </p:grpSp>
      <p:sp>
        <p:nvSpPr>
          <p:cNvPr id="8" name="Text Box 7"/>
          <p:cNvSpPr txBox="1"/>
          <p:nvPr/>
        </p:nvSpPr>
        <p:spPr>
          <a:xfrm>
            <a:off x="1411605" y="3672205"/>
            <a:ext cx="9170670" cy="293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solidFill>
                    <a:srgbClr val="5B9BD5">
                      <a:lumMod val="5000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TẠM BIỆT VÀ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solidFill>
                    <a:srgbClr val="5B9BD5">
                      <a:lumMod val="5000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HẸN GẶP LẠI</a:t>
            </a:r>
          </a:p>
        </p:txBody>
      </p:sp>
      <p:sp>
        <p:nvSpPr>
          <p:cNvPr id="19" name="Wave 18"/>
          <p:cNvSpPr/>
          <p:nvPr/>
        </p:nvSpPr>
        <p:spPr>
          <a:xfrm>
            <a:off x="-991870" y="3240405"/>
            <a:ext cx="2031365" cy="327660"/>
          </a:xfrm>
          <a:prstGeom prst="wave">
            <a:avLst/>
          </a:prstGeom>
          <a:solidFill>
            <a:srgbClr val="FFD6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-635" y="-285115"/>
            <a:ext cx="12192000" cy="3066415"/>
            <a:chOff x="-1" y="-449"/>
            <a:chExt cx="19200" cy="4829"/>
          </a:xfrm>
        </p:grpSpPr>
        <p:pic>
          <p:nvPicPr>
            <p:cNvPr id="118" name="Picture 117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14659" y="0"/>
              <a:ext cx="4541" cy="438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8" name="Picture 27"/>
            <p:cNvPicPr/>
            <p:nvPr/>
          </p:nvPicPr>
          <p:blipFill>
            <a:blip r:embed="rId4"/>
            <a:stretch>
              <a:fillRect/>
            </a:stretch>
          </p:blipFill>
          <p:spPr>
            <a:xfrm rot="2280000" flipH="1">
              <a:off x="1559" y="-449"/>
              <a:ext cx="4541" cy="438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6" name="Picture 25"/>
            <p:cNvPicPr/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-1" y="0"/>
              <a:ext cx="4541" cy="4381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119" name="Picture 118"/>
          <p:cNvPicPr/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t="13134" r="67315"/>
          <a:stretch>
            <a:fillRect/>
          </a:stretch>
        </p:blipFill>
        <p:spPr>
          <a:xfrm rot="10800000">
            <a:off x="0" y="3518535"/>
            <a:ext cx="1458595" cy="33388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0" name="Picture 119"/>
          <p:cNvPicPr/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70706" t="71418"/>
          <a:stretch>
            <a:fillRect/>
          </a:stretch>
        </p:blipFill>
        <p:spPr>
          <a:xfrm rot="13380000">
            <a:off x="11221085" y="5222875"/>
            <a:ext cx="1414780" cy="1332230"/>
          </a:xfrm>
          <a:prstGeom prst="ellipse">
            <a:avLst/>
          </a:prstGeom>
          <a:noFill/>
          <a:ln w="9525">
            <a:noFill/>
          </a:ln>
        </p:spPr>
      </p:pic>
      <p:pic>
        <p:nvPicPr>
          <p:cNvPr id="121" name="Picture 120"/>
          <p:cNvPicPr/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78428" b="74852"/>
          <a:stretch>
            <a:fillRect/>
          </a:stretch>
        </p:blipFill>
        <p:spPr>
          <a:xfrm rot="9120000">
            <a:off x="10522585" y="3739515"/>
            <a:ext cx="1059815" cy="13188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" name="Picture 33"/>
          <p:cNvPicPr/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78428" b="74852"/>
          <a:stretch>
            <a:fillRect/>
          </a:stretch>
        </p:blipFill>
        <p:spPr>
          <a:xfrm rot="19260000">
            <a:off x="10510520" y="4334510"/>
            <a:ext cx="688340" cy="73469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3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8" grpId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1028700" y="655572"/>
            <a:ext cx="10134600" cy="5546855"/>
          </a:xfrm>
          <a:prstGeom prst="roundRect">
            <a:avLst>
              <a:gd name="adj" fmla="val 258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3C4260-A7F4-4F86-BE08-9E144BC6084E}"/>
              </a:ext>
            </a:extLst>
          </p:cNvPr>
          <p:cNvSpPr txBox="1"/>
          <p:nvPr/>
        </p:nvSpPr>
        <p:spPr>
          <a:xfrm>
            <a:off x="1802726" y="1406967"/>
            <a:ext cx="892623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457200">
              <a:defRPr/>
            </a:pPr>
            <a:r>
              <a:rPr lang="vi-VN" sz="3200" b="1" dirty="0">
                <a:solidFill>
                  <a:srgbClr val="1D8387"/>
                </a:solidFill>
              </a:rPr>
              <a:t>Kể tên các hình có dạng khối hộp </a:t>
            </a:r>
            <a:r>
              <a:rPr lang="en-US" sz="3200" b="1" dirty="0" err="1">
                <a:solidFill>
                  <a:srgbClr val="1D8387"/>
                </a:solidFill>
              </a:rPr>
              <a:t>chữ</a:t>
            </a:r>
            <a:r>
              <a:rPr lang="en-US" sz="3200" b="1" dirty="0">
                <a:solidFill>
                  <a:srgbClr val="1D8387"/>
                </a:solidFill>
              </a:rPr>
              <a:t> </a:t>
            </a:r>
            <a:r>
              <a:rPr lang="en-US" sz="3200" b="1" dirty="0" err="1">
                <a:solidFill>
                  <a:srgbClr val="1D8387"/>
                </a:solidFill>
              </a:rPr>
              <a:t>nhật</a:t>
            </a:r>
            <a:r>
              <a:rPr lang="en-US" sz="3200" b="1" dirty="0">
                <a:solidFill>
                  <a:srgbClr val="1D8387"/>
                </a:solidFill>
              </a:rPr>
              <a:t> </a:t>
            </a:r>
            <a:r>
              <a:rPr lang="vi-VN" sz="3200" b="1" dirty="0">
                <a:solidFill>
                  <a:srgbClr val="1D8387"/>
                </a:solidFill>
              </a:rPr>
              <a:t>mình đã quan sát và sưu tầm được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D8387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AB513BD8-450D-48B0-965F-A1BAE0CE05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0" y="4953098"/>
            <a:ext cx="1644665" cy="1577116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C5B16D6-4F24-4448-A3ED-6FE80E17CF0F}"/>
              </a:ext>
            </a:extLst>
          </p:cNvPr>
          <p:cNvSpPr/>
          <p:nvPr/>
        </p:nvSpPr>
        <p:spPr>
          <a:xfrm>
            <a:off x="2720002" y="3132043"/>
            <a:ext cx="7917518" cy="165100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Trả</a:t>
            </a:r>
            <a:r>
              <a:rPr lang="en-US" sz="4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lời</a:t>
            </a:r>
            <a:r>
              <a:rPr lang="en-US" sz="4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4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Cái</a:t>
            </a:r>
            <a:r>
              <a:rPr lang="en-US" sz="4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vali, </a:t>
            </a:r>
            <a:r>
              <a:rPr lang="en-US" sz="4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tủ</a:t>
            </a:r>
            <a:r>
              <a:rPr lang="en-US" sz="4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quần</a:t>
            </a:r>
            <a:r>
              <a:rPr lang="en-US" sz="4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áo</a:t>
            </a:r>
            <a:r>
              <a:rPr lang="en-US" sz="4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4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quyển</a:t>
            </a:r>
            <a:r>
              <a:rPr lang="en-US" sz="4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sách</a:t>
            </a:r>
            <a:r>
              <a:rPr lang="en-US" sz="4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4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viên</a:t>
            </a:r>
            <a:r>
              <a:rPr lang="en-US" sz="4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gạch</a:t>
            </a:r>
            <a:r>
              <a:rPr lang="en-US" sz="4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973761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1028700" y="655572"/>
            <a:ext cx="10134600" cy="5546855"/>
          </a:xfrm>
          <a:prstGeom prst="roundRect">
            <a:avLst>
              <a:gd name="adj" fmla="val 258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3C4260-A7F4-4F86-BE08-9E144BC6084E}"/>
              </a:ext>
            </a:extLst>
          </p:cNvPr>
          <p:cNvSpPr txBox="1"/>
          <p:nvPr/>
        </p:nvSpPr>
        <p:spPr>
          <a:xfrm>
            <a:off x="1802726" y="1406967"/>
            <a:ext cx="892623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Kể tên các hình có dạng khối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lập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phương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mình đã quan sát và sưu tầm được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D838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AB513BD8-450D-48B0-965F-A1BAE0CE05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0" y="4953098"/>
            <a:ext cx="1644665" cy="1577116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C5B16D6-4F24-4448-A3ED-6FE80E17CF0F}"/>
              </a:ext>
            </a:extLst>
          </p:cNvPr>
          <p:cNvSpPr/>
          <p:nvPr/>
        </p:nvSpPr>
        <p:spPr>
          <a:xfrm>
            <a:off x="2448560" y="3132043"/>
            <a:ext cx="7363122" cy="165100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Trả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lời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bích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xúc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xắc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hộp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quà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941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1028700" y="655572"/>
            <a:ext cx="10134600" cy="5546855"/>
          </a:xfrm>
          <a:prstGeom prst="roundRect">
            <a:avLst>
              <a:gd name="adj" fmla="val 258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5A36B16B-2A4A-4DCD-B1AB-EDC30437C6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FC29D82F-79AB-478F-AB80-BCA4CFA26A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 flipH="1">
            <a:off x="1612896" y="2622549"/>
            <a:ext cx="4005457" cy="35798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53E7A5B-69B9-435F-9910-3C89D9AA87FA}"/>
              </a:ext>
            </a:extLst>
          </p:cNvPr>
          <p:cNvSpPr txBox="1"/>
          <p:nvPr/>
        </p:nvSpPr>
        <p:spPr>
          <a:xfrm>
            <a:off x="1320593" y="1299110"/>
            <a:ext cx="49468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Ôi,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mẹ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Voi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của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mình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đây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rồi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649494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5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-1164" y="5423111"/>
            <a:ext cx="12193057" cy="1524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5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9321" y="5855797"/>
            <a:ext cx="12193057" cy="1091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5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-578485" y="-843280"/>
            <a:ext cx="4420235" cy="314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5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8434263" y="-391089"/>
            <a:ext cx="4102964" cy="27434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Picture 151"/>
          <p:cNvPicPr/>
          <p:nvPr/>
        </p:nvPicPr>
        <p:blipFill>
          <a:blip r:embed="rId7">
            <a:clrChange>
              <a:clrFrom>
                <a:srgbClr val="F5F5F5">
                  <a:alpha val="100000"/>
                </a:srgbClr>
              </a:clrFrom>
              <a:clrTo>
                <a:srgbClr val="F5F5F5">
                  <a:alpha val="100000"/>
                  <a:alpha val="0"/>
                </a:srgbClr>
              </a:clrTo>
            </a:clrChange>
          </a:blip>
          <a:srcRect t="43206" r="422" b="9687"/>
          <a:stretch>
            <a:fillRect/>
          </a:stretch>
        </p:blipFill>
        <p:spPr>
          <a:xfrm>
            <a:off x="3964940" y="902970"/>
            <a:ext cx="3869690" cy="15995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Google Shape;121;p5"/>
          <p:cNvPicPr preferRelativeResize="0"/>
          <p:nvPr/>
        </p:nvPicPr>
        <p:blipFill rotWithShape="1">
          <a:blip r:embed="rId8"/>
          <a:srcRect/>
          <a:stretch>
            <a:fillRect/>
          </a:stretch>
        </p:blipFill>
        <p:spPr>
          <a:xfrm>
            <a:off x="349748" y="1516695"/>
            <a:ext cx="1322947" cy="1420491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圆角矩形 1"/>
          <p:cNvSpPr/>
          <p:nvPr/>
        </p:nvSpPr>
        <p:spPr>
          <a:xfrm>
            <a:off x="2007235" y="356235"/>
            <a:ext cx="7962265" cy="700405"/>
          </a:xfrm>
          <a:prstGeom prst="roundRect">
            <a:avLst>
              <a:gd name="adj" fmla="val 50000"/>
            </a:avLst>
          </a:prstGeom>
          <a:solidFill>
            <a:srgbClr val="FFECB0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Thứ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...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ngày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...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tháng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...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năm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2022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4892675" y="1337310"/>
            <a:ext cx="2489200" cy="10147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charset="0"/>
                <a:ea typeface="+mn-ea"/>
                <a:cs typeface="Coiny" panose="02000903060500060000" charset="0"/>
              </a:rPr>
              <a:t>TOÁN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5C6633-0477-4F23-A274-B1A68C06899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99679" y="2628683"/>
            <a:ext cx="9675191" cy="6950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6D48E8E-6DFA-4F80-B55F-423A9D2BE23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30522" y="3449835"/>
            <a:ext cx="7699915" cy="16948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0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91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组合 27"/>
          <p:cNvGrpSpPr/>
          <p:nvPr/>
        </p:nvGrpSpPr>
        <p:grpSpPr>
          <a:xfrm>
            <a:off x="-88901" y="5074603"/>
            <a:ext cx="12280901" cy="2955925"/>
            <a:chOff x="-7938" y="4144963"/>
            <a:chExt cx="12280901" cy="2955925"/>
          </a:xfrm>
        </p:grpSpPr>
        <p:sp>
          <p:nvSpPr>
            <p:cNvPr id="18" name="Freeform 9"/>
            <p:cNvSpPr/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0" name="AutoShape 11"/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3" name="AutoShape 15"/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6" name="AutoShape 19"/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7" name="Freeform 21"/>
            <p:cNvSpPr/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4" name="Freeform 17"/>
            <p:cNvSpPr/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1" name="Freeform 13"/>
            <p:cNvSpPr/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sp>
        <p:nvSpPr>
          <p:cNvPr id="30" name="矩形 29"/>
          <p:cNvSpPr/>
          <p:nvPr/>
        </p:nvSpPr>
        <p:spPr>
          <a:xfrm>
            <a:off x="-972820" y="6858000"/>
            <a:ext cx="13385800" cy="1275837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0" name="Freeform 34"/>
          <p:cNvSpPr>
            <a:spLocks noEditPoints="1"/>
          </p:cNvSpPr>
          <p:nvPr/>
        </p:nvSpPr>
        <p:spPr bwMode="auto">
          <a:xfrm>
            <a:off x="10974222" y="5506645"/>
            <a:ext cx="703252" cy="367714"/>
          </a:xfrm>
          <a:custGeom>
            <a:avLst/>
            <a:gdLst>
              <a:gd name="T0" fmla="*/ 93 w 112"/>
              <a:gd name="T1" fmla="*/ 32 h 58"/>
              <a:gd name="T2" fmla="*/ 94 w 112"/>
              <a:gd name="T3" fmla="*/ 37 h 58"/>
              <a:gd name="T4" fmla="*/ 94 w 112"/>
              <a:gd name="T5" fmla="*/ 37 h 58"/>
              <a:gd name="T6" fmla="*/ 93 w 112"/>
              <a:gd name="T7" fmla="*/ 32 h 58"/>
              <a:gd name="T8" fmla="*/ 93 w 112"/>
              <a:gd name="T9" fmla="*/ 31 h 58"/>
              <a:gd name="T10" fmla="*/ 93 w 112"/>
              <a:gd name="T11" fmla="*/ 31 h 58"/>
              <a:gd name="T12" fmla="*/ 98 w 112"/>
              <a:gd name="T13" fmla="*/ 30 h 58"/>
              <a:gd name="T14" fmla="*/ 98 w 112"/>
              <a:gd name="T15" fmla="*/ 30 h 58"/>
              <a:gd name="T16" fmla="*/ 95 w 112"/>
              <a:gd name="T17" fmla="*/ 30 h 58"/>
              <a:gd name="T18" fmla="*/ 94 w 112"/>
              <a:gd name="T19" fmla="*/ 32 h 58"/>
              <a:gd name="T20" fmla="*/ 94 w 112"/>
              <a:gd name="T21" fmla="*/ 32 h 58"/>
              <a:gd name="T22" fmla="*/ 110 w 112"/>
              <a:gd name="T23" fmla="*/ 33 h 58"/>
              <a:gd name="T24" fmla="*/ 110 w 112"/>
              <a:gd name="T25" fmla="*/ 33 h 58"/>
              <a:gd name="T26" fmla="*/ 110 w 112"/>
              <a:gd name="T27" fmla="*/ 34 h 58"/>
              <a:gd name="T28" fmla="*/ 96 w 112"/>
              <a:gd name="T29" fmla="*/ 8 h 58"/>
              <a:gd name="T30" fmla="*/ 54 w 112"/>
              <a:gd name="T31" fmla="*/ 7 h 58"/>
              <a:gd name="T32" fmla="*/ 16 w 112"/>
              <a:gd name="T33" fmla="*/ 32 h 58"/>
              <a:gd name="T34" fmla="*/ 11 w 112"/>
              <a:gd name="T35" fmla="*/ 23 h 58"/>
              <a:gd name="T36" fmla="*/ 0 w 112"/>
              <a:gd name="T37" fmla="*/ 24 h 58"/>
              <a:gd name="T38" fmla="*/ 3 w 112"/>
              <a:gd name="T39" fmla="*/ 28 h 58"/>
              <a:gd name="T40" fmla="*/ 6 w 112"/>
              <a:gd name="T41" fmla="*/ 33 h 58"/>
              <a:gd name="T42" fmla="*/ 12 w 112"/>
              <a:gd name="T43" fmla="*/ 37 h 58"/>
              <a:gd name="T44" fmla="*/ 7 w 112"/>
              <a:gd name="T45" fmla="*/ 42 h 58"/>
              <a:gd name="T46" fmla="*/ 6 w 112"/>
              <a:gd name="T47" fmla="*/ 48 h 58"/>
              <a:gd name="T48" fmla="*/ 3 w 112"/>
              <a:gd name="T49" fmla="*/ 53 h 58"/>
              <a:gd name="T50" fmla="*/ 14 w 112"/>
              <a:gd name="T51" fmla="*/ 51 h 58"/>
              <a:gd name="T52" fmla="*/ 17 w 112"/>
              <a:gd name="T53" fmla="*/ 41 h 58"/>
              <a:gd name="T54" fmla="*/ 64 w 112"/>
              <a:gd name="T55" fmla="*/ 55 h 58"/>
              <a:gd name="T56" fmla="*/ 109 w 112"/>
              <a:gd name="T57" fmla="*/ 36 h 58"/>
              <a:gd name="T58" fmla="*/ 93 w 112"/>
              <a:gd name="T59" fmla="*/ 32 h 58"/>
              <a:gd name="T60" fmla="*/ 87 w 112"/>
              <a:gd name="T61" fmla="*/ 41 h 58"/>
              <a:gd name="T62" fmla="*/ 82 w 112"/>
              <a:gd name="T63" fmla="*/ 30 h 58"/>
              <a:gd name="T64" fmla="*/ 81 w 112"/>
              <a:gd name="T65" fmla="*/ 21 h 58"/>
              <a:gd name="T66" fmla="*/ 87 w 112"/>
              <a:gd name="T67" fmla="*/ 7 h 58"/>
              <a:gd name="T68" fmla="*/ 87 w 112"/>
              <a:gd name="T69" fmla="*/ 7 h 58"/>
              <a:gd name="T70" fmla="*/ 83 w 112"/>
              <a:gd name="T71" fmla="*/ 22 h 58"/>
              <a:gd name="T72" fmla="*/ 84 w 112"/>
              <a:gd name="T73" fmla="*/ 32 h 58"/>
              <a:gd name="T74" fmla="*/ 88 w 112"/>
              <a:gd name="T75" fmla="*/ 41 h 58"/>
              <a:gd name="T76" fmla="*/ 87 w 112"/>
              <a:gd name="T77" fmla="*/ 41 h 58"/>
              <a:gd name="T78" fmla="*/ 89 w 112"/>
              <a:gd name="T79" fmla="*/ 21 h 58"/>
              <a:gd name="T80" fmla="*/ 91 w 112"/>
              <a:gd name="T81" fmla="*/ 17 h 58"/>
              <a:gd name="T82" fmla="*/ 95 w 112"/>
              <a:gd name="T83" fmla="*/ 20 h 58"/>
              <a:gd name="T84" fmla="*/ 92 w 112"/>
              <a:gd name="T85" fmla="*/ 23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2"/>
                </a:moveTo>
                <a:cubicBezTo>
                  <a:pt x="93" y="34"/>
                  <a:pt x="93" y="36"/>
                  <a:pt x="94" y="37"/>
                </a:cubicBezTo>
                <a:cubicBezTo>
                  <a:pt x="94" y="37"/>
                  <a:pt x="94" y="37"/>
                  <a:pt x="94" y="37"/>
                </a:cubicBezTo>
                <a:cubicBezTo>
                  <a:pt x="93" y="36"/>
                  <a:pt x="92" y="33"/>
                  <a:pt x="93" y="32"/>
                </a:cubicBezTo>
                <a:cubicBezTo>
                  <a:pt x="93" y="32"/>
                  <a:pt x="93" y="31"/>
                  <a:pt x="93" y="31"/>
                </a:cubicBezTo>
                <a:cubicBezTo>
                  <a:pt x="93" y="31"/>
                  <a:pt x="93" y="31"/>
                  <a:pt x="93" y="31"/>
                </a:cubicBezTo>
                <a:cubicBezTo>
                  <a:pt x="94" y="29"/>
                  <a:pt x="97" y="28"/>
                  <a:pt x="98" y="30"/>
                </a:cubicBezTo>
                <a:cubicBezTo>
                  <a:pt x="98" y="30"/>
                  <a:pt x="98" y="30"/>
                  <a:pt x="98" y="30"/>
                </a:cubicBezTo>
                <a:cubicBezTo>
                  <a:pt x="97" y="30"/>
                  <a:pt x="96" y="30"/>
                  <a:pt x="95" y="30"/>
                </a:cubicBezTo>
                <a:cubicBezTo>
                  <a:pt x="94" y="30"/>
                  <a:pt x="94" y="31"/>
                  <a:pt x="94" y="32"/>
                </a:cubicBezTo>
                <a:cubicBezTo>
                  <a:pt x="94" y="32"/>
                  <a:pt x="94" y="32"/>
                  <a:pt x="94" y="32"/>
                </a:cubicBezTo>
                <a:cubicBezTo>
                  <a:pt x="98" y="36"/>
                  <a:pt x="106" y="39"/>
                  <a:pt x="110" y="33"/>
                </a:cubicBezTo>
                <a:cubicBezTo>
                  <a:pt x="110" y="33"/>
                  <a:pt x="110" y="33"/>
                  <a:pt x="110" y="33"/>
                </a:cubicBezTo>
                <a:cubicBezTo>
                  <a:pt x="110" y="34"/>
                  <a:pt x="110" y="34"/>
                  <a:pt x="110" y="34"/>
                </a:cubicBezTo>
                <a:cubicBezTo>
                  <a:pt x="112" y="28"/>
                  <a:pt x="106" y="15"/>
                  <a:pt x="96" y="8"/>
                </a:cubicBezTo>
                <a:cubicBezTo>
                  <a:pt x="87" y="0"/>
                  <a:pt x="74" y="0"/>
                  <a:pt x="54" y="7"/>
                </a:cubicBezTo>
                <a:cubicBezTo>
                  <a:pt x="39" y="12"/>
                  <a:pt x="22" y="24"/>
                  <a:pt x="16" y="32"/>
                </a:cubicBezTo>
                <a:cubicBezTo>
                  <a:pt x="15" y="28"/>
                  <a:pt x="15" y="25"/>
                  <a:pt x="11" y="23"/>
                </a:cubicBezTo>
                <a:cubicBezTo>
                  <a:pt x="7" y="21"/>
                  <a:pt x="4" y="23"/>
                  <a:pt x="0" y="24"/>
                </a:cubicBezTo>
                <a:cubicBezTo>
                  <a:pt x="0" y="25"/>
                  <a:pt x="2" y="26"/>
                  <a:pt x="3" y="28"/>
                </a:cubicBezTo>
                <a:cubicBezTo>
                  <a:pt x="4" y="29"/>
                  <a:pt x="5" y="31"/>
                  <a:pt x="6" y="33"/>
                </a:cubicBezTo>
                <a:cubicBezTo>
                  <a:pt x="8" y="35"/>
                  <a:pt x="9" y="36"/>
                  <a:pt x="12" y="37"/>
                </a:cubicBezTo>
                <a:cubicBezTo>
                  <a:pt x="10" y="39"/>
                  <a:pt x="8" y="40"/>
                  <a:pt x="7" y="42"/>
                </a:cubicBezTo>
                <a:cubicBezTo>
                  <a:pt x="7" y="44"/>
                  <a:pt x="7" y="46"/>
                  <a:pt x="6" y="48"/>
                </a:cubicBezTo>
                <a:cubicBezTo>
                  <a:pt x="5" y="50"/>
                  <a:pt x="4" y="52"/>
                  <a:pt x="3" y="53"/>
                </a:cubicBezTo>
                <a:cubicBezTo>
                  <a:pt x="7" y="52"/>
                  <a:pt x="11" y="54"/>
                  <a:pt x="14" y="51"/>
                </a:cubicBezTo>
                <a:cubicBezTo>
                  <a:pt x="17" y="48"/>
                  <a:pt x="17" y="45"/>
                  <a:pt x="17" y="41"/>
                </a:cubicBezTo>
                <a:cubicBezTo>
                  <a:pt x="23" y="46"/>
                  <a:pt x="37" y="51"/>
                  <a:pt x="64" y="55"/>
                </a:cubicBezTo>
                <a:cubicBezTo>
                  <a:pt x="89" y="58"/>
                  <a:pt x="103" y="45"/>
                  <a:pt x="109" y="36"/>
                </a:cubicBezTo>
                <a:cubicBezTo>
                  <a:pt x="105" y="40"/>
                  <a:pt x="96" y="36"/>
                  <a:pt x="93" y="32"/>
                </a:cubicBezTo>
                <a:close/>
                <a:moveTo>
                  <a:pt x="87" y="41"/>
                </a:moveTo>
                <a:cubicBezTo>
                  <a:pt x="85" y="38"/>
                  <a:pt x="84" y="34"/>
                  <a:pt x="82" y="30"/>
                </a:cubicBezTo>
                <a:cubicBezTo>
                  <a:pt x="81" y="27"/>
                  <a:pt x="80" y="24"/>
                  <a:pt x="81" y="21"/>
                </a:cubicBezTo>
                <a:cubicBezTo>
                  <a:pt x="81" y="16"/>
                  <a:pt x="84" y="11"/>
                  <a:pt x="87" y="7"/>
                </a:cubicBezTo>
                <a:cubicBezTo>
                  <a:pt x="87" y="7"/>
                  <a:pt x="87" y="7"/>
                  <a:pt x="87" y="7"/>
                </a:cubicBezTo>
                <a:cubicBezTo>
                  <a:pt x="85" y="12"/>
                  <a:pt x="83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7" y="38"/>
                  <a:pt x="88" y="41"/>
                </a:cubicBezTo>
                <a:cubicBezTo>
                  <a:pt x="88" y="41"/>
                  <a:pt x="88" y="41"/>
                  <a:pt x="87" y="41"/>
                </a:cubicBezTo>
                <a:close/>
                <a:moveTo>
                  <a:pt x="89" y="21"/>
                </a:moveTo>
                <a:cubicBezTo>
                  <a:pt x="88" y="19"/>
                  <a:pt x="90" y="17"/>
                  <a:pt x="91" y="17"/>
                </a:cubicBezTo>
                <a:cubicBezTo>
                  <a:pt x="93" y="17"/>
                  <a:pt x="95" y="18"/>
                  <a:pt x="95" y="20"/>
                </a:cubicBezTo>
                <a:cubicBezTo>
                  <a:pt x="95" y="22"/>
                  <a:pt x="94" y="23"/>
                  <a:pt x="92" y="23"/>
                </a:cubicBezTo>
                <a:cubicBezTo>
                  <a:pt x="91" y="24"/>
                  <a:pt x="89" y="22"/>
                  <a:pt x="89" y="2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1" name="Freeform 35"/>
          <p:cNvSpPr>
            <a:spLocks noEditPoints="1"/>
          </p:cNvSpPr>
          <p:nvPr/>
        </p:nvSpPr>
        <p:spPr bwMode="auto">
          <a:xfrm>
            <a:off x="4566814" y="6136355"/>
            <a:ext cx="707848" cy="372310"/>
          </a:xfrm>
          <a:custGeom>
            <a:avLst/>
            <a:gdLst>
              <a:gd name="T0" fmla="*/ 94 w 113"/>
              <a:gd name="T1" fmla="*/ 34 h 59"/>
              <a:gd name="T2" fmla="*/ 95 w 113"/>
              <a:gd name="T3" fmla="*/ 38 h 59"/>
              <a:gd name="T4" fmla="*/ 94 w 113"/>
              <a:gd name="T5" fmla="*/ 38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1 h 59"/>
              <a:gd name="T14" fmla="*/ 98 w 113"/>
              <a:gd name="T15" fmla="*/ 32 h 59"/>
              <a:gd name="T16" fmla="*/ 96 w 113"/>
              <a:gd name="T17" fmla="*/ 31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5 h 59"/>
              <a:gd name="T24" fmla="*/ 110 w 113"/>
              <a:gd name="T25" fmla="*/ 35 h 59"/>
              <a:gd name="T26" fmla="*/ 110 w 113"/>
              <a:gd name="T27" fmla="*/ 36 h 59"/>
              <a:gd name="T28" fmla="*/ 98 w 113"/>
              <a:gd name="T29" fmla="*/ 10 h 59"/>
              <a:gd name="T30" fmla="*/ 55 w 113"/>
              <a:gd name="T31" fmla="*/ 6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4 w 113"/>
              <a:gd name="T39" fmla="*/ 25 h 59"/>
              <a:gd name="T40" fmla="*/ 7 w 113"/>
              <a:gd name="T41" fmla="*/ 31 h 59"/>
              <a:gd name="T42" fmla="*/ 12 w 113"/>
              <a:gd name="T43" fmla="*/ 35 h 59"/>
              <a:gd name="T44" fmla="*/ 7 w 113"/>
              <a:gd name="T45" fmla="*/ 40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49 h 59"/>
              <a:gd name="T52" fmla="*/ 17 w 113"/>
              <a:gd name="T53" fmla="*/ 40 h 59"/>
              <a:gd name="T54" fmla="*/ 63 w 113"/>
              <a:gd name="T55" fmla="*/ 55 h 59"/>
              <a:gd name="T56" fmla="*/ 109 w 113"/>
              <a:gd name="T57" fmla="*/ 38 h 59"/>
              <a:gd name="T58" fmla="*/ 94 w 113"/>
              <a:gd name="T59" fmla="*/ 34 h 59"/>
              <a:gd name="T60" fmla="*/ 87 w 113"/>
              <a:gd name="T61" fmla="*/ 42 h 59"/>
              <a:gd name="T62" fmla="*/ 83 w 113"/>
              <a:gd name="T63" fmla="*/ 31 h 59"/>
              <a:gd name="T64" fmla="*/ 82 w 113"/>
              <a:gd name="T65" fmla="*/ 22 h 59"/>
              <a:gd name="T66" fmla="*/ 89 w 113"/>
              <a:gd name="T67" fmla="*/ 8 h 59"/>
              <a:gd name="T68" fmla="*/ 89 w 113"/>
              <a:gd name="T69" fmla="*/ 8 h 59"/>
              <a:gd name="T70" fmla="*/ 84 w 113"/>
              <a:gd name="T71" fmla="*/ 22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90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90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4" y="34"/>
                </a:moveTo>
                <a:cubicBezTo>
                  <a:pt x="93" y="35"/>
                  <a:pt x="93" y="37"/>
                  <a:pt x="95" y="38"/>
                </a:cubicBezTo>
                <a:cubicBezTo>
                  <a:pt x="95" y="38"/>
                  <a:pt x="94" y="38"/>
                  <a:pt x="94" y="38"/>
                </a:cubicBezTo>
                <a:cubicBezTo>
                  <a:pt x="93" y="37"/>
                  <a:pt x="93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7" y="29"/>
                  <a:pt x="98" y="31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7" y="31"/>
                  <a:pt x="96" y="31"/>
                </a:cubicBezTo>
                <a:cubicBezTo>
                  <a:pt x="95" y="32"/>
                  <a:pt x="94" y="32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8" y="37"/>
                  <a:pt x="106" y="40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6"/>
                  <a:pt x="110" y="36"/>
                </a:cubicBezTo>
                <a:cubicBezTo>
                  <a:pt x="113" y="30"/>
                  <a:pt x="107" y="17"/>
                  <a:pt x="98" y="10"/>
                </a:cubicBezTo>
                <a:cubicBezTo>
                  <a:pt x="88" y="1"/>
                  <a:pt x="76" y="0"/>
                  <a:pt x="55" y="6"/>
                </a:cubicBezTo>
                <a:cubicBezTo>
                  <a:pt x="40" y="11"/>
                  <a:pt x="23" y="22"/>
                  <a:pt x="16" y="30"/>
                </a:cubicBezTo>
                <a:cubicBezTo>
                  <a:pt x="16" y="26"/>
                  <a:pt x="15" y="23"/>
                  <a:pt x="11" y="21"/>
                </a:cubicBezTo>
                <a:cubicBezTo>
                  <a:pt x="7" y="18"/>
                  <a:pt x="4" y="21"/>
                  <a:pt x="0" y="21"/>
                </a:cubicBezTo>
                <a:cubicBezTo>
                  <a:pt x="1" y="23"/>
                  <a:pt x="3" y="24"/>
                  <a:pt x="4" y="25"/>
                </a:cubicBezTo>
                <a:cubicBezTo>
                  <a:pt x="5" y="27"/>
                  <a:pt x="5" y="29"/>
                  <a:pt x="7" y="31"/>
                </a:cubicBezTo>
                <a:cubicBezTo>
                  <a:pt x="8" y="33"/>
                  <a:pt x="10" y="34"/>
                  <a:pt x="12" y="35"/>
                </a:cubicBezTo>
                <a:cubicBezTo>
                  <a:pt x="10" y="36"/>
                  <a:pt x="8" y="38"/>
                  <a:pt x="7" y="40"/>
                </a:cubicBezTo>
                <a:cubicBezTo>
                  <a:pt x="7" y="42"/>
                  <a:pt x="6" y="44"/>
                  <a:pt x="5" y="46"/>
                </a:cubicBezTo>
                <a:cubicBezTo>
                  <a:pt x="5" y="48"/>
                  <a:pt x="3" y="49"/>
                  <a:pt x="3" y="51"/>
                </a:cubicBezTo>
                <a:cubicBezTo>
                  <a:pt x="7" y="50"/>
                  <a:pt x="10" y="52"/>
                  <a:pt x="14" y="49"/>
                </a:cubicBezTo>
                <a:cubicBezTo>
                  <a:pt x="17" y="46"/>
                  <a:pt x="17" y="43"/>
                  <a:pt x="17" y="40"/>
                </a:cubicBezTo>
                <a:cubicBezTo>
                  <a:pt x="23" y="44"/>
                  <a:pt x="36" y="50"/>
                  <a:pt x="63" y="55"/>
                </a:cubicBezTo>
                <a:cubicBezTo>
                  <a:pt x="88" y="59"/>
                  <a:pt x="102" y="47"/>
                  <a:pt x="109" y="38"/>
                </a:cubicBezTo>
                <a:cubicBezTo>
                  <a:pt x="105" y="41"/>
                  <a:pt x="97" y="38"/>
                  <a:pt x="94" y="34"/>
                </a:cubicBezTo>
                <a:close/>
                <a:moveTo>
                  <a:pt x="87" y="42"/>
                </a:moveTo>
                <a:cubicBezTo>
                  <a:pt x="85" y="39"/>
                  <a:pt x="84" y="35"/>
                  <a:pt x="83" y="31"/>
                </a:cubicBezTo>
                <a:cubicBezTo>
                  <a:pt x="82" y="28"/>
                  <a:pt x="81" y="25"/>
                  <a:pt x="82" y="22"/>
                </a:cubicBezTo>
                <a:cubicBezTo>
                  <a:pt x="82" y="17"/>
                  <a:pt x="85" y="12"/>
                  <a:pt x="89" y="8"/>
                </a:cubicBezTo>
                <a:cubicBezTo>
                  <a:pt x="89" y="8"/>
                  <a:pt x="89" y="8"/>
                  <a:pt x="89" y="8"/>
                </a:cubicBezTo>
                <a:cubicBezTo>
                  <a:pt x="86" y="13"/>
                  <a:pt x="84" y="17"/>
                  <a:pt x="84" y="22"/>
                </a:cubicBezTo>
                <a:cubicBezTo>
                  <a:pt x="83" y="26"/>
                  <a:pt x="83" y="29"/>
                  <a:pt x="84" y="33"/>
                </a:cubicBezTo>
                <a:cubicBezTo>
                  <a:pt x="85" y="36"/>
                  <a:pt x="87" y="39"/>
                  <a:pt x="88" y="42"/>
                </a:cubicBezTo>
                <a:cubicBezTo>
                  <a:pt x="88" y="42"/>
                  <a:pt x="88" y="42"/>
                  <a:pt x="87" y="42"/>
                </a:cubicBezTo>
                <a:close/>
                <a:moveTo>
                  <a:pt x="90" y="22"/>
                </a:moveTo>
                <a:cubicBezTo>
                  <a:pt x="89" y="20"/>
                  <a:pt x="91" y="18"/>
                  <a:pt x="92" y="18"/>
                </a:cubicBezTo>
                <a:cubicBezTo>
                  <a:pt x="94" y="18"/>
                  <a:pt x="96" y="19"/>
                  <a:pt x="96" y="21"/>
                </a:cubicBezTo>
                <a:cubicBezTo>
                  <a:pt x="96" y="23"/>
                  <a:pt x="95" y="24"/>
                  <a:pt x="93" y="25"/>
                </a:cubicBezTo>
                <a:cubicBezTo>
                  <a:pt x="91" y="25"/>
                  <a:pt x="90" y="23"/>
                  <a:pt x="90" y="22"/>
                </a:cubicBezTo>
                <a:close/>
              </a:path>
            </a:pathLst>
          </a:custGeom>
          <a:solidFill>
            <a:srgbClr val="B9DC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2" name="Freeform 36"/>
          <p:cNvSpPr>
            <a:spLocks noEditPoints="1"/>
          </p:cNvSpPr>
          <p:nvPr/>
        </p:nvSpPr>
        <p:spPr bwMode="auto">
          <a:xfrm>
            <a:off x="7798096" y="6191512"/>
            <a:ext cx="707848" cy="376906"/>
          </a:xfrm>
          <a:custGeom>
            <a:avLst/>
            <a:gdLst>
              <a:gd name="T0" fmla="*/ 93 w 113"/>
              <a:gd name="T1" fmla="*/ 34 h 59"/>
              <a:gd name="T2" fmla="*/ 94 w 113"/>
              <a:gd name="T3" fmla="*/ 39 h 59"/>
              <a:gd name="T4" fmla="*/ 94 w 113"/>
              <a:gd name="T5" fmla="*/ 39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2 h 59"/>
              <a:gd name="T14" fmla="*/ 98 w 113"/>
              <a:gd name="T15" fmla="*/ 32 h 59"/>
              <a:gd name="T16" fmla="*/ 95 w 113"/>
              <a:gd name="T17" fmla="*/ 32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6 h 59"/>
              <a:gd name="T24" fmla="*/ 110 w 113"/>
              <a:gd name="T25" fmla="*/ 36 h 59"/>
              <a:gd name="T26" fmla="*/ 110 w 113"/>
              <a:gd name="T27" fmla="*/ 36 h 59"/>
              <a:gd name="T28" fmla="*/ 97 w 113"/>
              <a:gd name="T29" fmla="*/ 10 h 59"/>
              <a:gd name="T30" fmla="*/ 55 w 113"/>
              <a:gd name="T31" fmla="*/ 7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3 w 113"/>
              <a:gd name="T39" fmla="*/ 26 h 59"/>
              <a:gd name="T40" fmla="*/ 6 w 113"/>
              <a:gd name="T41" fmla="*/ 31 h 59"/>
              <a:gd name="T42" fmla="*/ 11 w 113"/>
              <a:gd name="T43" fmla="*/ 35 h 59"/>
              <a:gd name="T44" fmla="*/ 7 w 113"/>
              <a:gd name="T45" fmla="*/ 41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50 h 59"/>
              <a:gd name="T52" fmla="*/ 17 w 113"/>
              <a:gd name="T53" fmla="*/ 40 h 59"/>
              <a:gd name="T54" fmla="*/ 63 w 113"/>
              <a:gd name="T55" fmla="*/ 55 h 59"/>
              <a:gd name="T56" fmla="*/ 108 w 113"/>
              <a:gd name="T57" fmla="*/ 38 h 59"/>
              <a:gd name="T58" fmla="*/ 93 w 113"/>
              <a:gd name="T59" fmla="*/ 34 h 59"/>
              <a:gd name="T60" fmla="*/ 87 w 113"/>
              <a:gd name="T61" fmla="*/ 42 h 59"/>
              <a:gd name="T62" fmla="*/ 82 w 113"/>
              <a:gd name="T63" fmla="*/ 31 h 59"/>
              <a:gd name="T64" fmla="*/ 81 w 113"/>
              <a:gd name="T65" fmla="*/ 22 h 59"/>
              <a:gd name="T66" fmla="*/ 88 w 113"/>
              <a:gd name="T67" fmla="*/ 9 h 59"/>
              <a:gd name="T68" fmla="*/ 88 w 113"/>
              <a:gd name="T69" fmla="*/ 9 h 59"/>
              <a:gd name="T70" fmla="*/ 83 w 113"/>
              <a:gd name="T71" fmla="*/ 23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89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89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3" y="34"/>
                </a:moveTo>
                <a:cubicBezTo>
                  <a:pt x="93" y="36"/>
                  <a:pt x="93" y="37"/>
                  <a:pt x="94" y="39"/>
                </a:cubicBezTo>
                <a:cubicBezTo>
                  <a:pt x="94" y="39"/>
                  <a:pt x="94" y="39"/>
                  <a:pt x="94" y="39"/>
                </a:cubicBezTo>
                <a:cubicBezTo>
                  <a:pt x="93" y="37"/>
                  <a:pt x="92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3"/>
                  <a:pt x="93" y="33"/>
                  <a:pt x="93" y="32"/>
                </a:cubicBezTo>
                <a:cubicBezTo>
                  <a:pt x="94" y="31"/>
                  <a:pt x="97" y="30"/>
                  <a:pt x="98" y="32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6" y="31"/>
                  <a:pt x="95" y="32"/>
                </a:cubicBezTo>
                <a:cubicBezTo>
                  <a:pt x="95" y="32"/>
                  <a:pt x="94" y="33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7" y="38"/>
                  <a:pt x="106" y="41"/>
                  <a:pt x="110" y="36"/>
                </a:cubicBezTo>
                <a:cubicBezTo>
                  <a:pt x="110" y="35"/>
                  <a:pt x="110" y="35"/>
                  <a:pt x="110" y="36"/>
                </a:cubicBezTo>
                <a:cubicBezTo>
                  <a:pt x="110" y="36"/>
                  <a:pt x="110" y="36"/>
                  <a:pt x="110" y="36"/>
                </a:cubicBezTo>
                <a:cubicBezTo>
                  <a:pt x="113" y="30"/>
                  <a:pt x="106" y="18"/>
                  <a:pt x="97" y="10"/>
                </a:cubicBezTo>
                <a:cubicBezTo>
                  <a:pt x="88" y="2"/>
                  <a:pt x="76" y="0"/>
                  <a:pt x="55" y="7"/>
                </a:cubicBezTo>
                <a:cubicBezTo>
                  <a:pt x="40" y="11"/>
                  <a:pt x="22" y="23"/>
                  <a:pt x="16" y="30"/>
                </a:cubicBezTo>
                <a:cubicBezTo>
                  <a:pt x="16" y="27"/>
                  <a:pt x="15" y="23"/>
                  <a:pt x="11" y="21"/>
                </a:cubicBezTo>
                <a:cubicBezTo>
                  <a:pt x="7" y="19"/>
                  <a:pt x="4" y="21"/>
                  <a:pt x="0" y="21"/>
                </a:cubicBezTo>
                <a:cubicBezTo>
                  <a:pt x="1" y="23"/>
                  <a:pt x="2" y="24"/>
                  <a:pt x="3" y="26"/>
                </a:cubicBezTo>
                <a:cubicBezTo>
                  <a:pt x="5" y="27"/>
                  <a:pt x="5" y="29"/>
                  <a:pt x="6" y="31"/>
                </a:cubicBezTo>
                <a:cubicBezTo>
                  <a:pt x="8" y="33"/>
                  <a:pt x="9" y="34"/>
                  <a:pt x="11" y="35"/>
                </a:cubicBezTo>
                <a:cubicBezTo>
                  <a:pt x="10" y="37"/>
                  <a:pt x="8" y="38"/>
                  <a:pt x="7" y="41"/>
                </a:cubicBezTo>
                <a:cubicBezTo>
                  <a:pt x="6" y="42"/>
                  <a:pt x="6" y="45"/>
                  <a:pt x="5" y="46"/>
                </a:cubicBezTo>
                <a:cubicBezTo>
                  <a:pt x="4" y="48"/>
                  <a:pt x="3" y="50"/>
                  <a:pt x="3" y="51"/>
                </a:cubicBezTo>
                <a:cubicBezTo>
                  <a:pt x="7" y="50"/>
                  <a:pt x="10" y="53"/>
                  <a:pt x="14" y="50"/>
                </a:cubicBezTo>
                <a:cubicBezTo>
                  <a:pt x="17" y="47"/>
                  <a:pt x="17" y="43"/>
                  <a:pt x="17" y="40"/>
                </a:cubicBezTo>
                <a:cubicBezTo>
                  <a:pt x="22" y="44"/>
                  <a:pt x="36" y="50"/>
                  <a:pt x="63" y="55"/>
                </a:cubicBezTo>
                <a:cubicBezTo>
                  <a:pt x="88" y="59"/>
                  <a:pt x="102" y="47"/>
                  <a:pt x="108" y="38"/>
                </a:cubicBezTo>
                <a:cubicBezTo>
                  <a:pt x="105" y="42"/>
                  <a:pt x="96" y="38"/>
                  <a:pt x="93" y="34"/>
                </a:cubicBezTo>
                <a:close/>
                <a:moveTo>
                  <a:pt x="87" y="42"/>
                </a:moveTo>
                <a:cubicBezTo>
                  <a:pt x="84" y="39"/>
                  <a:pt x="84" y="35"/>
                  <a:pt x="82" y="31"/>
                </a:cubicBezTo>
                <a:cubicBezTo>
                  <a:pt x="81" y="28"/>
                  <a:pt x="81" y="25"/>
                  <a:pt x="81" y="22"/>
                </a:cubicBezTo>
                <a:cubicBezTo>
                  <a:pt x="82" y="17"/>
                  <a:pt x="85" y="13"/>
                  <a:pt x="88" y="9"/>
                </a:cubicBezTo>
                <a:cubicBezTo>
                  <a:pt x="88" y="9"/>
                  <a:pt x="88" y="9"/>
                  <a:pt x="88" y="9"/>
                </a:cubicBezTo>
                <a:cubicBezTo>
                  <a:pt x="86" y="13"/>
                  <a:pt x="84" y="18"/>
                  <a:pt x="83" y="23"/>
                </a:cubicBezTo>
                <a:cubicBezTo>
                  <a:pt x="83" y="26"/>
                  <a:pt x="83" y="30"/>
                  <a:pt x="84" y="33"/>
                </a:cubicBezTo>
                <a:cubicBezTo>
                  <a:pt x="85" y="36"/>
                  <a:pt x="86" y="39"/>
                  <a:pt x="88" y="42"/>
                </a:cubicBezTo>
                <a:cubicBezTo>
                  <a:pt x="88" y="42"/>
                  <a:pt x="87" y="43"/>
                  <a:pt x="87" y="42"/>
                </a:cubicBezTo>
                <a:close/>
                <a:moveTo>
                  <a:pt x="89" y="22"/>
                </a:moveTo>
                <a:cubicBezTo>
                  <a:pt x="89" y="20"/>
                  <a:pt x="90" y="19"/>
                  <a:pt x="92" y="18"/>
                </a:cubicBezTo>
                <a:cubicBezTo>
                  <a:pt x="94" y="18"/>
                  <a:pt x="95" y="20"/>
                  <a:pt x="96" y="21"/>
                </a:cubicBezTo>
                <a:cubicBezTo>
                  <a:pt x="96" y="23"/>
                  <a:pt x="94" y="25"/>
                  <a:pt x="93" y="25"/>
                </a:cubicBezTo>
                <a:cubicBezTo>
                  <a:pt x="91" y="25"/>
                  <a:pt x="89" y="24"/>
                  <a:pt x="89" y="2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3" name="Freeform 37"/>
          <p:cNvSpPr>
            <a:spLocks noEditPoints="1"/>
          </p:cNvSpPr>
          <p:nvPr/>
        </p:nvSpPr>
        <p:spPr bwMode="auto">
          <a:xfrm>
            <a:off x="2821279" y="5621556"/>
            <a:ext cx="703252" cy="367714"/>
          </a:xfrm>
          <a:custGeom>
            <a:avLst/>
            <a:gdLst>
              <a:gd name="T0" fmla="*/ 93 w 112"/>
              <a:gd name="T1" fmla="*/ 33 h 58"/>
              <a:gd name="T2" fmla="*/ 94 w 112"/>
              <a:gd name="T3" fmla="*/ 38 h 58"/>
              <a:gd name="T4" fmla="*/ 94 w 112"/>
              <a:gd name="T5" fmla="*/ 38 h 58"/>
              <a:gd name="T6" fmla="*/ 93 w 112"/>
              <a:gd name="T7" fmla="*/ 32 h 58"/>
              <a:gd name="T8" fmla="*/ 93 w 112"/>
              <a:gd name="T9" fmla="*/ 32 h 58"/>
              <a:gd name="T10" fmla="*/ 93 w 112"/>
              <a:gd name="T11" fmla="*/ 32 h 58"/>
              <a:gd name="T12" fmla="*/ 98 w 112"/>
              <a:gd name="T13" fmla="*/ 31 h 58"/>
              <a:gd name="T14" fmla="*/ 97 w 112"/>
              <a:gd name="T15" fmla="*/ 31 h 58"/>
              <a:gd name="T16" fmla="*/ 95 w 112"/>
              <a:gd name="T17" fmla="*/ 31 h 58"/>
              <a:gd name="T18" fmla="*/ 93 w 112"/>
              <a:gd name="T19" fmla="*/ 33 h 58"/>
              <a:gd name="T20" fmla="*/ 93 w 112"/>
              <a:gd name="T21" fmla="*/ 33 h 58"/>
              <a:gd name="T22" fmla="*/ 109 w 112"/>
              <a:gd name="T23" fmla="*/ 35 h 58"/>
              <a:gd name="T24" fmla="*/ 110 w 112"/>
              <a:gd name="T25" fmla="*/ 35 h 58"/>
              <a:gd name="T26" fmla="*/ 110 w 112"/>
              <a:gd name="T27" fmla="*/ 35 h 58"/>
              <a:gd name="T28" fmla="*/ 97 w 112"/>
              <a:gd name="T29" fmla="*/ 9 h 58"/>
              <a:gd name="T30" fmla="*/ 54 w 112"/>
              <a:gd name="T31" fmla="*/ 6 h 58"/>
              <a:gd name="T32" fmla="*/ 15 w 112"/>
              <a:gd name="T33" fmla="*/ 30 h 58"/>
              <a:gd name="T34" fmla="*/ 11 w 112"/>
              <a:gd name="T35" fmla="*/ 20 h 58"/>
              <a:gd name="T36" fmla="*/ 0 w 112"/>
              <a:gd name="T37" fmla="*/ 21 h 58"/>
              <a:gd name="T38" fmla="*/ 3 w 112"/>
              <a:gd name="T39" fmla="*/ 25 h 58"/>
              <a:gd name="T40" fmla="*/ 6 w 112"/>
              <a:gd name="T41" fmla="*/ 30 h 58"/>
              <a:gd name="T42" fmla="*/ 11 w 112"/>
              <a:gd name="T43" fmla="*/ 35 h 58"/>
              <a:gd name="T44" fmla="*/ 7 w 112"/>
              <a:gd name="T45" fmla="*/ 40 h 58"/>
              <a:gd name="T46" fmla="*/ 5 w 112"/>
              <a:gd name="T47" fmla="*/ 46 h 58"/>
              <a:gd name="T48" fmla="*/ 2 w 112"/>
              <a:gd name="T49" fmla="*/ 51 h 58"/>
              <a:gd name="T50" fmla="*/ 13 w 112"/>
              <a:gd name="T51" fmla="*/ 49 h 58"/>
              <a:gd name="T52" fmla="*/ 16 w 112"/>
              <a:gd name="T53" fmla="*/ 39 h 58"/>
              <a:gd name="T54" fmla="*/ 63 w 112"/>
              <a:gd name="T55" fmla="*/ 54 h 58"/>
              <a:gd name="T56" fmla="*/ 108 w 112"/>
              <a:gd name="T57" fmla="*/ 38 h 58"/>
              <a:gd name="T58" fmla="*/ 93 w 112"/>
              <a:gd name="T59" fmla="*/ 33 h 58"/>
              <a:gd name="T60" fmla="*/ 87 w 112"/>
              <a:gd name="T61" fmla="*/ 42 h 58"/>
              <a:gd name="T62" fmla="*/ 82 w 112"/>
              <a:gd name="T63" fmla="*/ 30 h 58"/>
              <a:gd name="T64" fmla="*/ 81 w 112"/>
              <a:gd name="T65" fmla="*/ 22 h 58"/>
              <a:gd name="T66" fmla="*/ 88 w 112"/>
              <a:gd name="T67" fmla="*/ 8 h 58"/>
              <a:gd name="T68" fmla="*/ 88 w 112"/>
              <a:gd name="T69" fmla="*/ 8 h 58"/>
              <a:gd name="T70" fmla="*/ 83 w 112"/>
              <a:gd name="T71" fmla="*/ 22 h 58"/>
              <a:gd name="T72" fmla="*/ 84 w 112"/>
              <a:gd name="T73" fmla="*/ 32 h 58"/>
              <a:gd name="T74" fmla="*/ 87 w 112"/>
              <a:gd name="T75" fmla="*/ 41 h 58"/>
              <a:gd name="T76" fmla="*/ 87 w 112"/>
              <a:gd name="T77" fmla="*/ 42 h 58"/>
              <a:gd name="T78" fmla="*/ 89 w 112"/>
              <a:gd name="T79" fmla="*/ 21 h 58"/>
              <a:gd name="T80" fmla="*/ 92 w 112"/>
              <a:gd name="T81" fmla="*/ 18 h 58"/>
              <a:gd name="T82" fmla="*/ 95 w 112"/>
              <a:gd name="T83" fmla="*/ 21 h 58"/>
              <a:gd name="T84" fmla="*/ 92 w 112"/>
              <a:gd name="T85" fmla="*/ 24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3"/>
                </a:moveTo>
                <a:cubicBezTo>
                  <a:pt x="93" y="35"/>
                  <a:pt x="93" y="37"/>
                  <a:pt x="94" y="38"/>
                </a:cubicBezTo>
                <a:cubicBezTo>
                  <a:pt x="94" y="38"/>
                  <a:pt x="94" y="38"/>
                  <a:pt x="94" y="38"/>
                </a:cubicBezTo>
                <a:cubicBezTo>
                  <a:pt x="92" y="37"/>
                  <a:pt x="92" y="34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6" y="29"/>
                  <a:pt x="98" y="31"/>
                </a:cubicBezTo>
                <a:cubicBezTo>
                  <a:pt x="98" y="31"/>
                  <a:pt x="98" y="31"/>
                  <a:pt x="97" y="31"/>
                </a:cubicBezTo>
                <a:cubicBezTo>
                  <a:pt x="97" y="31"/>
                  <a:pt x="96" y="31"/>
                  <a:pt x="95" y="31"/>
                </a:cubicBezTo>
                <a:cubicBezTo>
                  <a:pt x="94" y="31"/>
                  <a:pt x="94" y="32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7" y="37"/>
                  <a:pt x="105" y="40"/>
                  <a:pt x="109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2" y="30"/>
                  <a:pt x="106" y="17"/>
                  <a:pt x="97" y="9"/>
                </a:cubicBezTo>
                <a:cubicBezTo>
                  <a:pt x="88" y="1"/>
                  <a:pt x="75" y="0"/>
                  <a:pt x="54" y="6"/>
                </a:cubicBezTo>
                <a:cubicBezTo>
                  <a:pt x="40" y="10"/>
                  <a:pt x="22" y="22"/>
                  <a:pt x="15" y="30"/>
                </a:cubicBezTo>
                <a:cubicBezTo>
                  <a:pt x="15" y="26"/>
                  <a:pt x="15" y="23"/>
                  <a:pt x="11" y="20"/>
                </a:cubicBezTo>
                <a:cubicBezTo>
                  <a:pt x="7" y="18"/>
                  <a:pt x="4" y="21"/>
                  <a:pt x="0" y="21"/>
                </a:cubicBezTo>
                <a:cubicBezTo>
                  <a:pt x="0" y="22"/>
                  <a:pt x="2" y="24"/>
                  <a:pt x="3" y="25"/>
                </a:cubicBezTo>
                <a:cubicBezTo>
                  <a:pt x="4" y="27"/>
                  <a:pt x="5" y="29"/>
                  <a:pt x="6" y="30"/>
                </a:cubicBezTo>
                <a:cubicBezTo>
                  <a:pt x="7" y="32"/>
                  <a:pt x="9" y="34"/>
                  <a:pt x="11" y="35"/>
                </a:cubicBezTo>
                <a:cubicBezTo>
                  <a:pt x="9" y="36"/>
                  <a:pt x="8" y="38"/>
                  <a:pt x="7" y="40"/>
                </a:cubicBezTo>
                <a:cubicBezTo>
                  <a:pt x="6" y="42"/>
                  <a:pt x="6" y="44"/>
                  <a:pt x="5" y="46"/>
                </a:cubicBezTo>
                <a:cubicBezTo>
                  <a:pt x="4" y="47"/>
                  <a:pt x="3" y="49"/>
                  <a:pt x="2" y="51"/>
                </a:cubicBezTo>
                <a:cubicBezTo>
                  <a:pt x="6" y="50"/>
                  <a:pt x="10" y="52"/>
                  <a:pt x="13" y="49"/>
                </a:cubicBezTo>
                <a:cubicBezTo>
                  <a:pt x="17" y="46"/>
                  <a:pt x="17" y="43"/>
                  <a:pt x="16" y="39"/>
                </a:cubicBezTo>
                <a:cubicBezTo>
                  <a:pt x="22" y="44"/>
                  <a:pt x="36" y="50"/>
                  <a:pt x="63" y="54"/>
                </a:cubicBezTo>
                <a:cubicBezTo>
                  <a:pt x="87" y="58"/>
                  <a:pt x="102" y="47"/>
                  <a:pt x="108" y="38"/>
                </a:cubicBezTo>
                <a:cubicBezTo>
                  <a:pt x="104" y="41"/>
                  <a:pt x="96" y="37"/>
                  <a:pt x="93" y="33"/>
                </a:cubicBezTo>
                <a:close/>
                <a:moveTo>
                  <a:pt x="87" y="42"/>
                </a:moveTo>
                <a:cubicBezTo>
                  <a:pt x="84" y="38"/>
                  <a:pt x="83" y="34"/>
                  <a:pt x="82" y="30"/>
                </a:cubicBezTo>
                <a:cubicBezTo>
                  <a:pt x="81" y="28"/>
                  <a:pt x="80" y="25"/>
                  <a:pt x="81" y="22"/>
                </a:cubicBezTo>
                <a:cubicBezTo>
                  <a:pt x="82" y="16"/>
                  <a:pt x="84" y="12"/>
                  <a:pt x="88" y="8"/>
                </a:cubicBezTo>
                <a:cubicBezTo>
                  <a:pt x="88" y="8"/>
                  <a:pt x="88" y="8"/>
                  <a:pt x="88" y="8"/>
                </a:cubicBezTo>
                <a:cubicBezTo>
                  <a:pt x="86" y="12"/>
                  <a:pt x="84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6" y="38"/>
                  <a:pt x="87" y="41"/>
                </a:cubicBezTo>
                <a:cubicBezTo>
                  <a:pt x="87" y="42"/>
                  <a:pt x="87" y="42"/>
                  <a:pt x="87" y="42"/>
                </a:cubicBezTo>
                <a:close/>
                <a:moveTo>
                  <a:pt x="89" y="21"/>
                </a:moveTo>
                <a:cubicBezTo>
                  <a:pt x="89" y="20"/>
                  <a:pt x="90" y="18"/>
                  <a:pt x="92" y="18"/>
                </a:cubicBezTo>
                <a:cubicBezTo>
                  <a:pt x="93" y="18"/>
                  <a:pt x="95" y="19"/>
                  <a:pt x="95" y="21"/>
                </a:cubicBezTo>
                <a:cubicBezTo>
                  <a:pt x="95" y="22"/>
                  <a:pt x="94" y="24"/>
                  <a:pt x="92" y="24"/>
                </a:cubicBezTo>
                <a:cubicBezTo>
                  <a:pt x="91" y="24"/>
                  <a:pt x="89" y="23"/>
                  <a:pt x="89" y="21"/>
                </a:cubicBezTo>
                <a:close/>
              </a:path>
            </a:pathLst>
          </a:custGeom>
          <a:solidFill>
            <a:srgbClr val="8F2E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4" name="Freeform 38"/>
          <p:cNvSpPr>
            <a:spLocks noEditPoints="1"/>
          </p:cNvSpPr>
          <p:nvPr/>
        </p:nvSpPr>
        <p:spPr bwMode="auto">
          <a:xfrm>
            <a:off x="9894063" y="6007655"/>
            <a:ext cx="560763" cy="307960"/>
          </a:xfrm>
          <a:custGeom>
            <a:avLst/>
            <a:gdLst>
              <a:gd name="T0" fmla="*/ 74 w 89"/>
              <a:gd name="T1" fmla="*/ 25 h 48"/>
              <a:gd name="T2" fmla="*/ 75 w 89"/>
              <a:gd name="T3" fmla="*/ 28 h 48"/>
              <a:gd name="T4" fmla="*/ 75 w 89"/>
              <a:gd name="T5" fmla="*/ 28 h 48"/>
              <a:gd name="T6" fmla="*/ 74 w 89"/>
              <a:gd name="T7" fmla="*/ 24 h 48"/>
              <a:gd name="T8" fmla="*/ 74 w 89"/>
              <a:gd name="T9" fmla="*/ 24 h 48"/>
              <a:gd name="T10" fmla="*/ 74 w 89"/>
              <a:gd name="T11" fmla="*/ 24 h 48"/>
              <a:gd name="T12" fmla="*/ 78 w 89"/>
              <a:gd name="T13" fmla="*/ 22 h 48"/>
              <a:gd name="T14" fmla="*/ 78 w 89"/>
              <a:gd name="T15" fmla="*/ 23 h 48"/>
              <a:gd name="T16" fmla="*/ 76 w 89"/>
              <a:gd name="T17" fmla="*/ 23 h 48"/>
              <a:gd name="T18" fmla="*/ 75 w 89"/>
              <a:gd name="T19" fmla="*/ 24 h 48"/>
              <a:gd name="T20" fmla="*/ 75 w 89"/>
              <a:gd name="T21" fmla="*/ 24 h 48"/>
              <a:gd name="T22" fmla="*/ 87 w 89"/>
              <a:gd name="T23" fmla="*/ 24 h 48"/>
              <a:gd name="T24" fmla="*/ 88 w 89"/>
              <a:gd name="T25" fmla="*/ 24 h 48"/>
              <a:gd name="T26" fmla="*/ 88 w 89"/>
              <a:gd name="T27" fmla="*/ 25 h 48"/>
              <a:gd name="T28" fmla="*/ 75 w 89"/>
              <a:gd name="T29" fmla="*/ 5 h 48"/>
              <a:gd name="T30" fmla="*/ 41 w 89"/>
              <a:gd name="T31" fmla="*/ 7 h 48"/>
              <a:gd name="T32" fmla="*/ 13 w 89"/>
              <a:gd name="T33" fmla="*/ 30 h 48"/>
              <a:gd name="T34" fmla="*/ 8 w 89"/>
              <a:gd name="T35" fmla="*/ 23 h 48"/>
              <a:gd name="T36" fmla="*/ 0 w 89"/>
              <a:gd name="T37" fmla="*/ 25 h 48"/>
              <a:gd name="T38" fmla="*/ 3 w 89"/>
              <a:gd name="T39" fmla="*/ 28 h 48"/>
              <a:gd name="T40" fmla="*/ 6 w 89"/>
              <a:gd name="T41" fmla="*/ 32 h 48"/>
              <a:gd name="T42" fmla="*/ 10 w 89"/>
              <a:gd name="T43" fmla="*/ 34 h 48"/>
              <a:gd name="T44" fmla="*/ 7 w 89"/>
              <a:gd name="T45" fmla="*/ 39 h 48"/>
              <a:gd name="T46" fmla="*/ 6 w 89"/>
              <a:gd name="T47" fmla="*/ 44 h 48"/>
              <a:gd name="T48" fmla="*/ 5 w 89"/>
              <a:gd name="T49" fmla="*/ 48 h 48"/>
              <a:gd name="T50" fmla="*/ 13 w 89"/>
              <a:gd name="T51" fmla="*/ 45 h 48"/>
              <a:gd name="T52" fmla="*/ 15 w 89"/>
              <a:gd name="T53" fmla="*/ 37 h 48"/>
              <a:gd name="T54" fmla="*/ 53 w 89"/>
              <a:gd name="T55" fmla="*/ 44 h 48"/>
              <a:gd name="T56" fmla="*/ 87 w 89"/>
              <a:gd name="T57" fmla="*/ 27 h 48"/>
              <a:gd name="T58" fmla="*/ 74 w 89"/>
              <a:gd name="T59" fmla="*/ 25 h 48"/>
              <a:gd name="T60" fmla="*/ 70 w 89"/>
              <a:gd name="T61" fmla="*/ 32 h 48"/>
              <a:gd name="T62" fmla="*/ 65 w 89"/>
              <a:gd name="T63" fmla="*/ 24 h 48"/>
              <a:gd name="T64" fmla="*/ 64 w 89"/>
              <a:gd name="T65" fmla="*/ 17 h 48"/>
              <a:gd name="T66" fmla="*/ 68 w 89"/>
              <a:gd name="T67" fmla="*/ 5 h 48"/>
              <a:gd name="T68" fmla="*/ 68 w 89"/>
              <a:gd name="T69" fmla="*/ 5 h 48"/>
              <a:gd name="T70" fmla="*/ 65 w 89"/>
              <a:gd name="T71" fmla="*/ 17 h 48"/>
              <a:gd name="T72" fmla="*/ 67 w 89"/>
              <a:gd name="T73" fmla="*/ 25 h 48"/>
              <a:gd name="T74" fmla="*/ 71 w 89"/>
              <a:gd name="T75" fmla="*/ 32 h 48"/>
              <a:gd name="T76" fmla="*/ 70 w 89"/>
              <a:gd name="T77" fmla="*/ 32 h 48"/>
              <a:gd name="T78" fmla="*/ 70 w 89"/>
              <a:gd name="T79" fmla="*/ 16 h 48"/>
              <a:gd name="T80" fmla="*/ 72 w 89"/>
              <a:gd name="T81" fmla="*/ 13 h 48"/>
              <a:gd name="T82" fmla="*/ 75 w 89"/>
              <a:gd name="T83" fmla="*/ 15 h 48"/>
              <a:gd name="T84" fmla="*/ 73 w 89"/>
              <a:gd name="T85" fmla="*/ 18 h 48"/>
              <a:gd name="T86" fmla="*/ 70 w 89"/>
              <a:gd name="T87" fmla="*/ 16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9" h="48">
                <a:moveTo>
                  <a:pt x="74" y="25"/>
                </a:moveTo>
                <a:cubicBezTo>
                  <a:pt x="74" y="26"/>
                  <a:pt x="74" y="27"/>
                  <a:pt x="75" y="28"/>
                </a:cubicBezTo>
                <a:cubicBezTo>
                  <a:pt x="76" y="28"/>
                  <a:pt x="75" y="28"/>
                  <a:pt x="75" y="28"/>
                </a:cubicBezTo>
                <a:cubicBezTo>
                  <a:pt x="74" y="27"/>
                  <a:pt x="74" y="26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5" y="22"/>
                  <a:pt x="77" y="21"/>
                  <a:pt x="78" y="22"/>
                </a:cubicBezTo>
                <a:cubicBezTo>
                  <a:pt x="78" y="23"/>
                  <a:pt x="78" y="23"/>
                  <a:pt x="78" y="23"/>
                </a:cubicBezTo>
                <a:cubicBezTo>
                  <a:pt x="77" y="23"/>
                  <a:pt x="76" y="22"/>
                  <a:pt x="76" y="23"/>
                </a:cubicBezTo>
                <a:cubicBezTo>
                  <a:pt x="75" y="23"/>
                  <a:pt x="75" y="23"/>
                  <a:pt x="75" y="24"/>
                </a:cubicBezTo>
                <a:cubicBezTo>
                  <a:pt x="75" y="24"/>
                  <a:pt x="75" y="24"/>
                  <a:pt x="75" y="24"/>
                </a:cubicBezTo>
                <a:cubicBezTo>
                  <a:pt x="78" y="27"/>
                  <a:pt x="85" y="29"/>
                  <a:pt x="87" y="24"/>
                </a:cubicBezTo>
                <a:cubicBezTo>
                  <a:pt x="88" y="24"/>
                  <a:pt x="88" y="24"/>
                  <a:pt x="88" y="24"/>
                </a:cubicBezTo>
                <a:cubicBezTo>
                  <a:pt x="88" y="24"/>
                  <a:pt x="88" y="24"/>
                  <a:pt x="88" y="25"/>
                </a:cubicBezTo>
                <a:cubicBezTo>
                  <a:pt x="89" y="20"/>
                  <a:pt x="83" y="10"/>
                  <a:pt x="75" y="5"/>
                </a:cubicBezTo>
                <a:cubicBezTo>
                  <a:pt x="67" y="0"/>
                  <a:pt x="57" y="0"/>
                  <a:pt x="41" y="7"/>
                </a:cubicBezTo>
                <a:cubicBezTo>
                  <a:pt x="30" y="12"/>
                  <a:pt x="17" y="23"/>
                  <a:pt x="13" y="30"/>
                </a:cubicBezTo>
                <a:cubicBezTo>
                  <a:pt x="12" y="27"/>
                  <a:pt x="12" y="25"/>
                  <a:pt x="8" y="23"/>
                </a:cubicBezTo>
                <a:cubicBezTo>
                  <a:pt x="5" y="22"/>
                  <a:pt x="3" y="24"/>
                  <a:pt x="0" y="25"/>
                </a:cubicBezTo>
                <a:cubicBezTo>
                  <a:pt x="0" y="26"/>
                  <a:pt x="2" y="27"/>
                  <a:pt x="3" y="28"/>
                </a:cubicBezTo>
                <a:cubicBezTo>
                  <a:pt x="4" y="29"/>
                  <a:pt x="4" y="30"/>
                  <a:pt x="6" y="32"/>
                </a:cubicBezTo>
                <a:cubicBezTo>
                  <a:pt x="7" y="33"/>
                  <a:pt x="8" y="34"/>
                  <a:pt x="10" y="34"/>
                </a:cubicBezTo>
                <a:cubicBezTo>
                  <a:pt x="9" y="36"/>
                  <a:pt x="8" y="37"/>
                  <a:pt x="7" y="39"/>
                </a:cubicBezTo>
                <a:cubicBezTo>
                  <a:pt x="7" y="40"/>
                  <a:pt x="7" y="42"/>
                  <a:pt x="6" y="44"/>
                </a:cubicBezTo>
                <a:cubicBezTo>
                  <a:pt x="6" y="45"/>
                  <a:pt x="5" y="46"/>
                  <a:pt x="5" y="48"/>
                </a:cubicBezTo>
                <a:cubicBezTo>
                  <a:pt x="8" y="47"/>
                  <a:pt x="11" y="48"/>
                  <a:pt x="13" y="45"/>
                </a:cubicBezTo>
                <a:cubicBezTo>
                  <a:pt x="16" y="43"/>
                  <a:pt x="15" y="40"/>
                  <a:pt x="15" y="37"/>
                </a:cubicBezTo>
                <a:cubicBezTo>
                  <a:pt x="20" y="40"/>
                  <a:pt x="31" y="44"/>
                  <a:pt x="53" y="44"/>
                </a:cubicBezTo>
                <a:cubicBezTo>
                  <a:pt x="72" y="45"/>
                  <a:pt x="83" y="34"/>
                  <a:pt x="87" y="27"/>
                </a:cubicBezTo>
                <a:cubicBezTo>
                  <a:pt x="84" y="30"/>
                  <a:pt x="77" y="27"/>
                  <a:pt x="74" y="25"/>
                </a:cubicBezTo>
                <a:close/>
                <a:moveTo>
                  <a:pt x="70" y="32"/>
                </a:moveTo>
                <a:cubicBezTo>
                  <a:pt x="68" y="30"/>
                  <a:pt x="67" y="26"/>
                  <a:pt x="65" y="24"/>
                </a:cubicBezTo>
                <a:cubicBezTo>
                  <a:pt x="64" y="21"/>
                  <a:pt x="64" y="19"/>
                  <a:pt x="64" y="17"/>
                </a:cubicBezTo>
                <a:cubicBezTo>
                  <a:pt x="64" y="12"/>
                  <a:pt x="65" y="9"/>
                  <a:pt x="68" y="5"/>
                </a:cubicBezTo>
                <a:cubicBezTo>
                  <a:pt x="68" y="5"/>
                  <a:pt x="68" y="5"/>
                  <a:pt x="68" y="5"/>
                </a:cubicBezTo>
                <a:cubicBezTo>
                  <a:pt x="66" y="9"/>
                  <a:pt x="65" y="13"/>
                  <a:pt x="65" y="17"/>
                </a:cubicBezTo>
                <a:cubicBezTo>
                  <a:pt x="65" y="19"/>
                  <a:pt x="66" y="23"/>
                  <a:pt x="67" y="25"/>
                </a:cubicBezTo>
                <a:cubicBezTo>
                  <a:pt x="68" y="27"/>
                  <a:pt x="69" y="29"/>
                  <a:pt x="71" y="32"/>
                </a:cubicBezTo>
                <a:cubicBezTo>
                  <a:pt x="71" y="32"/>
                  <a:pt x="70" y="32"/>
                  <a:pt x="70" y="32"/>
                </a:cubicBezTo>
                <a:close/>
                <a:moveTo>
                  <a:pt x="70" y="16"/>
                </a:moveTo>
                <a:cubicBezTo>
                  <a:pt x="70" y="14"/>
                  <a:pt x="70" y="13"/>
                  <a:pt x="72" y="13"/>
                </a:cubicBezTo>
                <a:cubicBezTo>
                  <a:pt x="73" y="12"/>
                  <a:pt x="74" y="13"/>
                  <a:pt x="75" y="15"/>
                </a:cubicBezTo>
                <a:cubicBezTo>
                  <a:pt x="75" y="16"/>
                  <a:pt x="74" y="17"/>
                  <a:pt x="73" y="18"/>
                </a:cubicBezTo>
                <a:cubicBezTo>
                  <a:pt x="71" y="18"/>
                  <a:pt x="70" y="17"/>
                  <a:pt x="70" y="16"/>
                </a:cubicBezTo>
                <a:close/>
              </a:path>
            </a:pathLst>
          </a:custGeom>
          <a:solidFill>
            <a:srgbClr val="C2C8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5" name="Freeform 39"/>
          <p:cNvSpPr/>
          <p:nvPr/>
        </p:nvSpPr>
        <p:spPr bwMode="auto">
          <a:xfrm>
            <a:off x="6089332" y="5718081"/>
            <a:ext cx="565359" cy="289574"/>
          </a:xfrm>
          <a:custGeom>
            <a:avLst/>
            <a:gdLst>
              <a:gd name="T0" fmla="*/ 75 w 90"/>
              <a:gd name="T1" fmla="*/ 26 h 46"/>
              <a:gd name="T2" fmla="*/ 76 w 90"/>
              <a:gd name="T3" fmla="*/ 30 h 46"/>
              <a:gd name="T4" fmla="*/ 76 w 90"/>
              <a:gd name="T5" fmla="*/ 30 h 46"/>
              <a:gd name="T6" fmla="*/ 74 w 90"/>
              <a:gd name="T7" fmla="*/ 25 h 46"/>
              <a:gd name="T8" fmla="*/ 74 w 90"/>
              <a:gd name="T9" fmla="*/ 25 h 46"/>
              <a:gd name="T10" fmla="*/ 75 w 90"/>
              <a:gd name="T11" fmla="*/ 25 h 46"/>
              <a:gd name="T12" fmla="*/ 78 w 90"/>
              <a:gd name="T13" fmla="*/ 24 h 46"/>
              <a:gd name="T14" fmla="*/ 78 w 90"/>
              <a:gd name="T15" fmla="*/ 24 h 46"/>
              <a:gd name="T16" fmla="*/ 76 w 90"/>
              <a:gd name="T17" fmla="*/ 24 h 46"/>
              <a:gd name="T18" fmla="*/ 75 w 90"/>
              <a:gd name="T19" fmla="*/ 25 h 46"/>
              <a:gd name="T20" fmla="*/ 75 w 90"/>
              <a:gd name="T21" fmla="*/ 26 h 46"/>
              <a:gd name="T22" fmla="*/ 88 w 90"/>
              <a:gd name="T23" fmla="*/ 27 h 46"/>
              <a:gd name="T24" fmla="*/ 88 w 90"/>
              <a:gd name="T25" fmla="*/ 27 h 46"/>
              <a:gd name="T26" fmla="*/ 88 w 90"/>
              <a:gd name="T27" fmla="*/ 27 h 46"/>
              <a:gd name="T28" fmla="*/ 77 w 90"/>
              <a:gd name="T29" fmla="*/ 7 h 46"/>
              <a:gd name="T30" fmla="*/ 43 w 90"/>
              <a:gd name="T31" fmla="*/ 6 h 46"/>
              <a:gd name="T32" fmla="*/ 13 w 90"/>
              <a:gd name="T33" fmla="*/ 26 h 46"/>
              <a:gd name="T34" fmla="*/ 9 w 90"/>
              <a:gd name="T35" fmla="*/ 19 h 46"/>
              <a:gd name="T36" fmla="*/ 0 w 90"/>
              <a:gd name="T37" fmla="*/ 20 h 46"/>
              <a:gd name="T38" fmla="*/ 3 w 90"/>
              <a:gd name="T39" fmla="*/ 23 h 46"/>
              <a:gd name="T40" fmla="*/ 6 w 90"/>
              <a:gd name="T41" fmla="*/ 27 h 46"/>
              <a:gd name="T42" fmla="*/ 10 w 90"/>
              <a:gd name="T43" fmla="*/ 31 h 46"/>
              <a:gd name="T44" fmla="*/ 7 w 90"/>
              <a:gd name="T45" fmla="*/ 35 h 46"/>
              <a:gd name="T46" fmla="*/ 5 w 90"/>
              <a:gd name="T47" fmla="*/ 40 h 46"/>
              <a:gd name="T48" fmla="*/ 4 w 90"/>
              <a:gd name="T49" fmla="*/ 43 h 46"/>
              <a:gd name="T50" fmla="*/ 12 w 90"/>
              <a:gd name="T51" fmla="*/ 42 h 46"/>
              <a:gd name="T52" fmla="*/ 14 w 90"/>
              <a:gd name="T53" fmla="*/ 34 h 46"/>
              <a:gd name="T54" fmla="*/ 52 w 90"/>
              <a:gd name="T55" fmla="*/ 44 h 46"/>
              <a:gd name="T56" fmla="*/ 87 w 90"/>
              <a:gd name="T57" fmla="*/ 29 h 46"/>
              <a:gd name="T58" fmla="*/ 75 w 90"/>
              <a:gd name="T59" fmla="*/ 26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90" h="46">
                <a:moveTo>
                  <a:pt x="75" y="26"/>
                </a:moveTo>
                <a:cubicBezTo>
                  <a:pt x="75" y="27"/>
                  <a:pt x="75" y="29"/>
                  <a:pt x="76" y="30"/>
                </a:cubicBezTo>
                <a:cubicBezTo>
                  <a:pt x="76" y="30"/>
                  <a:pt x="76" y="30"/>
                  <a:pt x="76" y="30"/>
                </a:cubicBezTo>
                <a:cubicBezTo>
                  <a:pt x="74" y="29"/>
                  <a:pt x="74" y="27"/>
                  <a:pt x="74" y="25"/>
                </a:cubicBezTo>
                <a:cubicBezTo>
                  <a:pt x="74" y="25"/>
                  <a:pt x="74" y="25"/>
                  <a:pt x="74" y="25"/>
                </a:cubicBezTo>
                <a:cubicBezTo>
                  <a:pt x="74" y="25"/>
                  <a:pt x="75" y="25"/>
                  <a:pt x="75" y="25"/>
                </a:cubicBezTo>
                <a:cubicBezTo>
                  <a:pt x="75" y="23"/>
                  <a:pt x="77" y="22"/>
                  <a:pt x="78" y="24"/>
                </a:cubicBezTo>
                <a:cubicBezTo>
                  <a:pt x="78" y="24"/>
                  <a:pt x="78" y="24"/>
                  <a:pt x="78" y="24"/>
                </a:cubicBezTo>
                <a:cubicBezTo>
                  <a:pt x="78" y="24"/>
                  <a:pt x="77" y="24"/>
                  <a:pt x="76" y="24"/>
                </a:cubicBezTo>
                <a:cubicBezTo>
                  <a:pt x="76" y="24"/>
                  <a:pt x="75" y="25"/>
                  <a:pt x="75" y="25"/>
                </a:cubicBezTo>
                <a:cubicBezTo>
                  <a:pt x="75" y="26"/>
                  <a:pt x="75" y="26"/>
                  <a:pt x="75" y="26"/>
                </a:cubicBezTo>
                <a:cubicBezTo>
                  <a:pt x="78" y="29"/>
                  <a:pt x="85" y="31"/>
                  <a:pt x="88" y="27"/>
                </a:cubicBezTo>
                <a:cubicBezTo>
                  <a:pt x="88" y="26"/>
                  <a:pt x="88" y="27"/>
                  <a:pt x="88" y="27"/>
                </a:cubicBezTo>
                <a:cubicBezTo>
                  <a:pt x="88" y="27"/>
                  <a:pt x="88" y="27"/>
                  <a:pt x="88" y="27"/>
                </a:cubicBezTo>
                <a:cubicBezTo>
                  <a:pt x="90" y="22"/>
                  <a:pt x="84" y="13"/>
                  <a:pt x="77" y="7"/>
                </a:cubicBezTo>
                <a:cubicBezTo>
                  <a:pt x="69" y="1"/>
                  <a:pt x="59" y="0"/>
                  <a:pt x="43" y="6"/>
                </a:cubicBezTo>
                <a:cubicBezTo>
                  <a:pt x="31" y="10"/>
                  <a:pt x="18" y="20"/>
                  <a:pt x="13" y="26"/>
                </a:cubicBezTo>
                <a:cubicBezTo>
                  <a:pt x="13" y="24"/>
                  <a:pt x="12" y="21"/>
                  <a:pt x="9" y="19"/>
                </a:cubicBezTo>
                <a:cubicBezTo>
                  <a:pt x="6" y="18"/>
                  <a:pt x="4" y="20"/>
                  <a:pt x="0" y="20"/>
                </a:cubicBezTo>
                <a:cubicBezTo>
                  <a:pt x="1" y="21"/>
                  <a:pt x="2" y="22"/>
                  <a:pt x="3" y="23"/>
                </a:cubicBezTo>
                <a:cubicBezTo>
                  <a:pt x="4" y="25"/>
                  <a:pt x="5" y="26"/>
                  <a:pt x="6" y="27"/>
                </a:cubicBezTo>
                <a:cubicBezTo>
                  <a:pt x="7" y="29"/>
                  <a:pt x="8" y="30"/>
                  <a:pt x="10" y="31"/>
                </a:cubicBezTo>
                <a:cubicBezTo>
                  <a:pt x="9" y="32"/>
                  <a:pt x="7" y="33"/>
                  <a:pt x="7" y="35"/>
                </a:cubicBezTo>
                <a:cubicBezTo>
                  <a:pt x="6" y="36"/>
                  <a:pt x="6" y="38"/>
                  <a:pt x="5" y="40"/>
                </a:cubicBezTo>
                <a:cubicBezTo>
                  <a:pt x="5" y="41"/>
                  <a:pt x="4" y="42"/>
                  <a:pt x="4" y="43"/>
                </a:cubicBezTo>
                <a:cubicBezTo>
                  <a:pt x="7" y="43"/>
                  <a:pt x="10" y="44"/>
                  <a:pt x="12" y="42"/>
                </a:cubicBezTo>
                <a:cubicBezTo>
                  <a:pt x="15" y="39"/>
                  <a:pt x="15" y="37"/>
                  <a:pt x="14" y="34"/>
                </a:cubicBezTo>
                <a:cubicBezTo>
                  <a:pt x="19" y="37"/>
                  <a:pt x="30" y="42"/>
                  <a:pt x="52" y="44"/>
                </a:cubicBezTo>
                <a:cubicBezTo>
                  <a:pt x="71" y="46"/>
                  <a:pt x="82" y="36"/>
                  <a:pt x="87" y="29"/>
                </a:cubicBezTo>
                <a:cubicBezTo>
                  <a:pt x="84" y="32"/>
                  <a:pt x="77" y="29"/>
                  <a:pt x="75" y="26"/>
                </a:cubicBezTo>
                <a:close/>
              </a:path>
            </a:pathLst>
          </a:custGeom>
          <a:solidFill>
            <a:srgbClr val="D434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pic>
        <p:nvPicPr>
          <p:cNvPr id="4" name="图形 2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9656405" y="1409941"/>
            <a:ext cx="1697038" cy="1092346"/>
          </a:xfrm>
          <a:prstGeom prst="rect">
            <a:avLst/>
          </a:prstGeom>
          <a:effectLst/>
        </p:spPr>
      </p:pic>
      <p:pic>
        <p:nvPicPr>
          <p:cNvPr id="5" name="图形 4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979054" y="2409754"/>
            <a:ext cx="1614625" cy="1273760"/>
          </a:xfrm>
          <a:prstGeom prst="rect">
            <a:avLst/>
          </a:prstGeom>
          <a:effectLst/>
        </p:spPr>
      </p:pic>
      <p:pic>
        <p:nvPicPr>
          <p:cNvPr id="47" name="图片 46"/>
          <p:cNvPicPr>
            <a:picLocks noChangeAspect="1"/>
          </p:cNvPicPr>
          <p:nvPr/>
        </p:nvPicPr>
        <p:blipFill rotWithShape="1">
          <a:blip r:embed="rId6"/>
          <a:srcRect t="48950" b="-1"/>
          <a:stretch>
            <a:fillRect/>
          </a:stretch>
        </p:blipFill>
        <p:spPr>
          <a:xfrm>
            <a:off x="-2378703" y="0"/>
            <a:ext cx="14570703" cy="1409891"/>
          </a:xfrm>
          <a:prstGeom prst="rect">
            <a:avLst/>
          </a:prstGeom>
          <a:effectLst/>
        </p:spPr>
      </p:pic>
      <p:pic>
        <p:nvPicPr>
          <p:cNvPr id="17" name="Content Placeholder 16" descr="1"/>
          <p:cNvPicPr>
            <a:picLocks noGrp="1" noChangeAspect="1"/>
          </p:cNvPicPr>
          <p:nvPr>
            <p:ph idx="1"/>
          </p:nvPr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28240" y="810260"/>
            <a:ext cx="7875270" cy="449072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978785" y="1136650"/>
            <a:ext cx="6811010" cy="3664585"/>
            <a:chOff x="4457" y="2084"/>
            <a:chExt cx="9858" cy="5771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43" name="椭圆 42"/>
            <p:cNvSpPr/>
            <p:nvPr/>
          </p:nvSpPr>
          <p:spPr>
            <a:xfrm>
              <a:off x="4457" y="379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6" name="椭圆 42"/>
            <p:cNvSpPr/>
            <p:nvPr/>
          </p:nvSpPr>
          <p:spPr>
            <a:xfrm>
              <a:off x="6632" y="2084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7" name="椭圆 42"/>
            <p:cNvSpPr/>
            <p:nvPr/>
          </p:nvSpPr>
          <p:spPr>
            <a:xfrm>
              <a:off x="7938" y="379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8" name="椭圆 42"/>
            <p:cNvSpPr/>
            <p:nvPr/>
          </p:nvSpPr>
          <p:spPr>
            <a:xfrm>
              <a:off x="10259" y="365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9" name="椭圆 42"/>
            <p:cNvSpPr/>
            <p:nvPr/>
          </p:nvSpPr>
          <p:spPr>
            <a:xfrm>
              <a:off x="8912" y="2246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92EEFF21-77A8-4965-A9C5-3BFA509A1D9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65523" y="2465748"/>
            <a:ext cx="5688061" cy="19265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22222E-6 L 0.18191 2.22222E-6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89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3500" fill="hold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3500" fill="hold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5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5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500" fill="hold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500" fill="hold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35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35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5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35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3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3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0" grpId="0" bldLvl="0" animBg="1"/>
      <p:bldP spid="2071" grpId="0" bldLvl="0" animBg="1"/>
      <p:bldP spid="2072" grpId="0" bldLvl="0" animBg="1"/>
      <p:bldP spid="2073" grpId="0" bldLvl="0" animBg="1"/>
      <p:bldP spid="2074" grpId="0" bldLvl="0" animBg="1"/>
      <p:bldP spid="2075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组合 27"/>
          <p:cNvGrpSpPr/>
          <p:nvPr/>
        </p:nvGrpSpPr>
        <p:grpSpPr>
          <a:xfrm>
            <a:off x="-88901" y="6093143"/>
            <a:ext cx="12280901" cy="2955925"/>
            <a:chOff x="-7938" y="4144963"/>
            <a:chExt cx="12280901" cy="2955925"/>
          </a:xfrm>
        </p:grpSpPr>
        <p:sp>
          <p:nvSpPr>
            <p:cNvPr id="73" name="Freeform 9"/>
            <p:cNvSpPr/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4" name="AutoShape 11"/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5" name="AutoShape 15"/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6" name="AutoShape 19"/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7" name="Freeform 21"/>
            <p:cNvSpPr/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8" name="Freeform 17"/>
            <p:cNvSpPr/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9" name="Freeform 13"/>
            <p:cNvSpPr/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</p:grp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52C91B13-FA92-439E-9A7F-EAFD6FDE4586}"/>
              </a:ext>
            </a:extLst>
          </p:cNvPr>
          <p:cNvSpPr/>
          <p:nvPr/>
        </p:nvSpPr>
        <p:spPr>
          <a:xfrm>
            <a:off x="503078" y="397374"/>
            <a:ext cx="11185843" cy="6454593"/>
          </a:xfrm>
          <a:prstGeom prst="roundRect">
            <a:avLst>
              <a:gd name="adj" fmla="val 9715"/>
            </a:avLst>
          </a:prstGeom>
          <a:solidFill>
            <a:sysClr val="window" lastClr="FFFFFF"/>
          </a:solidFill>
          <a:ln w="76200" cap="flat" cmpd="sng" algn="ctr">
            <a:solidFill>
              <a:srgbClr val="ED7D31">
                <a:lumMod val="75000"/>
              </a:srgbClr>
            </a:solidFill>
            <a:prstDash val="solid"/>
            <a:miter lim="800000"/>
          </a:ln>
          <a:effectLst/>
          <a:scene3d>
            <a:camera prst="obliqueTopLeft"/>
            <a:lightRig rig="threePt" dir="t"/>
          </a:scene3d>
          <a:sp3d>
            <a:bevelT w="495300" h="50800"/>
          </a:sp3d>
        </p:spPr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7" name="Picture 4" descr="Không có mô tả.">
            <a:extLst>
              <a:ext uri="{FF2B5EF4-FFF2-40B4-BE49-F238E27FC236}">
                <a16:creationId xmlns:a16="http://schemas.microsoft.com/office/drawing/2014/main" id="{A56BBD4C-4020-41BF-9D70-7875225C4A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676811" y="532226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CB035603-71F2-42D5-BEC0-0F5176EFB5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185" y="3520195"/>
            <a:ext cx="2468330" cy="1767860"/>
          </a:xfrm>
          <a:prstGeom prst="rect">
            <a:avLst/>
          </a:prstGeom>
        </p:spPr>
      </p:pic>
      <p:pic>
        <p:nvPicPr>
          <p:cNvPr id="5" name="Picture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85364762-5D44-4792-B07E-083A7D3264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5763" y="3469535"/>
            <a:ext cx="2371880" cy="1767860"/>
          </a:xfrm>
          <a:prstGeom prst="rect">
            <a:avLst/>
          </a:prstGeom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2D08D570-6D9E-4924-B24A-0B0587F2FA5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8891" y="3288861"/>
            <a:ext cx="1925003" cy="176786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6EB792E5-3492-4A29-8316-EED447B38B6D}"/>
              </a:ext>
            </a:extLst>
          </p:cNvPr>
          <p:cNvSpPr/>
          <p:nvPr/>
        </p:nvSpPr>
        <p:spPr>
          <a:xfrm>
            <a:off x="759550" y="1743181"/>
            <a:ext cx="2641600" cy="1229100"/>
          </a:xfrm>
          <a:prstGeom prst="wedgeRoundRectCallout">
            <a:avLst>
              <a:gd name="adj1" fmla="val -3525"/>
              <a:gd name="adj2" fmla="val 85645"/>
              <a:gd name="adj3" fmla="val 16667"/>
            </a:avLst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Tớ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</a:t>
            </a:r>
            <a:r>
              <a:rPr lang="en-US" sz="3200" dirty="0" err="1"/>
              <a:t>đỉnh</a:t>
            </a:r>
            <a:r>
              <a:rPr lang="en-US" sz="3200" dirty="0"/>
              <a:t>, </a:t>
            </a:r>
            <a:r>
              <a:rPr lang="en-US" sz="3200" dirty="0" err="1"/>
              <a:t>cạnh</a:t>
            </a:r>
            <a:endParaRPr lang="en-US" sz="3200" dirty="0"/>
          </a:p>
        </p:txBody>
      </p:sp>
      <p:sp>
        <p:nvSpPr>
          <p:cNvPr id="30" name="Speech Bubble: Rectangle with Corners Rounded 29">
            <a:extLst>
              <a:ext uri="{FF2B5EF4-FFF2-40B4-BE49-F238E27FC236}">
                <a16:creationId xmlns:a16="http://schemas.microsoft.com/office/drawing/2014/main" id="{B75E40D1-C5AC-47B5-A892-391F60F07B50}"/>
              </a:ext>
            </a:extLst>
          </p:cNvPr>
          <p:cNvSpPr/>
          <p:nvPr/>
        </p:nvSpPr>
        <p:spPr>
          <a:xfrm>
            <a:off x="3939503" y="707525"/>
            <a:ext cx="4724399" cy="2071311"/>
          </a:xfrm>
          <a:prstGeom prst="wedgeRoundRectCallout">
            <a:avLst>
              <a:gd name="adj1" fmla="val -3525"/>
              <a:gd name="adj2" fmla="val 85645"/>
              <a:gd name="adj3" fmla="val 16667"/>
            </a:avLst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Tớ</a:t>
            </a:r>
            <a:r>
              <a:rPr lang="en-US" sz="3200" dirty="0"/>
              <a:t> </a:t>
            </a:r>
            <a:r>
              <a:rPr lang="en-US" sz="3200" dirty="0" err="1"/>
              <a:t>cũng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</a:t>
            </a:r>
            <a:r>
              <a:rPr lang="en-US" sz="3200" dirty="0" err="1"/>
              <a:t>đỉnh</a:t>
            </a:r>
            <a:r>
              <a:rPr lang="en-US" sz="3200" dirty="0"/>
              <a:t>, </a:t>
            </a:r>
            <a:r>
              <a:rPr lang="en-US" sz="3200" dirty="0" err="1"/>
              <a:t>cạnh</a:t>
            </a:r>
            <a:r>
              <a:rPr lang="en-US" sz="3200" dirty="0"/>
              <a:t> </a:t>
            </a:r>
            <a:r>
              <a:rPr lang="en-US" sz="3200" dirty="0" err="1"/>
              <a:t>và</a:t>
            </a:r>
            <a:r>
              <a:rPr lang="en-US" sz="3200" dirty="0"/>
              <a:t> </a:t>
            </a:r>
            <a:r>
              <a:rPr lang="en-US" sz="3200" dirty="0" err="1"/>
              <a:t>còn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</a:t>
            </a:r>
            <a:r>
              <a:rPr lang="en-US" sz="3200" dirty="0" err="1"/>
              <a:t>cả</a:t>
            </a:r>
            <a:r>
              <a:rPr lang="en-US" sz="3200" dirty="0"/>
              <a:t> </a:t>
            </a:r>
            <a:r>
              <a:rPr lang="en-US" sz="3200" dirty="0" err="1"/>
              <a:t>mặt</a:t>
            </a:r>
            <a:r>
              <a:rPr lang="en-US" sz="3200" dirty="0"/>
              <a:t> </a:t>
            </a:r>
            <a:r>
              <a:rPr lang="en-US" sz="3200" dirty="0" err="1"/>
              <a:t>nữa</a:t>
            </a:r>
            <a:r>
              <a:rPr lang="en-US" sz="3200" dirty="0"/>
              <a:t> </a:t>
            </a:r>
            <a:r>
              <a:rPr lang="en-US" sz="3200" dirty="0" err="1"/>
              <a:t>cơ</a:t>
            </a:r>
            <a:r>
              <a:rPr lang="en-US" sz="3200" dirty="0"/>
              <a:t>! </a:t>
            </a:r>
            <a:r>
              <a:rPr lang="en-US" sz="3200" dirty="0" err="1"/>
              <a:t>Các</a:t>
            </a:r>
            <a:r>
              <a:rPr lang="en-US" sz="3200" dirty="0"/>
              <a:t> </a:t>
            </a:r>
            <a:r>
              <a:rPr lang="en-US" sz="3200" dirty="0" err="1"/>
              <a:t>mặt</a:t>
            </a:r>
            <a:r>
              <a:rPr lang="en-US" sz="3200" dirty="0"/>
              <a:t> </a:t>
            </a:r>
            <a:r>
              <a:rPr lang="en-US" sz="3200" dirty="0" err="1"/>
              <a:t>của</a:t>
            </a:r>
            <a:r>
              <a:rPr lang="en-US" sz="3200" dirty="0"/>
              <a:t> </a:t>
            </a:r>
            <a:r>
              <a:rPr lang="en-US" sz="3200" dirty="0" err="1"/>
              <a:t>tớ</a:t>
            </a:r>
            <a:r>
              <a:rPr lang="en-US" sz="3200" dirty="0"/>
              <a:t> </a:t>
            </a:r>
            <a:r>
              <a:rPr lang="en-US" sz="3200" dirty="0" err="1"/>
              <a:t>là</a:t>
            </a:r>
            <a:r>
              <a:rPr lang="en-US" sz="3200" dirty="0"/>
              <a:t> </a:t>
            </a:r>
            <a:r>
              <a:rPr lang="en-US" sz="3200" dirty="0" err="1"/>
              <a:t>hình</a:t>
            </a:r>
            <a:r>
              <a:rPr lang="en-US" sz="3200" dirty="0"/>
              <a:t> </a:t>
            </a:r>
            <a:r>
              <a:rPr lang="en-US" sz="3200" dirty="0" err="1"/>
              <a:t>chữ</a:t>
            </a:r>
            <a:r>
              <a:rPr lang="en-US" sz="3200" dirty="0"/>
              <a:t> </a:t>
            </a:r>
            <a:r>
              <a:rPr lang="en-US" sz="3200" dirty="0" err="1"/>
              <a:t>nhật</a:t>
            </a:r>
            <a:r>
              <a:rPr lang="en-US" sz="3200" dirty="0"/>
              <a:t>.</a:t>
            </a:r>
          </a:p>
        </p:txBody>
      </p:sp>
      <p:sp>
        <p:nvSpPr>
          <p:cNvPr id="32" name="Speech Bubble: Rectangle with Corners Rounded 31">
            <a:extLst>
              <a:ext uri="{FF2B5EF4-FFF2-40B4-BE49-F238E27FC236}">
                <a16:creationId xmlns:a16="http://schemas.microsoft.com/office/drawing/2014/main" id="{7396AC3E-6953-4F4A-AEC9-BF464A1F581A}"/>
              </a:ext>
            </a:extLst>
          </p:cNvPr>
          <p:cNvSpPr/>
          <p:nvPr/>
        </p:nvSpPr>
        <p:spPr>
          <a:xfrm>
            <a:off x="9047321" y="1280160"/>
            <a:ext cx="2641600" cy="1498676"/>
          </a:xfrm>
          <a:prstGeom prst="wedgeRoundRectCallout">
            <a:avLst>
              <a:gd name="adj1" fmla="val -3525"/>
              <a:gd name="adj2" fmla="val 85645"/>
              <a:gd name="adj3" fmla="val 16667"/>
            </a:avLst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Còn</a:t>
            </a:r>
            <a:r>
              <a:rPr lang="en-US" sz="3200" dirty="0"/>
              <a:t> </a:t>
            </a:r>
            <a:r>
              <a:rPr lang="en-US" sz="3200" dirty="0" err="1"/>
              <a:t>các</a:t>
            </a:r>
            <a:r>
              <a:rPr lang="en-US" sz="3200" dirty="0"/>
              <a:t> </a:t>
            </a:r>
            <a:r>
              <a:rPr lang="en-US" sz="3200" dirty="0" err="1"/>
              <a:t>mặt</a:t>
            </a:r>
            <a:r>
              <a:rPr lang="en-US" sz="3200" dirty="0"/>
              <a:t> </a:t>
            </a:r>
            <a:r>
              <a:rPr lang="en-US" sz="3200" dirty="0" err="1"/>
              <a:t>của</a:t>
            </a:r>
            <a:r>
              <a:rPr lang="en-US" sz="3200" dirty="0"/>
              <a:t> </a:t>
            </a:r>
            <a:r>
              <a:rPr lang="en-US" sz="3200" dirty="0" err="1"/>
              <a:t>tớ</a:t>
            </a:r>
            <a:r>
              <a:rPr lang="en-US" sz="3200" dirty="0"/>
              <a:t> </a:t>
            </a:r>
            <a:r>
              <a:rPr lang="en-US" sz="3200" dirty="0" err="1"/>
              <a:t>đều</a:t>
            </a:r>
            <a:r>
              <a:rPr lang="en-US" sz="3200" dirty="0"/>
              <a:t> </a:t>
            </a:r>
            <a:r>
              <a:rPr lang="en-US" sz="3200" dirty="0" err="1"/>
              <a:t>là</a:t>
            </a:r>
            <a:r>
              <a:rPr lang="en-US" sz="3200" dirty="0"/>
              <a:t> </a:t>
            </a:r>
            <a:r>
              <a:rPr lang="en-US" sz="3200" dirty="0" err="1"/>
              <a:t>hình</a:t>
            </a:r>
            <a:r>
              <a:rPr lang="en-US" sz="3200" dirty="0"/>
              <a:t> </a:t>
            </a:r>
            <a:r>
              <a:rPr lang="en-US" sz="3200" dirty="0" err="1"/>
              <a:t>vuông</a:t>
            </a:r>
            <a:endParaRPr lang="en-US" sz="3200" dirty="0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943099F0-D1F6-40D6-B2FD-DD374018B1B4}"/>
              </a:ext>
            </a:extLst>
          </p:cNvPr>
          <p:cNvGrpSpPr>
            <a:grpSpLocks/>
          </p:cNvGrpSpPr>
          <p:nvPr/>
        </p:nvGrpSpPr>
        <p:grpSpPr bwMode="auto">
          <a:xfrm rot="21231203">
            <a:off x="979922" y="5627738"/>
            <a:ext cx="10238643" cy="715667"/>
            <a:chOff x="6035526" y="1478029"/>
            <a:chExt cx="6685313" cy="408623"/>
          </a:xfrm>
        </p:grpSpPr>
        <p:sp>
          <p:nvSpPr>
            <p:cNvPr id="34" name="Rounded Rectangular Callout 3">
              <a:extLst>
                <a:ext uri="{FF2B5EF4-FFF2-40B4-BE49-F238E27FC236}">
                  <a16:creationId xmlns:a16="http://schemas.microsoft.com/office/drawing/2014/main" id="{455378F2-8BC7-4D3C-8A63-901AB2F0468C}"/>
                </a:ext>
              </a:extLst>
            </p:cNvPr>
            <p:cNvSpPr/>
            <p:nvPr/>
          </p:nvSpPr>
          <p:spPr>
            <a:xfrm rot="368258">
              <a:off x="6035526" y="1478029"/>
              <a:ext cx="6683757" cy="408623"/>
            </a:xfrm>
            <a:prstGeom prst="wedgeRoundRectCallout">
              <a:avLst>
                <a:gd name="adj1" fmla="val -40258"/>
                <a:gd name="adj2" fmla="val 89738"/>
                <a:gd name="adj3" fmla="val 16667"/>
              </a:avLst>
            </a:prstGeom>
            <a:solidFill>
              <a:srgbClr val="FFE890"/>
            </a:solidFill>
            <a:ln w="38100">
              <a:solidFill>
                <a:sysClr val="window" lastClr="FFFF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35" name="Rounded Rectangle 1">
              <a:extLst>
                <a:ext uri="{FF2B5EF4-FFF2-40B4-BE49-F238E27FC236}">
                  <a16:creationId xmlns:a16="http://schemas.microsoft.com/office/drawing/2014/main" id="{0A3DE147-52F4-43E9-B566-8A69BB0765A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91599">
              <a:off x="6037815" y="1519645"/>
              <a:ext cx="6683024" cy="272195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2200" b="1" dirty="0">
                  <a:effectLst/>
                  <a:ea typeface="Times New Roman" panose="02020603050405020304" pitchFamily="18" charset="0"/>
                  <a:cs typeface="Arial" panose="020B0604020202020204" pitchFamily="34" charset="0"/>
                </a:rPr>
                <a:t>Quan sát, chỉ và nêu mặt, đỉnh, cạnh của khối lập phương, hộp chữ nhật</a:t>
              </a:r>
              <a:endParaRPr kumimoji="0" lang="en-US" alt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icrosoft YaHei" panose="020B0503020204020204" pitchFamily="34" charset="-122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0" grpId="0" animBg="1"/>
      <p:bldP spid="3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组合 27"/>
          <p:cNvGrpSpPr/>
          <p:nvPr/>
        </p:nvGrpSpPr>
        <p:grpSpPr>
          <a:xfrm>
            <a:off x="-88901" y="6093143"/>
            <a:ext cx="12280901" cy="2955925"/>
            <a:chOff x="-7938" y="4144963"/>
            <a:chExt cx="12280901" cy="2955925"/>
          </a:xfrm>
        </p:grpSpPr>
        <p:sp>
          <p:nvSpPr>
            <p:cNvPr id="73" name="Freeform 9"/>
            <p:cNvSpPr/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4" name="AutoShape 11"/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5" name="AutoShape 15"/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6" name="AutoShape 19"/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7" name="Freeform 21"/>
            <p:cNvSpPr/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8" name="Freeform 17"/>
            <p:cNvSpPr/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9" name="Freeform 13"/>
            <p:cNvSpPr/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80" name="图片 46"/>
          <p:cNvPicPr>
            <a:picLocks noChangeAspect="1"/>
          </p:cNvPicPr>
          <p:nvPr/>
        </p:nvPicPr>
        <p:blipFill rotWithShape="1">
          <a:blip r:embed="rId3"/>
          <a:srcRect t="48950" b="-1"/>
          <a:stretch>
            <a:fillRect/>
          </a:stretch>
        </p:blipFill>
        <p:spPr>
          <a:xfrm>
            <a:off x="-2378703" y="-130810"/>
            <a:ext cx="14570703" cy="1409891"/>
          </a:xfrm>
          <a:prstGeom prst="rect">
            <a:avLst/>
          </a:prstGeom>
          <a:effectLst/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52C91B13-FA92-439E-9A7F-EAFD6FDE4586}"/>
              </a:ext>
            </a:extLst>
          </p:cNvPr>
          <p:cNvSpPr/>
          <p:nvPr/>
        </p:nvSpPr>
        <p:spPr>
          <a:xfrm>
            <a:off x="503078" y="397374"/>
            <a:ext cx="11185843" cy="6454593"/>
          </a:xfrm>
          <a:prstGeom prst="roundRect">
            <a:avLst>
              <a:gd name="adj" fmla="val 9715"/>
            </a:avLst>
          </a:prstGeom>
          <a:solidFill>
            <a:sysClr val="window" lastClr="FFFFFF"/>
          </a:solidFill>
          <a:ln w="76200" cap="flat" cmpd="sng" algn="ctr">
            <a:solidFill>
              <a:srgbClr val="ED7D31">
                <a:lumMod val="75000"/>
              </a:srgbClr>
            </a:solidFill>
            <a:prstDash val="solid"/>
            <a:miter lim="800000"/>
          </a:ln>
          <a:effectLst/>
          <a:scene3d>
            <a:camera prst="obliqueTopLeft"/>
            <a:lightRig rig="threePt" dir="t"/>
          </a:scene3d>
          <a:sp3d>
            <a:bevelT w="495300" h="50800"/>
          </a:sp3d>
        </p:spPr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Speech Bubble: Rectangle with Corners Rounded 27">
            <a:extLst>
              <a:ext uri="{FF2B5EF4-FFF2-40B4-BE49-F238E27FC236}">
                <a16:creationId xmlns:a16="http://schemas.microsoft.com/office/drawing/2014/main" id="{34F383D8-C01A-4425-A3AA-64540C4BB8A9}"/>
              </a:ext>
            </a:extLst>
          </p:cNvPr>
          <p:cNvSpPr/>
          <p:nvPr/>
        </p:nvSpPr>
        <p:spPr>
          <a:xfrm>
            <a:off x="1550590" y="1552129"/>
            <a:ext cx="2641600" cy="963989"/>
          </a:xfrm>
          <a:prstGeom prst="wedgeRoundRectCallout">
            <a:avLst>
              <a:gd name="adj1" fmla="val 37629"/>
              <a:gd name="adj2" fmla="val 73246"/>
              <a:gd name="adj3" fmla="val 16667"/>
            </a:avLst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Đây</a:t>
            </a:r>
            <a:r>
              <a:rPr lang="en-US" sz="3200" dirty="0"/>
              <a:t> </a:t>
            </a:r>
            <a:r>
              <a:rPr lang="en-US" sz="3200" dirty="0" err="1"/>
              <a:t>là</a:t>
            </a:r>
            <a:r>
              <a:rPr lang="en-US" sz="3200" dirty="0"/>
              <a:t> </a:t>
            </a:r>
            <a:r>
              <a:rPr lang="en-US" sz="3200" dirty="0" err="1"/>
              <a:t>một</a:t>
            </a:r>
            <a:r>
              <a:rPr lang="en-US" sz="3200" dirty="0"/>
              <a:t> </a:t>
            </a:r>
            <a:r>
              <a:rPr lang="en-US" sz="3200" dirty="0" err="1"/>
              <a:t>cạnh</a:t>
            </a:r>
            <a:endParaRPr lang="en-US" sz="3200" dirty="0"/>
          </a:p>
        </p:txBody>
      </p:sp>
      <p:sp>
        <p:nvSpPr>
          <p:cNvPr id="29" name="Speech Bubble: Rectangle with Corners Rounded 28">
            <a:extLst>
              <a:ext uri="{FF2B5EF4-FFF2-40B4-BE49-F238E27FC236}">
                <a16:creationId xmlns:a16="http://schemas.microsoft.com/office/drawing/2014/main" id="{98F7A780-CAEB-4B7A-B36F-F70D95135DB8}"/>
              </a:ext>
            </a:extLst>
          </p:cNvPr>
          <p:cNvSpPr/>
          <p:nvPr/>
        </p:nvSpPr>
        <p:spPr>
          <a:xfrm>
            <a:off x="4432371" y="1279081"/>
            <a:ext cx="2641600" cy="963989"/>
          </a:xfrm>
          <a:prstGeom prst="wedgeRoundRectCallout">
            <a:avLst>
              <a:gd name="adj1" fmla="val 2244"/>
              <a:gd name="adj2" fmla="val 73246"/>
              <a:gd name="adj3" fmla="val 16667"/>
            </a:avLst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Đây</a:t>
            </a:r>
            <a:r>
              <a:rPr lang="en-US" sz="3200" dirty="0"/>
              <a:t> </a:t>
            </a:r>
            <a:r>
              <a:rPr lang="en-US" sz="3200" dirty="0" err="1"/>
              <a:t>là</a:t>
            </a:r>
            <a:r>
              <a:rPr lang="en-US" sz="3200" dirty="0"/>
              <a:t> </a:t>
            </a:r>
            <a:r>
              <a:rPr lang="en-US" sz="3200" dirty="0" err="1"/>
              <a:t>một</a:t>
            </a:r>
            <a:r>
              <a:rPr lang="en-US" sz="3200" dirty="0"/>
              <a:t> </a:t>
            </a:r>
            <a:r>
              <a:rPr lang="en-US" sz="3200" dirty="0" err="1"/>
              <a:t>đỉnh</a:t>
            </a:r>
            <a:endParaRPr lang="en-US" sz="3200" dirty="0"/>
          </a:p>
        </p:txBody>
      </p:sp>
      <p:sp>
        <p:nvSpPr>
          <p:cNvPr id="42" name="Speech Bubble: Rectangle with Corners Rounded 41">
            <a:extLst>
              <a:ext uri="{FF2B5EF4-FFF2-40B4-BE49-F238E27FC236}">
                <a16:creationId xmlns:a16="http://schemas.microsoft.com/office/drawing/2014/main" id="{0DEF6A4A-3295-4A1B-9B7A-79AA145588D7}"/>
              </a:ext>
            </a:extLst>
          </p:cNvPr>
          <p:cNvSpPr/>
          <p:nvPr/>
        </p:nvSpPr>
        <p:spPr>
          <a:xfrm>
            <a:off x="7448470" y="1462798"/>
            <a:ext cx="2641600" cy="963989"/>
          </a:xfrm>
          <a:prstGeom prst="wedgeRoundRectCallout">
            <a:avLst>
              <a:gd name="adj1" fmla="val 2244"/>
              <a:gd name="adj2" fmla="val 73246"/>
              <a:gd name="adj3" fmla="val 16667"/>
            </a:avLst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Đây</a:t>
            </a:r>
            <a:r>
              <a:rPr lang="en-US" sz="3200" dirty="0"/>
              <a:t> </a:t>
            </a:r>
            <a:r>
              <a:rPr lang="en-US" sz="3200" dirty="0" err="1"/>
              <a:t>là</a:t>
            </a:r>
            <a:r>
              <a:rPr lang="en-US" sz="3200" dirty="0"/>
              <a:t> </a:t>
            </a:r>
            <a:r>
              <a:rPr lang="en-US" sz="3200" dirty="0" err="1"/>
              <a:t>một</a:t>
            </a:r>
            <a:r>
              <a:rPr lang="en-US" sz="3200" dirty="0"/>
              <a:t> </a:t>
            </a:r>
            <a:r>
              <a:rPr lang="en-US" sz="3200" dirty="0" err="1"/>
              <a:t>mặt</a:t>
            </a:r>
            <a:endParaRPr lang="en-US" sz="320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105239C-ACE4-4493-BB45-362EE1EFDB5C}"/>
              </a:ext>
            </a:extLst>
          </p:cNvPr>
          <p:cNvGrpSpPr/>
          <p:nvPr/>
        </p:nvGrpSpPr>
        <p:grpSpPr>
          <a:xfrm>
            <a:off x="3167379" y="2337455"/>
            <a:ext cx="5857240" cy="4100068"/>
            <a:chOff x="3167379" y="2337455"/>
            <a:chExt cx="5857240" cy="4100068"/>
          </a:xfrm>
        </p:grpSpPr>
        <p:pic>
          <p:nvPicPr>
            <p:cNvPr id="3" name="Picture 2" descr="A picture containing text, toy, doll&#10;&#10;Description automatically generated">
              <a:extLst>
                <a:ext uri="{FF2B5EF4-FFF2-40B4-BE49-F238E27FC236}">
                  <a16:creationId xmlns:a16="http://schemas.microsoft.com/office/drawing/2014/main" id="{8AFD6ED2-3984-40E3-B61F-E592D7EA12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7379" y="2337455"/>
              <a:ext cx="5857240" cy="410006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9CFAD0D-E3D2-43B5-90FB-2AFA3FB0FF73}"/>
                </a:ext>
              </a:extLst>
            </p:cNvPr>
            <p:cNvSpPr txBox="1"/>
            <p:nvPr/>
          </p:nvSpPr>
          <p:spPr>
            <a:xfrm>
              <a:off x="4592320" y="5669280"/>
              <a:ext cx="3048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Khối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hộp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chữ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nhật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54940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42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</TotalTime>
  <Words>664</Words>
  <Application>Microsoft Office PowerPoint</Application>
  <PresentationFormat>Widescreen</PresentationFormat>
  <Paragraphs>121</Paragraphs>
  <Slides>23</Slides>
  <Notes>10</Notes>
  <HiddenSlides>0</HiddenSlides>
  <MMClips>5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39" baseType="lpstr">
      <vt:lpstr>微软雅黑</vt:lpstr>
      <vt:lpstr>微软雅黑</vt:lpstr>
      <vt:lpstr>.VnBlack</vt:lpstr>
      <vt:lpstr>Arial</vt:lpstr>
      <vt:lpstr>Calibri</vt:lpstr>
      <vt:lpstr>Calibri Light</vt:lpstr>
      <vt:lpstr>Coiny</vt:lpstr>
      <vt:lpstr>等线</vt:lpstr>
      <vt:lpstr>FZHei-B01S</vt:lpstr>
      <vt:lpstr>Tahoma</vt:lpstr>
      <vt:lpstr>Times New Roman</vt:lpstr>
      <vt:lpstr>Wingdings</vt:lpstr>
      <vt:lpstr>印品黑体</vt:lpstr>
      <vt:lpstr>1_Office Theme</vt:lpstr>
      <vt:lpstr>2_Office Theme</vt:lpstr>
      <vt:lpstr>1_Tema de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Techsi.vn</cp:lastModifiedBy>
  <cp:revision>41</cp:revision>
  <dcterms:created xsi:type="dcterms:W3CDTF">2022-07-14T04:05:20Z</dcterms:created>
  <dcterms:modified xsi:type="dcterms:W3CDTF">2023-10-31T02:19:51Z</dcterms:modified>
</cp:coreProperties>
</file>