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0"/>
  </p:notesMasterIdLst>
  <p:sldIdLst>
    <p:sldId id="258" r:id="rId2"/>
    <p:sldId id="259" r:id="rId3"/>
    <p:sldId id="260" r:id="rId4"/>
    <p:sldId id="264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2022/6/25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95003" y="0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46690" y="958367"/>
            <a:ext cx="2747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14377" y="1890152"/>
            <a:ext cx="60741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nghe</a:t>
            </a:r>
            <a:endParaRPr kumimoji="0" lang="en-US" sz="6000" b="1" i="0" u="none" strike="noStrike" kern="0" cap="none" spc="0" normalizeH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A34C5731-470E-4A50-B061-05912F0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39" y="4517631"/>
            <a:ext cx="4331461" cy="2420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DD66E-9D41-43D5-BC46-220543015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2" y="3859929"/>
            <a:ext cx="2928788" cy="29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897" y="-52047"/>
            <a:ext cx="12213122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9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:a16="http://schemas.microsoft.com/office/drawing/2014/main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:a16="http://schemas.microsoft.com/office/drawing/2014/main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:a16="http://schemas.microsoft.com/office/drawing/2014/main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F14880FA-6FD0-4AED-B439-4E63639A3B5C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CEB639B1-688C-47C6-8DAE-E13BC57C250F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48" y="1183341"/>
            <a:ext cx="12296468" cy="33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107</Words>
  <Application>Microsoft Office PowerPoint</Application>
  <PresentationFormat>Widescreen</PresentationFormat>
  <Paragraphs>19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Arial</vt:lpstr>
      <vt:lpstr>Calibri</vt:lpstr>
      <vt:lpstr>UVN Gia Dinh</vt:lpstr>
      <vt:lpstr>杨任东竹石体-Semibold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2022-06-25T11:47:47Z</dcterms:created>
  <dcterms:modified xsi:type="dcterms:W3CDTF">2022-06-25T12:18:28Z</dcterms:modified>
</cp:coreProperties>
</file>