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Lst>
  <p:notesMasterIdLst>
    <p:notesMasterId r:id="rId27"/>
  </p:notesMasterIdLst>
  <p:sldIdLst>
    <p:sldId id="260" r:id="rId4"/>
    <p:sldId id="302" r:id="rId5"/>
    <p:sldId id="303" r:id="rId6"/>
    <p:sldId id="304" r:id="rId7"/>
    <p:sldId id="305"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94" d="100"/>
          <a:sy n="94" d="100"/>
        </p:scale>
        <p:origin x="-235"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04533-5CF3-4A01-9DE2-E9E93F0F9B63}" type="datetimeFigureOut">
              <a:rPr lang="en-US" smtClean="0"/>
              <a:t>10/11/2022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18BDB-2E37-4D13-9576-3F5FD58C8E05}" type="slidenum">
              <a:rPr lang="en-US" smtClean="0"/>
              <a:t>‹#›</a:t>
            </a:fld>
            <a:endParaRPr lang="en-US"/>
          </a:p>
        </p:txBody>
      </p:sp>
    </p:spTree>
    <p:extLst>
      <p:ext uri="{BB962C8B-B14F-4D97-AF65-F5344CB8AC3E}">
        <p14:creationId xmlns:p14="http://schemas.microsoft.com/office/powerpoint/2010/main" val="238376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683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16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34936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17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457412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27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12691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089807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Google Shape;544;p5: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smtClean="0"/>
          </a:p>
        </p:txBody>
      </p:sp>
      <p:sp>
        <p:nvSpPr>
          <p:cNvPr id="56323" name="Google Shape;545;p5: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478630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10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384486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12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74430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13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477622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382149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15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649936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889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26292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47515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91145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标题幻灯片" type="title">
  <p:cSld name="1_标题幻灯片">
    <p:spTree>
      <p:nvGrpSpPr>
        <p:cNvPr id="1" name="Shape 219"/>
        <p:cNvGrpSpPr/>
        <p:nvPr/>
      </p:nvGrpSpPr>
      <p:grpSpPr>
        <a:xfrm>
          <a:off x="0" y="0"/>
          <a:ext cx="0" cy="0"/>
          <a:chOff x="0" y="0"/>
          <a:chExt cx="0" cy="0"/>
        </a:xfrm>
      </p:grpSpPr>
    </p:spTree>
    <p:extLst>
      <p:ext uri="{BB962C8B-B14F-4D97-AF65-F5344CB8AC3E}">
        <p14:creationId xmlns:p14="http://schemas.microsoft.com/office/powerpoint/2010/main" val="665764010"/>
      </p:ext>
    </p:extLst>
  </p:cSld>
  <p:clrMapOvr>
    <a:masterClrMapping/>
  </p:clrMapOvr>
  <p:transition spd="slow" advClick="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9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4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816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35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245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677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001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403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2.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9.jpg"/><Relationship Id="rId4" Type="http://schemas.openxmlformats.org/officeDocument/2006/relationships/slideLayout" Target="../slideLayouts/slideLayout1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2A929840-79EE-469B-A54C-EFF3412EF7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 xmlns:a16="http://schemas.microsoft.com/office/drawing/2014/main" id="{CEF44D78-B629-4BCF-BD02-6712A976975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 xmlns:a16="http://schemas.microsoft.com/office/drawing/2014/main" id="{1279CA7E-A687-43A1-AE40-79A1250CDF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 xmlns:a16="http://schemas.microsoft.com/office/drawing/2014/main" id="{D1FADE22-C77E-430A-B33D-D30ECDCDEDB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 xmlns:a16="http://schemas.microsoft.com/office/drawing/2014/main" id="{2ED91967-558D-439F-8668-6045FB1317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 xmlns:a16="http://schemas.microsoft.com/office/drawing/2014/main" id="{9B6FB0EF-1B3B-4BAF-A806-FA72D414423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 xmlns:a16="http://schemas.microsoft.com/office/drawing/2014/main" id="{1F46D25C-BF21-4896-8638-5319795E6D9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pic>
        <p:nvPicPr>
          <p:cNvPr id="10" name="Picture 9" descr="Shape&#10;&#10;Description automatically generated with medium confidence">
            <a:extLst>
              <a:ext uri="{FF2B5EF4-FFF2-40B4-BE49-F238E27FC236}">
                <a16:creationId xmlns="" xmlns:a16="http://schemas.microsoft.com/office/drawing/2014/main" id="{754DAEC1-0345-4C33-9809-168634891F3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09725" y="171450"/>
            <a:ext cx="1314152" cy="1314152"/>
          </a:xfrm>
          <a:prstGeom prst="rect">
            <a:avLst/>
          </a:prstGeom>
        </p:spPr>
      </p:pic>
    </p:spTree>
    <p:extLst>
      <p:ext uri="{BB962C8B-B14F-4D97-AF65-F5344CB8AC3E}">
        <p14:creationId xmlns:p14="http://schemas.microsoft.com/office/powerpoint/2010/main" val="3575982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2A929840-79EE-469B-A54C-EFF3412EF7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4" name="图片 3">
            <a:extLst>
              <a:ext uri="{FF2B5EF4-FFF2-40B4-BE49-F238E27FC236}">
                <a16:creationId xmlns="" xmlns:a16="http://schemas.microsoft.com/office/drawing/2014/main" id="{CEF44D78-B629-4BCF-BD02-6712A976975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 xmlns:a16="http://schemas.microsoft.com/office/drawing/2014/main" id="{1279CA7E-A687-43A1-AE40-79A1250CDF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 xmlns:a16="http://schemas.microsoft.com/office/drawing/2014/main" id="{D1FADE22-C77E-430A-B33D-D30ECDCDEDB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 xmlns:a16="http://schemas.microsoft.com/office/drawing/2014/main" id="{2ED91967-558D-439F-8668-6045FB1317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 xmlns:a16="http://schemas.microsoft.com/office/drawing/2014/main" id="{9B6FB0EF-1B3B-4BAF-A806-FA72D414423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 xmlns:a16="http://schemas.microsoft.com/office/drawing/2014/main" id="{1F46D25C-BF21-4896-8638-5319795E6D9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spTree>
    <p:extLst>
      <p:ext uri="{BB962C8B-B14F-4D97-AF65-F5344CB8AC3E}">
        <p14:creationId xmlns:p14="http://schemas.microsoft.com/office/powerpoint/2010/main" val="26998064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 xmlns:a16="http://schemas.microsoft.com/office/drawing/2014/main" id="{51D981AD-9FC1-4415-8F8F-8DBB61E1CAAF}"/>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352864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 Id="rId1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4.wdp"/><Relationship Id="rId18"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notesSlide" Target="../notesSlides/notesSlide6.xml"/><Relationship Id="rId16"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slide" Target="slide16.xml"/><Relationship Id="rId5"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24.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6.wdp"/><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48.png"/><Relationship Id="rId17" Type="http://schemas.microsoft.com/office/2007/relationships/hdphoto" Target="../media/hdphoto7.wdp"/><Relationship Id="rId2" Type="http://schemas.openxmlformats.org/officeDocument/2006/relationships/notesSlide" Target="../notesSlides/notesSlide7.xml"/><Relationship Id="rId16"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50.svg"/><Relationship Id="rId10" Type="http://schemas.openxmlformats.org/officeDocument/2006/relationships/image" Target="../media/image47.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2.png"/><Relationship Id="rId1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slide" Target="slide13.xml"/><Relationship Id="rId17" Type="http://schemas.openxmlformats.org/officeDocument/2006/relationships/image" Target="../media/image52.png"/><Relationship Id="rId2" Type="http://schemas.openxmlformats.org/officeDocument/2006/relationships/notesSlide" Target="../notesSlides/notesSlide8.xml"/><Relationship Id="rId16" Type="http://schemas.microsoft.com/office/2007/relationships/hdphoto" Target="../media/hdphoto8.wdp"/><Relationship Id="rId20"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4.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2.png"/><Relationship Id="rId1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slide" Target="slide13.xml"/><Relationship Id="rId17" Type="http://schemas.openxmlformats.org/officeDocument/2006/relationships/image" Target="../media/image52.png"/><Relationship Id="rId2" Type="http://schemas.openxmlformats.org/officeDocument/2006/relationships/notesSlide" Target="../notesSlides/notesSlide9.xml"/><Relationship Id="rId16" Type="http://schemas.microsoft.com/office/2007/relationships/hdphoto" Target="../media/hdphoto8.wdp"/><Relationship Id="rId20"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4.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2.png"/><Relationship Id="rId1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slide" Target="slide13.xml"/><Relationship Id="rId17" Type="http://schemas.openxmlformats.org/officeDocument/2006/relationships/image" Target="../media/image52.png"/><Relationship Id="rId2" Type="http://schemas.openxmlformats.org/officeDocument/2006/relationships/notesSlide" Target="../notesSlides/notesSlide10.xml"/><Relationship Id="rId16" Type="http://schemas.microsoft.com/office/2007/relationships/hdphoto" Target="../media/hdphoto8.wdp"/><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7.emf"/><Relationship Id="rId1" Type="http://schemas.openxmlformats.org/officeDocument/2006/relationships/slideLayout" Target="../slideLayouts/slideLayout5.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2.wdp"/><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5" Type="http://schemas.openxmlformats.org/officeDocument/2006/relationships/image" Target="../media/image36.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5.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 xmlns:a16="http://schemas.microsoft.com/office/drawing/2014/main"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 xmlns:a16="http://schemas.microsoft.com/office/drawing/2014/main"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4130230"/>
            <a:ext cx="1767329" cy="2262067"/>
          </a:xfrm>
          <a:prstGeom prst="rect">
            <a:avLst/>
          </a:prstGeom>
        </p:spPr>
      </p:pic>
      <p:pic>
        <p:nvPicPr>
          <p:cNvPr id="29" name="Picture 28"/>
          <p:cNvPicPr>
            <a:picLocks noChangeAspect="1"/>
          </p:cNvPicPr>
          <p:nvPr/>
        </p:nvPicPr>
        <p:blipFill>
          <a:blip r:embed="rId14"/>
          <a:stretch>
            <a:fillRect/>
          </a:stretch>
        </p:blipFill>
        <p:spPr>
          <a:xfrm>
            <a:off x="4277922" y="712692"/>
            <a:ext cx="3918036" cy="1024217"/>
          </a:xfrm>
          <a:prstGeom prst="rect">
            <a:avLst/>
          </a:prstGeom>
        </p:spPr>
      </p:pic>
      <p:sp>
        <p:nvSpPr>
          <p:cNvPr id="30" name="TextBox 29"/>
          <p:cNvSpPr txBox="1"/>
          <p:nvPr/>
        </p:nvSpPr>
        <p:spPr>
          <a:xfrm>
            <a:off x="2844401" y="1769709"/>
            <a:ext cx="66585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Chủ</a:t>
            </a:r>
            <a:r>
              <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điểm</a:t>
            </a:r>
            <a:r>
              <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Cổng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trường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rộng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mở</a:t>
            </a:r>
            <a:endPar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endParaRPr>
          </a:p>
        </p:txBody>
      </p:sp>
      <p:sp>
        <p:nvSpPr>
          <p:cNvPr id="32" name="Google Shape;304;p20"/>
          <p:cNvSpPr txBox="1">
            <a:spLocks/>
          </p:cNvSpPr>
          <p:nvPr/>
        </p:nvSpPr>
        <p:spPr>
          <a:xfrm>
            <a:off x="2632437" y="-170483"/>
            <a:ext cx="692712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Thứ</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a:t>
            </a:r>
            <a:r>
              <a:rPr kumimoji="0" lang="en-US" sz="3200" b="0" i="0" u="none" strike="noStrike" kern="0" cap="none" spc="0" normalizeH="0" baseline="0" noProof="0" dirty="0" err="1" smtClean="0">
                <a:ln>
                  <a:noFill/>
                </a:ln>
                <a:solidFill>
                  <a:srgbClr val="434343"/>
                </a:solidFill>
                <a:effectLst/>
                <a:uLnTx/>
                <a:uFillTx/>
                <a:latin typeface="Calibri" panose="020F0502020204030204" pitchFamily="34" charset="0"/>
                <a:cs typeface="Calibri" panose="020F0502020204030204" pitchFamily="34" charset="0"/>
                <a:sym typeface="Odibee Sans"/>
              </a:rPr>
              <a:t>ba</a:t>
            </a:r>
            <a:r>
              <a:rPr kumimoji="0" lang="en-US" sz="3200" b="0" i="0" u="none" strike="noStrike" kern="0" cap="none" spc="0" normalizeH="0" baseline="0" noProof="0" dirty="0" smtClean="0">
                <a:ln>
                  <a:noFill/>
                </a:ln>
                <a:solidFill>
                  <a:srgbClr val="434343"/>
                </a:solidFill>
                <a:effectLst/>
                <a:uLnTx/>
                <a:uFillTx/>
                <a:latin typeface="Calibri" panose="020F0502020204030204" pitchFamily="34" charset="0"/>
                <a:cs typeface="Calibri" panose="020F0502020204030204" pitchFamily="34" charset="0"/>
                <a:sym typeface="Odibee Sans"/>
              </a:rPr>
              <a:t>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ngày</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a:t>
            </a:r>
            <a:r>
              <a:rPr kumimoji="0" lang="en-US" sz="3200" b="0" i="0" u="none" strike="noStrike" kern="0" cap="none" spc="0" normalizeH="0" baseline="0" noProof="0" dirty="0" smtClean="0">
                <a:ln>
                  <a:noFill/>
                </a:ln>
                <a:solidFill>
                  <a:srgbClr val="434343"/>
                </a:solidFill>
                <a:effectLst/>
                <a:uLnTx/>
                <a:uFillTx/>
                <a:latin typeface="Calibri" panose="020F0502020204030204" pitchFamily="34" charset="0"/>
                <a:cs typeface="Calibri" panose="020F0502020204030204" pitchFamily="34" charset="0"/>
                <a:sym typeface="Odibee Sans"/>
              </a:rPr>
              <a:t>11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tháng</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a:t>
            </a:r>
            <a:r>
              <a:rPr kumimoji="0" lang="en-US" sz="3200" b="0" i="0" u="none" strike="noStrike" kern="0" cap="none" spc="0" normalizeH="0" baseline="0" noProof="0" dirty="0" smtClean="0">
                <a:ln>
                  <a:noFill/>
                </a:ln>
                <a:solidFill>
                  <a:srgbClr val="434343"/>
                </a:solidFill>
                <a:effectLst/>
                <a:uLnTx/>
                <a:uFillTx/>
                <a:latin typeface="Calibri" panose="020F0502020204030204" pitchFamily="34" charset="0"/>
                <a:cs typeface="Calibri" panose="020F0502020204030204" pitchFamily="34" charset="0"/>
                <a:sym typeface="Odibee Sans"/>
              </a:rPr>
              <a:t>10 năm2022</a:t>
            </a:r>
            <a:endPar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2" name="Picture 1">
            <a:extLst>
              <a:ext uri="{FF2B5EF4-FFF2-40B4-BE49-F238E27FC236}">
                <a16:creationId xmlns="" xmlns:a16="http://schemas.microsoft.com/office/drawing/2014/main" id="{CBAD6B72-E135-44E2-B9CA-7F91635C31E2}"/>
              </a:ext>
            </a:extLst>
          </p:cNvPr>
          <p:cNvPicPr>
            <a:picLocks noChangeAspect="1"/>
          </p:cNvPicPr>
          <p:nvPr/>
        </p:nvPicPr>
        <p:blipFill>
          <a:blip r:embed="rId15"/>
          <a:stretch>
            <a:fillRect/>
          </a:stretch>
        </p:blipFill>
        <p:spPr>
          <a:xfrm>
            <a:off x="1230970" y="2420024"/>
            <a:ext cx="9730059" cy="2017951"/>
          </a:xfrm>
          <a:prstGeom prst="rect">
            <a:avLst/>
          </a:prstGeom>
        </p:spPr>
      </p:pic>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1+#ppt_w/2"/>
                                          </p:val>
                                        </p:tav>
                                        <p:tav tm="100000">
                                          <p:val>
                                            <p:strVal val="#ppt_x"/>
                                          </p:val>
                                        </p:tav>
                                      </p:tavLst>
                                    </p:anim>
                                    <p:anim calcmode="lin" valueType="num">
                                      <p:cBhvr additive="base">
                                        <p:cTn id="34" dur="500" fill="hold"/>
                                        <p:tgtEl>
                                          <p:spTgt spid="31"/>
                                        </p:tgtEl>
                                        <p:attrNameLst>
                                          <p:attrName>ppt_y</p:attrName>
                                        </p:attrNameLst>
                                      </p:cBhvr>
                                      <p:tavLst>
                                        <p:tav tm="0">
                                          <p:val>
                                            <p:strVal val="#ppt_y"/>
                                          </p:val>
                                        </p:tav>
                                        <p:tav tm="100000">
                                          <p:val>
                                            <p:strVal val="#ppt_y"/>
                                          </p:val>
                                        </p:tav>
                                      </p:tavLst>
                                    </p:anim>
                                  </p:childTnLst>
                                </p:cTn>
                              </p:par>
                              <p:par>
                                <p:cTn id="35" presetID="3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90"/>
                                          </p:val>
                                        </p:tav>
                                        <p:tav tm="100000">
                                          <p:val>
                                            <p:fltVal val="0"/>
                                          </p:val>
                                        </p:tav>
                                      </p:tavLst>
                                    </p:anim>
                                    <p:animEffect transition="in" filter="fade">
                                      <p:cBhvr>
                                        <p:cTn id="40" dur="1000"/>
                                        <p:tgtEl>
                                          <p:spTgt spid="26"/>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par>
                                <p:cTn id="50" presetID="53" presetClass="entr" presetSubtype="16"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Effect transition="in" filter="fade">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500" fill="hold"/>
                                        <p:tgtEl>
                                          <p:spTgt spid="2"/>
                                        </p:tgtEl>
                                        <p:attrNameLst>
                                          <p:attrName>ppt_w</p:attrName>
                                        </p:attrNameLst>
                                      </p:cBhvr>
                                      <p:tavLst>
                                        <p:tav tm="0">
                                          <p:val>
                                            <p:fltVal val="0"/>
                                          </p:val>
                                        </p:tav>
                                        <p:tav tm="100000">
                                          <p:val>
                                            <p:strVal val="#ppt_w"/>
                                          </p:val>
                                        </p:tav>
                                      </p:tavLst>
                                    </p:anim>
                                    <p:anim calcmode="lin" valueType="num">
                                      <p:cBhvr>
                                        <p:cTn id="65" dur="500" fill="hold"/>
                                        <p:tgtEl>
                                          <p:spTgt spid="2"/>
                                        </p:tgtEl>
                                        <p:attrNameLst>
                                          <p:attrName>ppt_h</p:attrName>
                                        </p:attrNameLst>
                                      </p:cBhvr>
                                      <p:tavLst>
                                        <p:tav tm="0">
                                          <p:val>
                                            <p:fltVal val="0"/>
                                          </p:val>
                                        </p:tav>
                                        <p:tav tm="100000">
                                          <p:val>
                                            <p:strVal val="#ppt_h"/>
                                          </p:val>
                                        </p:tav>
                                      </p:tavLst>
                                    </p:anim>
                                    <p:animEffect transition="in" filter="fade">
                                      <p:cBhvr>
                                        <p:cTn id="6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srgbClr val="FFFFFF"/>
              </a:solidFill>
            </a:endParaRPr>
          </a:p>
        </p:txBody>
      </p:sp>
      <p:pic>
        <p:nvPicPr>
          <p:cNvPr id="13" name="图片 12">
            <a:extLst>
              <a:ext uri="{FF2B5EF4-FFF2-40B4-BE49-F238E27FC236}">
                <a16:creationId xmlns=""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dirty="0">
              <a:solidFill>
                <a:srgbClr val="FFFFFF"/>
              </a:solidFill>
            </a:endParaRPr>
          </a:p>
        </p:txBody>
      </p:sp>
      <p:sp>
        <p:nvSpPr>
          <p:cNvPr id="2" name="Rectangle 1"/>
          <p:cNvSpPr/>
          <p:nvPr/>
        </p:nvSpPr>
        <p:spPr>
          <a:xfrm>
            <a:off x="670099" y="1849625"/>
            <a:ext cx="9818807" cy="1107996"/>
          </a:xfrm>
          <a:prstGeom prst="rect">
            <a:avLst/>
          </a:prstGeom>
        </p:spPr>
        <p:txBody>
          <a:bodyPr wrap="square">
            <a:spAutoFit/>
          </a:bodyPr>
          <a:lstStyle/>
          <a:p>
            <a:pPr algn="ctr">
              <a:lnSpc>
                <a:spcPct val="150000"/>
              </a:lnSpc>
              <a:spcAft>
                <a:spcPts val="600"/>
              </a:spcAft>
              <a:defRPr/>
            </a:pPr>
            <a:r>
              <a:rPr lang="vi-VN" sz="4800" dirty="0">
                <a:solidFill>
                  <a:srgbClr val="229CA6"/>
                </a:solidFill>
                <a:latin typeface="Coiny" panose="02000903060500060000" pitchFamily="2" charset="0"/>
              </a:rPr>
              <a:t>Tìm các tiếng ghép được với mỗi tiếng</a:t>
            </a:r>
            <a:endParaRPr lang="en-US" sz="6600" b="1" dirty="0">
              <a:solidFill>
                <a:srgbClr val="F95858"/>
              </a:solidFill>
              <a:latin typeface="HP001 4 hàng" panose="020B0603050302020204" pitchFamily="34" charset="0"/>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srgbClr val="FFFFFF"/>
                  </a:solidFill>
                </a:endParaRPr>
              </a:p>
            </p:txBody>
          </p:sp>
          <p:sp>
            <p:nvSpPr>
              <p:cNvPr id="29" name="ExtraShape">
                <a:extLst>
                  <a:ext uri="{FF2B5EF4-FFF2-40B4-BE49-F238E27FC236}">
                    <a16:creationId xmlns=""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srgbClr val="FFFFFF"/>
                  </a:solidFill>
                </a:endParaRPr>
              </a:p>
            </p:txBody>
          </p:sp>
          <p:sp>
            <p:nvSpPr>
              <p:cNvPr id="30" name="ValueShape2">
                <a:extLst>
                  <a:ext uri="{FF2B5EF4-FFF2-40B4-BE49-F238E27FC236}">
                    <a16:creationId xmlns=""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algn="ctr" defTabSz="457200">
                  <a:defRPr/>
                </a:pPr>
                <a:endParaRPr lang="zh-CN" altLang="en-US">
                  <a:solidFill>
                    <a:srgbClr val="000000"/>
                  </a:solidFill>
                </a:endParaRPr>
              </a:p>
            </p:txBody>
          </p:sp>
        </p:grpSp>
        <p:sp>
          <p:nvSpPr>
            <p:cNvPr id="32" name="Rectangle 31"/>
            <p:cNvSpPr/>
            <p:nvPr/>
          </p:nvSpPr>
          <p:spPr>
            <a:xfrm>
              <a:off x="2548467" y="364009"/>
              <a:ext cx="676788" cy="1107996"/>
            </a:xfrm>
            <a:prstGeom prst="rect">
              <a:avLst/>
            </a:prstGeom>
          </p:spPr>
          <p:txBody>
            <a:bodyPr wrap="none">
              <a:spAutoFit/>
            </a:bodyPr>
            <a:lstStyle/>
            <a:p>
              <a:pPr defTabSz="457200">
                <a:defRPr/>
              </a:pPr>
              <a:r>
                <a:rPr lang="en-US" sz="6600" dirty="0">
                  <a:solidFill>
                    <a:srgbClr val="229CA6"/>
                  </a:solidFill>
                  <a:latin typeface="Coiny" panose="02000903060500060000" pitchFamily="2" charset="0"/>
                </a:rPr>
                <a:t>2</a:t>
              </a:r>
              <a:endParaRPr lang="en-US" sz="2800" dirty="0">
                <a:solidFill>
                  <a:srgbClr val="229CA6"/>
                </a:solidFill>
              </a:endParaRPr>
            </a:p>
          </p:txBody>
        </p:sp>
      </p:grpSp>
    </p:spTree>
    <p:extLst>
      <p:ext uri="{BB962C8B-B14F-4D97-AF65-F5344CB8AC3E}">
        <p14:creationId xmlns:p14="http://schemas.microsoft.com/office/powerpoint/2010/main" val="127353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 xmlns:a16="http://schemas.microsoft.com/office/drawing/2014/main" id="{0FC02470-C26C-4027-8E2A-220B2FAEF488}"/>
              </a:ext>
            </a:extLst>
          </p:cNvPr>
          <p:cNvSpPr/>
          <p:nvPr/>
        </p:nvSpPr>
        <p:spPr bwMode="auto">
          <a:xfrm>
            <a:off x="1419225" y="278792"/>
            <a:ext cx="8991600" cy="72816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lang="en-US" altLang="zh-CN" sz="1400" dirty="0">
              <a:solidFill>
                <a:srgbClr val="000000"/>
              </a:solidFill>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buClr>
                <a:prstClr val="black"/>
              </a:buClr>
            </a:pPr>
            <a:r>
              <a:rPr lang="vi-VN" sz="3400" dirty="0">
                <a:solidFill>
                  <a:srgbClr val="EA4618"/>
                </a:solidFill>
                <a:latin typeface="Calibri" panose="020F0502020204030204" pitchFamily="34" charset="0"/>
                <a:cs typeface="Calibri" panose="020F0502020204030204" pitchFamily="34" charset="0"/>
              </a:rPr>
              <a:t> 2. Tìm các tiếng ghép được với mỗi tiếng sau:</a:t>
            </a:r>
            <a:endParaRPr lang="en-US" sz="3400" dirty="0">
              <a:solidFill>
                <a:srgbClr val="EA4618"/>
              </a:solidFill>
              <a:latin typeface="Calibri" panose="020F0502020204030204" pitchFamily="34" charset="0"/>
              <a:cs typeface="Calibri" panose="020F0502020204030204" pitchFamily="34" charset="0"/>
            </a:endParaRPr>
          </a:p>
        </p:txBody>
      </p:sp>
      <p:sp>
        <p:nvSpPr>
          <p:cNvPr id="2" name="Oval 1">
            <a:extLst>
              <a:ext uri="{FF2B5EF4-FFF2-40B4-BE49-F238E27FC236}">
                <a16:creationId xmlns="" xmlns:a16="http://schemas.microsoft.com/office/drawing/2014/main" id="{E527A5E1-24E2-49A8-AFD6-D510EF886C28}"/>
              </a:ext>
            </a:extLst>
          </p:cNvPr>
          <p:cNvSpPr/>
          <p:nvPr/>
        </p:nvSpPr>
        <p:spPr>
          <a:xfrm>
            <a:off x="1028700" y="2038350"/>
            <a:ext cx="1847850" cy="10001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giao</a:t>
            </a:r>
            <a:endParaRPr lang="en-US" sz="40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Oval 17">
            <a:extLst>
              <a:ext uri="{FF2B5EF4-FFF2-40B4-BE49-F238E27FC236}">
                <a16:creationId xmlns="" xmlns:a16="http://schemas.microsoft.com/office/drawing/2014/main" id="{E59F2AE7-AD13-45EE-8A80-F738CB061604}"/>
              </a:ext>
            </a:extLst>
          </p:cNvPr>
          <p:cNvSpPr/>
          <p:nvPr/>
        </p:nvSpPr>
        <p:spPr>
          <a:xfrm>
            <a:off x="5038725" y="2038349"/>
            <a:ext cx="1847850" cy="100012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dao</a:t>
            </a:r>
            <a:endPar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a:extLst>
              <a:ext uri="{FF2B5EF4-FFF2-40B4-BE49-F238E27FC236}">
                <a16:creationId xmlns="" xmlns:a16="http://schemas.microsoft.com/office/drawing/2014/main" id="{1B2F6182-1AB2-469B-AA64-56D40EF5630C}"/>
              </a:ext>
            </a:extLst>
          </p:cNvPr>
          <p:cNvSpPr/>
          <p:nvPr/>
        </p:nvSpPr>
        <p:spPr>
          <a:xfrm>
            <a:off x="8810625" y="2038349"/>
            <a:ext cx="1847850" cy="1000125"/>
          </a:xfrm>
          <a:prstGeom prst="ellipse">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rao</a:t>
            </a:r>
            <a:endParaRPr lang="en-US" sz="40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19152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srgbClr val="FFFFFF"/>
              </a:solidFill>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3" name="Picture 22">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175759" y="5119106"/>
            <a:ext cx="892410" cy="892410"/>
          </a:xfrm>
          <a:prstGeom prst="rect">
            <a:avLst/>
          </a:prstGeom>
        </p:spPr>
      </p:pic>
      <p:pic>
        <p:nvPicPr>
          <p:cNvPr id="25" name="图片 6">
            <a:extLst>
              <a:ext uri="{FF2B5EF4-FFF2-40B4-BE49-F238E27FC236}">
                <a16:creationId xmlns="" xmlns:a16="http://schemas.microsoft.com/office/drawing/2014/main" id="{CF520DE3-9696-4CC4-9DB6-DF3B73AFF3BF}"/>
              </a:ext>
            </a:extLst>
          </p:cNvPr>
          <p:cNvPicPr>
            <a:picLocks noChangeAspect="1"/>
          </p:cNvPicPr>
          <p:nvPr/>
        </p:nvPicPr>
        <p:blipFill rotWithShape="1">
          <a:blip r:embed="rId14">
            <a:extLst>
              <a:ext uri="{28A0092B-C50C-407E-A947-70E740481C1C}">
                <a14:useLocalDpi xmlns:a14="http://schemas.microsoft.com/office/drawing/2010/main" val="0"/>
              </a:ext>
            </a:extLst>
          </a:blip>
          <a:srcRect r="80689" b="55653"/>
          <a:stretch/>
        </p:blipFill>
        <p:spPr>
          <a:xfrm>
            <a:off x="5062000" y="342695"/>
            <a:ext cx="1333548" cy="1208096"/>
          </a:xfrm>
          <a:prstGeom prst="rect">
            <a:avLst/>
          </a:prstGeom>
        </p:spPr>
      </p:pic>
      <p:pic>
        <p:nvPicPr>
          <p:cNvPr id="26" name="图片 1">
            <a:extLst>
              <a:ext uri="{FF2B5EF4-FFF2-40B4-BE49-F238E27FC236}">
                <a16:creationId xmlns="" xmlns:a16="http://schemas.microsoft.com/office/drawing/2014/main" id="{C3724BE8-CA2B-4D26-9686-E11AD4573A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27" name="文本框 14">
            <a:extLst>
              <a:ext uri="{FF2B5EF4-FFF2-40B4-BE49-F238E27FC236}">
                <a16:creationId xmlns="" xmlns:a16="http://schemas.microsoft.com/office/drawing/2014/main" id="{8E9DEBE7-9E98-417C-B43A-80DA650132AB}"/>
              </a:ext>
            </a:extLst>
          </p:cNvPr>
          <p:cNvSpPr txBox="1"/>
          <p:nvPr/>
        </p:nvSpPr>
        <p:spPr>
          <a:xfrm>
            <a:off x="6693339" y="1723355"/>
            <a:ext cx="4850962" cy="1077218"/>
          </a:xfrm>
          <a:prstGeom prst="rect">
            <a:avLst/>
          </a:prstGeom>
          <a:noFill/>
        </p:spPr>
        <p:txBody>
          <a:bodyPr wrap="square" rtlCol="0">
            <a:spAutoFit/>
          </a:bodyPr>
          <a:lstStyle/>
          <a:p>
            <a:pPr algn="just"/>
            <a:r>
              <a:rPr lang="en-029" sz="3200" dirty="0" err="1">
                <a:solidFill>
                  <a:srgbClr val="000000"/>
                </a:solidFill>
                <a:cs typeface="Calibri" panose="020F0502020204030204" pitchFamily="34" charset="0"/>
              </a:rPr>
              <a:t>Mỗi</a:t>
            </a:r>
            <a:r>
              <a:rPr lang="en-029" sz="3200" dirty="0">
                <a:solidFill>
                  <a:srgbClr val="000000"/>
                </a:solidFill>
                <a:cs typeface="Calibri" panose="020F0502020204030204" pitchFamily="34" charset="0"/>
              </a:rPr>
              <a:t> </a:t>
            </a:r>
            <a:r>
              <a:rPr lang="en-029" sz="3200" dirty="0" err="1">
                <a:solidFill>
                  <a:srgbClr val="000000"/>
                </a:solidFill>
                <a:cs typeface="Calibri" panose="020F0502020204030204" pitchFamily="34" charset="0"/>
              </a:rPr>
              <a:t>bạn</a:t>
            </a:r>
            <a:r>
              <a:rPr lang="en-029" sz="3200" dirty="0">
                <a:solidFill>
                  <a:srgbClr val="000000"/>
                </a:solidFill>
                <a:cs typeface="Calibri" panose="020F0502020204030204" pitchFamily="34" charset="0"/>
              </a:rPr>
              <a:t> </a:t>
            </a:r>
            <a:r>
              <a:rPr lang="en-US" sz="3200" dirty="0">
                <a:solidFill>
                  <a:srgbClr val="000000"/>
                </a:solidFill>
                <a:cs typeface="Calibri" panose="020F0502020204030204" pitchFamily="34" charset="0"/>
              </a:rPr>
              <a:t>t</a:t>
            </a:r>
            <a:r>
              <a:rPr lang="vi-VN" sz="3200" dirty="0">
                <a:solidFill>
                  <a:srgbClr val="000000"/>
                </a:solidFill>
                <a:cs typeface="Calibri" panose="020F0502020204030204" pitchFamily="34" charset="0"/>
              </a:rPr>
              <a:t>ìm </a:t>
            </a:r>
            <a:r>
              <a:rPr lang="en-US" sz="3200" dirty="0">
                <a:solidFill>
                  <a:srgbClr val="000000"/>
                </a:solidFill>
                <a:cs typeface="Calibri" panose="020F0502020204030204" pitchFamily="34" charset="0"/>
              </a:rPr>
              <a:t>1-2 </a:t>
            </a:r>
            <a:r>
              <a:rPr lang="vi-VN" sz="3200" dirty="0">
                <a:solidFill>
                  <a:srgbClr val="000000"/>
                </a:solidFill>
                <a:cs typeface="Calibri" panose="020F0502020204030204" pitchFamily="34" charset="0"/>
              </a:rPr>
              <a:t> tiếng ghép được với mỗi tiếng </a:t>
            </a:r>
            <a:endParaRPr lang="en-US" sz="3200" dirty="0">
              <a:solidFill>
                <a:srgbClr val="000000"/>
              </a:solidFill>
              <a:cs typeface="Calibri" panose="020F0502020204030204" pitchFamily="34" charset="0"/>
            </a:endParaRPr>
          </a:p>
        </p:txBody>
      </p:sp>
      <p:pic>
        <p:nvPicPr>
          <p:cNvPr id="28" name="图片 1">
            <a:extLst>
              <a:ext uri="{FF2B5EF4-FFF2-40B4-BE49-F238E27FC236}">
                <a16:creationId xmlns="" xmlns:a16="http://schemas.microsoft.com/office/drawing/2014/main" id="{2429069C-E3F6-4630-BA0F-7C73F81D407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29" name="文本框 13">
            <a:extLst>
              <a:ext uri="{FF2B5EF4-FFF2-40B4-BE49-F238E27FC236}">
                <a16:creationId xmlns="" xmlns:a16="http://schemas.microsoft.com/office/drawing/2014/main" id="{3C091910-261E-4D32-82AA-07A8630AE587}"/>
              </a:ext>
            </a:extLst>
          </p:cNvPr>
          <p:cNvSpPr txBox="1"/>
          <p:nvPr/>
        </p:nvSpPr>
        <p:spPr>
          <a:xfrm>
            <a:off x="6556035" y="3044515"/>
            <a:ext cx="5660223" cy="584775"/>
          </a:xfrm>
          <a:prstGeom prst="rect">
            <a:avLst/>
          </a:prstGeom>
          <a:noFill/>
        </p:spPr>
        <p:txBody>
          <a:bodyPr wrap="square" rtlCol="0">
            <a:spAutoFit/>
          </a:bodyPr>
          <a:lstStyle/>
          <a:p>
            <a:pPr>
              <a:defRPr/>
            </a:pPr>
            <a:r>
              <a:rPr lang="en-US" altLang="zh-CN" sz="3200" dirty="0" err="1">
                <a:solidFill>
                  <a:prstClr val="black"/>
                </a:solidFill>
                <a:ea typeface="字魂105号-简雅黑" panose="00000500000000000000" pitchFamily="2" charset="-122"/>
                <a:cs typeface="Calibri" panose="020F0502020204030204" pitchFamily="34" charset="0"/>
              </a:rPr>
              <a:t>Thống</a:t>
            </a:r>
            <a:r>
              <a:rPr lang="en-US" altLang="zh-CN" sz="3200" dirty="0">
                <a:solidFill>
                  <a:prstClr val="black"/>
                </a:solidFill>
                <a:ea typeface="字魂105号-简雅黑" panose="00000500000000000000" pitchFamily="2" charset="-122"/>
                <a:cs typeface="Calibri" panose="020F0502020204030204" pitchFamily="34" charset="0"/>
              </a:rPr>
              <a:t> </a:t>
            </a:r>
            <a:r>
              <a:rPr lang="en-US" altLang="zh-CN" sz="3200" dirty="0" err="1">
                <a:solidFill>
                  <a:prstClr val="black"/>
                </a:solidFill>
                <a:ea typeface="字魂105号-简雅黑" panose="00000500000000000000" pitchFamily="2" charset="-122"/>
                <a:cs typeface="Calibri" panose="020F0502020204030204" pitchFamily="34" charset="0"/>
              </a:rPr>
              <a:t>nhất</a:t>
            </a:r>
            <a:r>
              <a:rPr lang="en-US" altLang="zh-CN" sz="3200" dirty="0">
                <a:solidFill>
                  <a:prstClr val="black"/>
                </a:solidFill>
                <a:ea typeface="字魂105号-简雅黑" panose="00000500000000000000" pitchFamily="2" charset="-122"/>
                <a:cs typeface="Calibri" panose="020F0502020204030204" pitchFamily="34" charset="0"/>
              </a:rPr>
              <a:t> ý </a:t>
            </a:r>
            <a:r>
              <a:rPr lang="en-US" altLang="zh-CN" sz="3200" dirty="0" err="1">
                <a:solidFill>
                  <a:prstClr val="black"/>
                </a:solidFill>
                <a:ea typeface="字魂105号-简雅黑" panose="00000500000000000000" pitchFamily="2" charset="-122"/>
                <a:cs typeface="Calibri" panose="020F0502020204030204" pitchFamily="34" charset="0"/>
              </a:rPr>
              <a:t>kiến</a:t>
            </a:r>
            <a:r>
              <a:rPr lang="en-US" altLang="zh-CN" sz="3200" dirty="0">
                <a:solidFill>
                  <a:prstClr val="black"/>
                </a:solidFill>
                <a:ea typeface="字魂105号-简雅黑" panose="00000500000000000000" pitchFamily="2" charset="-122"/>
                <a:cs typeface="Calibri" panose="020F0502020204030204" pitchFamily="34" charset="0"/>
              </a:rPr>
              <a:t> </a:t>
            </a:r>
            <a:r>
              <a:rPr lang="en-US" altLang="zh-CN" sz="3200" dirty="0" err="1">
                <a:solidFill>
                  <a:prstClr val="black"/>
                </a:solidFill>
                <a:ea typeface="字魂105号-简雅黑" panose="00000500000000000000" pitchFamily="2" charset="-122"/>
                <a:cs typeface="Calibri" panose="020F0502020204030204" pitchFamily="34" charset="0"/>
              </a:rPr>
              <a:t>trong</a:t>
            </a:r>
            <a:r>
              <a:rPr lang="en-US" altLang="zh-CN" sz="3200" dirty="0">
                <a:solidFill>
                  <a:prstClr val="black"/>
                </a:solidFill>
                <a:ea typeface="字魂105号-简雅黑" panose="00000500000000000000" pitchFamily="2" charset="-122"/>
                <a:cs typeface="Calibri" panose="020F0502020204030204" pitchFamily="34" charset="0"/>
              </a:rPr>
              <a:t> </a:t>
            </a:r>
            <a:r>
              <a:rPr lang="en-US" altLang="zh-CN" sz="3200" dirty="0" err="1">
                <a:solidFill>
                  <a:prstClr val="black"/>
                </a:solidFill>
                <a:ea typeface="字魂105号-简雅黑" panose="00000500000000000000" pitchFamily="2" charset="-122"/>
                <a:cs typeface="Calibri" panose="020F0502020204030204" pitchFamily="34" charset="0"/>
              </a:rPr>
              <a:t>nhóm</a:t>
            </a:r>
            <a:r>
              <a:rPr lang="en-US" altLang="zh-CN" sz="3200" dirty="0">
                <a:solidFill>
                  <a:prstClr val="black"/>
                </a:solidFill>
                <a:ea typeface="字魂105号-简雅黑" panose="00000500000000000000" pitchFamily="2" charset="-122"/>
                <a:cs typeface="Calibri" panose="020F0502020204030204" pitchFamily="34" charset="0"/>
              </a:rPr>
              <a:t>.</a:t>
            </a:r>
            <a:endParaRPr lang="zh-CN" altLang="en-US" sz="3200" dirty="0">
              <a:solidFill>
                <a:prstClr val="black"/>
              </a:solidFill>
              <a:ea typeface="字魂105号-简雅黑" panose="00000500000000000000" pitchFamily="2" charset="-122"/>
              <a:cs typeface="Calibri" panose="020F0502020204030204" pitchFamily="34" charset="0"/>
            </a:endParaRPr>
          </a:p>
        </p:txBody>
      </p:sp>
      <p:sp>
        <p:nvSpPr>
          <p:cNvPr id="30" name="TextBox 29">
            <a:extLst>
              <a:ext uri="{FF2B5EF4-FFF2-40B4-BE49-F238E27FC236}">
                <a16:creationId xmlns="" xmlns:a16="http://schemas.microsoft.com/office/drawing/2014/main" id="{2329D205-5335-4BA1-92E7-77F969DB7F08}"/>
              </a:ext>
            </a:extLst>
          </p:cNvPr>
          <p:cNvSpPr txBox="1"/>
          <p:nvPr/>
        </p:nvSpPr>
        <p:spPr>
          <a:xfrm>
            <a:off x="6775424" y="4063429"/>
            <a:ext cx="5205571" cy="584775"/>
          </a:xfrm>
          <a:prstGeom prst="rect">
            <a:avLst/>
          </a:prstGeom>
          <a:noFill/>
        </p:spPr>
        <p:txBody>
          <a:bodyPr wrap="square">
            <a:spAutoFit/>
          </a:bodyPr>
          <a:lstStyle/>
          <a:p>
            <a:r>
              <a:rPr lang="en-029" sz="3200" dirty="0">
                <a:solidFill>
                  <a:prstClr val="black"/>
                </a:solidFill>
                <a:ea typeface="Times New Roman" panose="02020603050405020304" pitchFamily="18" charset="0"/>
                <a:cs typeface="Calibri" panose="020F0502020204030204" pitchFamily="34" charset="0"/>
              </a:rPr>
              <a:t>Chia </a:t>
            </a:r>
            <a:r>
              <a:rPr lang="en-029" sz="3200" dirty="0" err="1">
                <a:solidFill>
                  <a:prstClr val="black"/>
                </a:solidFill>
                <a:ea typeface="Times New Roman" panose="02020603050405020304" pitchFamily="18" charset="0"/>
                <a:cs typeface="Calibri" panose="020F0502020204030204" pitchFamily="34" charset="0"/>
              </a:rPr>
              <a:t>sẻ</a:t>
            </a:r>
            <a:r>
              <a:rPr lang="en-029" sz="3200" dirty="0">
                <a:solidFill>
                  <a:prstClr val="black"/>
                </a:solidFill>
                <a:ea typeface="Times New Roman" panose="02020603050405020304" pitchFamily="18" charset="0"/>
                <a:cs typeface="Calibri" panose="020F0502020204030204" pitchFamily="34" charset="0"/>
              </a:rPr>
              <a:t> </a:t>
            </a:r>
            <a:r>
              <a:rPr lang="en-029" sz="3200" dirty="0" err="1">
                <a:solidFill>
                  <a:prstClr val="black"/>
                </a:solidFill>
                <a:ea typeface="Times New Roman" panose="02020603050405020304" pitchFamily="18" charset="0"/>
                <a:cs typeface="Calibri" panose="020F0502020204030204" pitchFamily="34" charset="0"/>
              </a:rPr>
              <a:t>kết</a:t>
            </a:r>
            <a:r>
              <a:rPr lang="en-029" sz="3200" dirty="0">
                <a:solidFill>
                  <a:prstClr val="black"/>
                </a:solidFill>
                <a:ea typeface="Times New Roman" panose="02020603050405020304" pitchFamily="18" charset="0"/>
                <a:cs typeface="Calibri" panose="020F0502020204030204" pitchFamily="34" charset="0"/>
              </a:rPr>
              <a:t> </a:t>
            </a:r>
            <a:r>
              <a:rPr lang="en-029" sz="3200" dirty="0" err="1">
                <a:solidFill>
                  <a:prstClr val="black"/>
                </a:solidFill>
                <a:ea typeface="Times New Roman" panose="02020603050405020304" pitchFamily="18" charset="0"/>
                <a:cs typeface="Calibri" panose="020F0502020204030204" pitchFamily="34" charset="0"/>
              </a:rPr>
              <a:t>quả</a:t>
            </a:r>
            <a:r>
              <a:rPr lang="en-029" sz="3200" dirty="0">
                <a:solidFill>
                  <a:prstClr val="black"/>
                </a:solidFill>
                <a:ea typeface="Times New Roman" panose="02020603050405020304" pitchFamily="18" charset="0"/>
                <a:cs typeface="Calibri" panose="020F0502020204030204" pitchFamily="34" charset="0"/>
              </a:rPr>
              <a:t> </a:t>
            </a:r>
            <a:r>
              <a:rPr lang="en-029" sz="3200" dirty="0" err="1">
                <a:solidFill>
                  <a:prstClr val="black"/>
                </a:solidFill>
                <a:ea typeface="Times New Roman" panose="02020603050405020304" pitchFamily="18" charset="0"/>
                <a:cs typeface="Calibri" panose="020F0502020204030204" pitchFamily="34" charset="0"/>
              </a:rPr>
              <a:t>trước</a:t>
            </a:r>
            <a:r>
              <a:rPr lang="en-029" sz="3200" dirty="0">
                <a:solidFill>
                  <a:prstClr val="black"/>
                </a:solidFill>
                <a:ea typeface="Times New Roman" panose="02020603050405020304" pitchFamily="18" charset="0"/>
                <a:cs typeface="Calibri" panose="020F0502020204030204" pitchFamily="34" charset="0"/>
              </a:rPr>
              <a:t> </a:t>
            </a:r>
            <a:r>
              <a:rPr lang="en-029" sz="3200" dirty="0" err="1">
                <a:solidFill>
                  <a:prstClr val="black"/>
                </a:solidFill>
                <a:ea typeface="Times New Roman" panose="02020603050405020304" pitchFamily="18" charset="0"/>
                <a:cs typeface="Calibri" panose="020F0502020204030204" pitchFamily="34" charset="0"/>
              </a:rPr>
              <a:t>lớp</a:t>
            </a:r>
            <a:r>
              <a:rPr lang="en-029" sz="3200" dirty="0">
                <a:solidFill>
                  <a:prstClr val="black"/>
                </a:solidFill>
                <a:ea typeface="Times New Roman" panose="02020603050405020304" pitchFamily="18" charset="0"/>
                <a:cs typeface="Calibri" panose="020F0502020204030204" pitchFamily="34" charset="0"/>
              </a:rPr>
              <a:t>.</a:t>
            </a:r>
            <a:endParaRPr lang="en-US" sz="3200" dirty="0">
              <a:solidFill>
                <a:prstClr val="black"/>
              </a:solidFill>
              <a:cs typeface="Calibri" panose="020F0502020204030204" pitchFamily="34" charset="0"/>
            </a:endParaRPr>
          </a:p>
        </p:txBody>
      </p:sp>
      <p:pic>
        <p:nvPicPr>
          <p:cNvPr id="32" name="图片 1">
            <a:extLst>
              <a:ext uri="{FF2B5EF4-FFF2-40B4-BE49-F238E27FC236}">
                <a16:creationId xmlns="" xmlns:a16="http://schemas.microsoft.com/office/drawing/2014/main" id="{7B641D5D-EC6B-4377-AFE4-903440D957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32345" y="3988515"/>
            <a:ext cx="660994" cy="673642"/>
          </a:xfrm>
          <a:prstGeom prst="rect">
            <a:avLst/>
          </a:prstGeom>
        </p:spPr>
      </p:pic>
      <p:sp>
        <p:nvSpPr>
          <p:cNvPr id="33" name="文本框 12">
            <a:extLst>
              <a:ext uri="{FF2B5EF4-FFF2-40B4-BE49-F238E27FC236}">
                <a16:creationId xmlns="" xmlns:a16="http://schemas.microsoft.com/office/drawing/2014/main" id="{99DE17AE-0B80-4C37-8C37-80CEA99E5E57}"/>
              </a:ext>
            </a:extLst>
          </p:cNvPr>
          <p:cNvSpPr txBox="1"/>
          <p:nvPr/>
        </p:nvSpPr>
        <p:spPr>
          <a:xfrm>
            <a:off x="1683451" y="3619127"/>
            <a:ext cx="3456212" cy="1663212"/>
          </a:xfrm>
          <a:prstGeom prst="rect">
            <a:avLst/>
          </a:prstGeom>
          <a:noFill/>
        </p:spPr>
        <p:txBody>
          <a:bodyPr wrap="square" rtlCol="0">
            <a:spAutoFit/>
            <a:scene3d>
              <a:camera prst="obliqueTopLeft"/>
              <a:lightRig rig="flat" dir="t"/>
            </a:scene3d>
            <a:sp3d extrusionH="127000" prstMaterial="plastic"/>
          </a:bodyPr>
          <a:lstStyle/>
          <a:p>
            <a:pPr algn="ctr">
              <a:lnSpc>
                <a:spcPct val="120000"/>
              </a:lnSpc>
              <a:defRPr/>
            </a:pPr>
            <a:r>
              <a:rPr lang="en-US" altLang="zh-CN"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THẢO </a:t>
            </a:r>
            <a:r>
              <a:rPr lang="en-US" altLang="zh-CN" sz="440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LUẬN NHÓM 4</a:t>
            </a:r>
            <a:endParaRPr lang="zh-CN" altLang="en-US"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endParaRPr>
          </a:p>
        </p:txBody>
      </p:sp>
      <p:pic>
        <p:nvPicPr>
          <p:cNvPr id="34" name="Picture 2">
            <a:extLst>
              <a:ext uri="{FF2B5EF4-FFF2-40B4-BE49-F238E27FC236}">
                <a16:creationId xmlns="" xmlns:a16="http://schemas.microsoft.com/office/drawing/2014/main" id="{ED213A3F-5D9B-49EC-B1A1-4B2E79CE8C3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142894" y="1018171"/>
            <a:ext cx="4508169" cy="25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690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3"/>
                                        </p:tgtEl>
                                        <p:attrNameLst>
                                          <p:attrName>ppt_y</p:attrName>
                                        </p:attrNameLst>
                                      </p:cBhvr>
                                      <p:tavLst>
                                        <p:tav tm="0">
                                          <p:val>
                                            <p:strVal val="#ppt_y"/>
                                          </p:val>
                                        </p:tav>
                                        <p:tav tm="100000">
                                          <p:val>
                                            <p:strVal val="#ppt_y"/>
                                          </p:val>
                                        </p:tav>
                                      </p:tavLst>
                                    </p:anim>
                                    <p:anim calcmode="lin" valueType="num">
                                      <p:cBhvr>
                                        <p:cTn id="13"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3"/>
                                        </p:tgtEl>
                                      </p:cBhvr>
                                    </p:animEffect>
                                  </p:childTnLst>
                                </p:cTn>
                              </p:par>
                              <p:par>
                                <p:cTn id="16" presetID="26"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80">
                                          <p:stCondLst>
                                            <p:cond delay="0"/>
                                          </p:stCondLst>
                                        </p:cTn>
                                        <p:tgtEl>
                                          <p:spTgt spid="25"/>
                                        </p:tgtEl>
                                      </p:cBhvr>
                                    </p:animEffect>
                                    <p:anim calcmode="lin" valueType="num">
                                      <p:cBhvr>
                                        <p:cTn id="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4" dur="26">
                                          <p:stCondLst>
                                            <p:cond delay="650"/>
                                          </p:stCondLst>
                                        </p:cTn>
                                        <p:tgtEl>
                                          <p:spTgt spid="25"/>
                                        </p:tgtEl>
                                      </p:cBhvr>
                                      <p:to x="100000" y="60000"/>
                                    </p:animScale>
                                    <p:animScale>
                                      <p:cBhvr>
                                        <p:cTn id="25" dur="166" decel="50000">
                                          <p:stCondLst>
                                            <p:cond delay="676"/>
                                          </p:stCondLst>
                                        </p:cTn>
                                        <p:tgtEl>
                                          <p:spTgt spid="25"/>
                                        </p:tgtEl>
                                      </p:cBhvr>
                                      <p:to x="100000" y="100000"/>
                                    </p:animScale>
                                    <p:animScale>
                                      <p:cBhvr>
                                        <p:cTn id="26" dur="26">
                                          <p:stCondLst>
                                            <p:cond delay="1312"/>
                                          </p:stCondLst>
                                        </p:cTn>
                                        <p:tgtEl>
                                          <p:spTgt spid="25"/>
                                        </p:tgtEl>
                                      </p:cBhvr>
                                      <p:to x="100000" y="80000"/>
                                    </p:animScale>
                                    <p:animScale>
                                      <p:cBhvr>
                                        <p:cTn id="27" dur="166" decel="50000">
                                          <p:stCondLst>
                                            <p:cond delay="1338"/>
                                          </p:stCondLst>
                                        </p:cTn>
                                        <p:tgtEl>
                                          <p:spTgt spid="25"/>
                                        </p:tgtEl>
                                      </p:cBhvr>
                                      <p:to x="100000" y="100000"/>
                                    </p:animScale>
                                    <p:animScale>
                                      <p:cBhvr>
                                        <p:cTn id="28" dur="26">
                                          <p:stCondLst>
                                            <p:cond delay="1642"/>
                                          </p:stCondLst>
                                        </p:cTn>
                                        <p:tgtEl>
                                          <p:spTgt spid="25"/>
                                        </p:tgtEl>
                                      </p:cBhvr>
                                      <p:to x="100000" y="90000"/>
                                    </p:animScale>
                                    <p:animScale>
                                      <p:cBhvr>
                                        <p:cTn id="29" dur="166" decel="50000">
                                          <p:stCondLst>
                                            <p:cond delay="1668"/>
                                          </p:stCondLst>
                                        </p:cTn>
                                        <p:tgtEl>
                                          <p:spTgt spid="25"/>
                                        </p:tgtEl>
                                      </p:cBhvr>
                                      <p:to x="100000" y="100000"/>
                                    </p:animScale>
                                    <p:animScale>
                                      <p:cBhvr>
                                        <p:cTn id="30" dur="26">
                                          <p:stCondLst>
                                            <p:cond delay="1808"/>
                                          </p:stCondLst>
                                        </p:cTn>
                                        <p:tgtEl>
                                          <p:spTgt spid="25"/>
                                        </p:tgtEl>
                                      </p:cBhvr>
                                      <p:to x="100000" y="95000"/>
                                    </p:animScale>
                                    <p:animScale>
                                      <p:cBhvr>
                                        <p:cTn id="31" dur="166" decel="50000">
                                          <p:stCondLst>
                                            <p:cond delay="1834"/>
                                          </p:stCondLst>
                                        </p:cTn>
                                        <p:tgtEl>
                                          <p:spTgt spid="2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 calcmode="lin" valueType="num">
                                      <p:cBhvr>
                                        <p:cTn id="38" dur="1000" fill="hold"/>
                                        <p:tgtEl>
                                          <p:spTgt spid="26"/>
                                        </p:tgtEl>
                                        <p:attrNameLst>
                                          <p:attrName>style.rotation</p:attrName>
                                        </p:attrNameLst>
                                      </p:cBhvr>
                                      <p:tavLst>
                                        <p:tav tm="0">
                                          <p:val>
                                            <p:fltVal val="90"/>
                                          </p:val>
                                        </p:tav>
                                        <p:tav tm="100000">
                                          <p:val>
                                            <p:fltVal val="0"/>
                                          </p:val>
                                        </p:tav>
                                      </p:tavLst>
                                    </p:anim>
                                    <p:animEffect transition="in" filter="fade">
                                      <p:cBhvr>
                                        <p:cTn id="39" dur="10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90"/>
                                          </p:val>
                                        </p:tav>
                                        <p:tav tm="100000">
                                          <p:val>
                                            <p:fltVal val="0"/>
                                          </p:val>
                                        </p:tav>
                                      </p:tavLst>
                                    </p:anim>
                                    <p:animEffect transition="in" filter="fade">
                                      <p:cBhvr>
                                        <p:cTn id="50" dur="1000"/>
                                        <p:tgtEl>
                                          <p:spTgt spid="28"/>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25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1000" fill="hold"/>
                                        <p:tgtEl>
                                          <p:spTgt spid="32"/>
                                        </p:tgtEl>
                                        <p:attrNameLst>
                                          <p:attrName>ppt_w</p:attrName>
                                        </p:attrNameLst>
                                      </p:cBhvr>
                                      <p:tavLst>
                                        <p:tav tm="0">
                                          <p:val>
                                            <p:fltVal val="0"/>
                                          </p:val>
                                        </p:tav>
                                        <p:tav tm="100000">
                                          <p:val>
                                            <p:strVal val="#ppt_w"/>
                                          </p:val>
                                        </p:tav>
                                      </p:tavLst>
                                    </p:anim>
                                    <p:anim calcmode="lin" valueType="num">
                                      <p:cBhvr>
                                        <p:cTn id="60" dur="1000" fill="hold"/>
                                        <p:tgtEl>
                                          <p:spTgt spid="32"/>
                                        </p:tgtEl>
                                        <p:attrNameLst>
                                          <p:attrName>ppt_h</p:attrName>
                                        </p:attrNameLst>
                                      </p:cBhvr>
                                      <p:tavLst>
                                        <p:tav tm="0">
                                          <p:val>
                                            <p:fltVal val="0"/>
                                          </p:val>
                                        </p:tav>
                                        <p:tav tm="100000">
                                          <p:val>
                                            <p:strVal val="#ppt_h"/>
                                          </p:val>
                                        </p:tav>
                                      </p:tavLst>
                                    </p:anim>
                                    <p:anim calcmode="lin" valueType="num">
                                      <p:cBhvr>
                                        <p:cTn id="61" dur="1000" fill="hold"/>
                                        <p:tgtEl>
                                          <p:spTgt spid="32"/>
                                        </p:tgtEl>
                                        <p:attrNameLst>
                                          <p:attrName>style.rotation</p:attrName>
                                        </p:attrNameLst>
                                      </p:cBhvr>
                                      <p:tavLst>
                                        <p:tav tm="0">
                                          <p:val>
                                            <p:fltVal val="90"/>
                                          </p:val>
                                        </p:tav>
                                        <p:tav tm="100000">
                                          <p:val>
                                            <p:fltVal val="0"/>
                                          </p:val>
                                        </p:tav>
                                      </p:tavLst>
                                    </p:anim>
                                    <p:animEffect transition="in" filter="fade">
                                      <p:cBhvr>
                                        <p:cTn id="62" dur="1000"/>
                                        <p:tgtEl>
                                          <p:spTgt spid="32"/>
                                        </p:tgtEl>
                                      </p:cBhvr>
                                    </p:animEffect>
                                  </p:childTnLst>
                                </p:cTn>
                              </p:par>
                            </p:childTnLst>
                          </p:cTn>
                        </p:par>
                        <p:par>
                          <p:cTn id="63" fill="hold">
                            <p:stCondLst>
                              <p:cond delay="1000"/>
                            </p:stCondLst>
                            <p:childTnLst>
                              <p:par>
                                <p:cTn id="64" presetID="14" presetClass="entr" presetSubtype="1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randombar(horizontal)">
                                      <p:cBhvr>
                                        <p:cTn id="6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1540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srgbClr val="FFFFFF"/>
              </a:solidFill>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17616" y="4729099"/>
            <a:ext cx="1350553" cy="1728621"/>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sp>
        <p:nvSpPr>
          <p:cNvPr id="48" name="!!2">
            <a:extLst>
              <a:ext uri="{FF2B5EF4-FFF2-40B4-BE49-F238E27FC236}">
                <a16:creationId xmlns="" xmlns:a16="http://schemas.microsoft.com/office/drawing/2014/main" id="{29482B1A-0B1B-4F6A-8FDB-0DCBFB0FE18C}"/>
              </a:ext>
            </a:extLst>
          </p:cNvPr>
          <p:cNvSpPr/>
          <p:nvPr/>
        </p:nvSpPr>
        <p:spPr>
          <a:xfrm rot="10800000">
            <a:off x="4977225" y="657956"/>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49" name="!!2">
            <a:extLst>
              <a:ext uri="{FF2B5EF4-FFF2-40B4-BE49-F238E27FC236}">
                <a16:creationId xmlns="" xmlns:a16="http://schemas.microsoft.com/office/drawing/2014/main" id="{CC4BF37F-F339-43FE-89DB-85B8E198EB50}"/>
              </a:ext>
            </a:extLst>
          </p:cNvPr>
          <p:cNvSpPr/>
          <p:nvPr/>
        </p:nvSpPr>
        <p:spPr>
          <a:xfrm rot="10800000">
            <a:off x="1321395" y="1790489"/>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50" name="文本框 12">
            <a:extLst>
              <a:ext uri="{FF2B5EF4-FFF2-40B4-BE49-F238E27FC236}">
                <a16:creationId xmlns="" xmlns:a16="http://schemas.microsoft.com/office/drawing/2014/main" id="{10C5ADF0-5146-4B5D-BE67-9452193DB557}"/>
              </a:ext>
            </a:extLst>
          </p:cNvPr>
          <p:cNvSpPr txBox="1">
            <a:spLocks/>
          </p:cNvSpPr>
          <p:nvPr/>
        </p:nvSpPr>
        <p:spPr>
          <a:xfrm>
            <a:off x="1284123" y="2325012"/>
            <a:ext cx="3545050" cy="769441"/>
          </a:xfrm>
          <a:prstGeom prst="rect">
            <a:avLst/>
          </a:prstGeom>
          <a:noFill/>
        </p:spPr>
        <p:txBody>
          <a:bodyPr wrap="square" rtlCol="0">
            <a:spAutoFit/>
          </a:bodyPr>
          <a:lstStyle/>
          <a:p>
            <a:pPr algn="ctr">
              <a:defRPr/>
            </a:pPr>
            <a:r>
              <a:rPr lang="en-US" altLang="zh-CN" sz="4400" dirty="0" err="1">
                <a:solidFill>
                  <a:srgbClr val="FF0066"/>
                </a:solidFill>
                <a:latin typeface="UVN Thay Giao Nang" panose="02090805050506020203" pitchFamily="18" charset="0"/>
                <a:ea typeface="字魂115号-刀刀体" panose="00000500000000000000" pitchFamily="2" charset="-122"/>
              </a:rPr>
              <a:t>Trình</a:t>
            </a:r>
            <a:r>
              <a:rPr lang="en-US" altLang="zh-CN" sz="4400" dirty="0">
                <a:solidFill>
                  <a:srgbClr val="FF0066"/>
                </a:solidFill>
                <a:latin typeface="UVN Thay Giao Nang" panose="02090805050506020203" pitchFamily="18" charset="0"/>
                <a:ea typeface="字魂115号-刀刀体" panose="00000500000000000000" pitchFamily="2" charset="-122"/>
              </a:rPr>
              <a:t> </a:t>
            </a:r>
            <a:r>
              <a:rPr lang="en-US" altLang="zh-CN" sz="4400" dirty="0" err="1">
                <a:solidFill>
                  <a:srgbClr val="FF0066"/>
                </a:solidFill>
                <a:latin typeface="UVN Thay Giao Nang" panose="02090805050506020203" pitchFamily="18" charset="0"/>
                <a:ea typeface="字魂115号-刀刀体" panose="00000500000000000000" pitchFamily="2" charset="-122"/>
              </a:rPr>
              <a:t>bày</a:t>
            </a:r>
            <a:endParaRPr lang="en-US" altLang="zh-CN" sz="4400" dirty="0">
              <a:solidFill>
                <a:srgbClr val="FF0066"/>
              </a:solidFill>
              <a:latin typeface="UVN Thay Giao Nang" panose="02090805050506020203" pitchFamily="18" charset="0"/>
              <a:ea typeface="字魂115号-刀刀体" panose="00000500000000000000" pitchFamily="2" charset="-122"/>
            </a:endParaRPr>
          </a:p>
        </p:txBody>
      </p:sp>
      <p:pic>
        <p:nvPicPr>
          <p:cNvPr id="51" name="Picture 50">
            <a:extLst>
              <a:ext uri="{FF2B5EF4-FFF2-40B4-BE49-F238E27FC236}">
                <a16:creationId xmlns="" xmlns:a16="http://schemas.microsoft.com/office/drawing/2014/main" id="{501B04C1-6533-478A-93A8-B688A15F0575}"/>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t="6740" r="5960"/>
          <a:stretch/>
        </p:blipFill>
        <p:spPr>
          <a:xfrm>
            <a:off x="1915753" y="3727170"/>
            <a:ext cx="2194561" cy="2194560"/>
          </a:xfrm>
          <a:prstGeom prst="rect">
            <a:avLst/>
          </a:prstGeom>
        </p:spPr>
      </p:pic>
      <p:grpSp>
        <p:nvGrpSpPr>
          <p:cNvPr id="52" name="Group 51">
            <a:extLst>
              <a:ext uri="{FF2B5EF4-FFF2-40B4-BE49-F238E27FC236}">
                <a16:creationId xmlns="" xmlns:a16="http://schemas.microsoft.com/office/drawing/2014/main" id="{0DA284AA-8C10-41DF-9316-7BB6062374F0}"/>
              </a:ext>
            </a:extLst>
          </p:cNvPr>
          <p:cNvGrpSpPr/>
          <p:nvPr/>
        </p:nvGrpSpPr>
        <p:grpSpPr>
          <a:xfrm>
            <a:off x="4829173" y="1087674"/>
            <a:ext cx="3915888" cy="2468880"/>
            <a:chOff x="4505364" y="1300542"/>
            <a:chExt cx="3029914" cy="2468880"/>
          </a:xfrm>
        </p:grpSpPr>
        <p:pic>
          <p:nvPicPr>
            <p:cNvPr id="53" name="Graphic 52">
              <a:extLst>
                <a:ext uri="{FF2B5EF4-FFF2-40B4-BE49-F238E27FC236}">
                  <a16:creationId xmlns="" xmlns:a16="http://schemas.microsoft.com/office/drawing/2014/main" id="{B3BD2310-9D79-4163-BAE0-CDDAD2FE597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505364" y="1300542"/>
              <a:ext cx="3029914" cy="2468880"/>
            </a:xfrm>
            <a:prstGeom prst="rect">
              <a:avLst/>
            </a:prstGeom>
          </p:spPr>
        </p:pic>
        <p:sp>
          <p:nvSpPr>
            <p:cNvPr id="54" name="文本框 10">
              <a:extLst>
                <a:ext uri="{FF2B5EF4-FFF2-40B4-BE49-F238E27FC236}">
                  <a16:creationId xmlns="" xmlns:a16="http://schemas.microsoft.com/office/drawing/2014/main" id="{5EF93E1E-8E97-413B-9739-0055AF056BA4}"/>
                </a:ext>
              </a:extLst>
            </p:cNvPr>
            <p:cNvSpPr txBox="1">
              <a:spLocks/>
            </p:cNvSpPr>
            <p:nvPr/>
          </p:nvSpPr>
          <p:spPr>
            <a:xfrm>
              <a:off x="4611774" y="1996290"/>
              <a:ext cx="1408547" cy="1200329"/>
            </a:xfrm>
            <a:prstGeom prst="rect">
              <a:avLst/>
            </a:prstGeom>
            <a:noFill/>
          </p:spPr>
          <p:txBody>
            <a:bodyPr wrap="square" rtlCol="0">
              <a:spAutoFit/>
            </a:bodyPr>
            <a:lstStyle/>
            <a:p>
              <a:pPr algn="ctr">
                <a:defRPr/>
              </a:pPr>
              <a:r>
                <a:rPr lang="en-US" altLang="zh-CN" sz="3600" dirty="0" err="1" smtClean="0">
                  <a:solidFill>
                    <a:srgbClr val="FF0066"/>
                  </a:solidFill>
                  <a:latin typeface="UVN Thay Giao Nang" panose="02090805050506020203" pitchFamily="18" charset="0"/>
                  <a:ea typeface="字魂115号-刀刀体" panose="00000500000000000000" pitchFamily="2" charset="-122"/>
                  <a:cs typeface="Calibri" panose="020F0502020204030204" pitchFamily="34" charset="0"/>
                </a:rPr>
                <a:t>NhẬn</a:t>
              </a:r>
              <a:r>
                <a:rPr lang="en-US" altLang="zh-CN" sz="3600" dirty="0" smtClean="0">
                  <a:solidFill>
                    <a:srgbClr val="FF0066"/>
                  </a:solidFill>
                  <a:latin typeface="UVN Thay Giao Nang" panose="02090805050506020203" pitchFamily="18" charset="0"/>
                  <a:ea typeface="字魂115号-刀刀体" panose="00000500000000000000" pitchFamily="2" charset="-122"/>
                  <a:cs typeface="Calibri" panose="020F0502020204030204" pitchFamily="34" charset="0"/>
                </a:rPr>
                <a:t> </a:t>
              </a:r>
              <a:r>
                <a:rPr lang="en-US" altLang="zh-CN" sz="3600" dirty="0" err="1">
                  <a:solidFill>
                    <a:srgbClr val="FF0066"/>
                  </a:solidFill>
                  <a:latin typeface="UVN Thay Giao Nang" panose="02090805050506020203" pitchFamily="18" charset="0"/>
                  <a:ea typeface="字魂115号-刀刀体" panose="00000500000000000000" pitchFamily="2" charset="-122"/>
                  <a:cs typeface="Calibri" panose="020F0502020204030204" pitchFamily="34" charset="0"/>
                </a:rPr>
                <a:t>xét</a:t>
              </a:r>
              <a:endParaRPr lang="en-US" altLang="zh-CN" sz="3600" dirty="0">
                <a:solidFill>
                  <a:srgbClr val="FF0066"/>
                </a:solidFill>
                <a:latin typeface="UVN Thay Giao Nang" panose="02090805050506020203" pitchFamily="18" charset="0"/>
                <a:ea typeface="字魂115号-刀刀体" panose="00000500000000000000" pitchFamily="2" charset="-122"/>
                <a:cs typeface="Calibri" panose="020F0502020204030204" pitchFamily="34" charset="0"/>
              </a:endParaRPr>
            </a:p>
          </p:txBody>
        </p:sp>
      </p:grpSp>
      <p:pic>
        <p:nvPicPr>
          <p:cNvPr id="55" name="Picture 2">
            <a:extLst>
              <a:ext uri="{FF2B5EF4-FFF2-40B4-BE49-F238E27FC236}">
                <a16:creationId xmlns="" xmlns:a16="http://schemas.microsoft.com/office/drawing/2014/main" id="{E482CE41-8ADE-48CE-AA53-7C854D47AB3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915" b="91312" l="7447" r="90780">
                        <a14:foregroundMark x1="27482" y1="6915" x2="40603" y2="41667"/>
                        <a14:foregroundMark x1="40603" y1="41667" x2="41844" y2="51596"/>
                        <a14:foregroundMark x1="29610" y1="28546" x2="29610" y2="28546"/>
                        <a14:foregroundMark x1="29433" y1="23759" x2="29433" y2="23759"/>
                        <a14:foregroundMark x1="29965" y1="21809" x2="39539" y2="22872"/>
                        <a14:foregroundMark x1="42199" y1="25355" x2="36525" y2="19681"/>
                        <a14:foregroundMark x1="14184" y1="60106" x2="14184" y2="60106"/>
                        <a14:foregroundMark x1="14007" y1="58511" x2="9752" y2="85284"/>
                        <a14:foregroundMark x1="9752" y1="85284" x2="24645" y2="90248"/>
                        <a14:foregroundMark x1="24645" y1="90248" x2="79965" y2="87766"/>
                        <a14:foregroundMark x1="79965" y1="87766" x2="89362" y2="84397"/>
                        <a14:foregroundMark x1="89362" y1="84397" x2="90248" y2="73936"/>
                        <a14:foregroundMark x1="90248" y1="73936" x2="84397" y2="57447"/>
                        <a14:foregroundMark x1="7624" y1="86702" x2="7624" y2="86702"/>
                        <a14:foregroundMark x1="36348" y1="84043" x2="36348" y2="84043"/>
                        <a14:foregroundMark x1="46986" y1="91489" x2="46986" y2="91489"/>
                        <a14:foregroundMark x1="17908" y1="90426" x2="17908" y2="90426"/>
                        <a14:foregroundMark x1="72518" y1="90248" x2="72518" y2="90248"/>
                        <a14:foregroundMark x1="83865" y1="90426" x2="73582" y2="90426"/>
                        <a14:foregroundMark x1="88652" y1="90248" x2="90780" y2="84397"/>
                        <a14:foregroundMark x1="25177" y1="12234" x2="30496" y2="25000"/>
                        <a14:foregroundMark x1="22518" y1="16312" x2="22518" y2="16312"/>
                      </a14:backgroundRemoval>
                    </a14:imgEffect>
                  </a14:imgLayer>
                </a14:imgProps>
              </a:ext>
              <a:ext uri="{28A0092B-C50C-407E-A947-70E740481C1C}">
                <a14:useLocalDpi xmlns:a14="http://schemas.microsoft.com/office/drawing/2010/main" val="0"/>
              </a:ext>
            </a:extLst>
          </a:blip>
          <a:srcRect/>
          <a:stretch>
            <a:fillRect/>
          </a:stretch>
        </p:blipFill>
        <p:spPr bwMode="auto">
          <a:xfrm>
            <a:off x="8026202" y="2897392"/>
            <a:ext cx="2643359" cy="264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14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2000"/>
                            </p:stCondLst>
                            <p:childTnLst>
                              <p:par>
                                <p:cTn id="9" presetID="19" presetClass="emph" presetSubtype="0" fill="hold" grpId="0" nodeType="afterEffect">
                                  <p:stCondLst>
                                    <p:cond delay="0"/>
                                  </p:stCondLst>
                                  <p:childTnLst>
                                    <p:animClr clrSpc="rgb" dir="cw">
                                      <p:cBhvr override="childStyle">
                                        <p:cTn id="10" dur="250" fill="hold"/>
                                        <p:tgtEl>
                                          <p:spTgt spid="48"/>
                                        </p:tgtEl>
                                        <p:attrNameLst>
                                          <p:attrName>style.color</p:attrName>
                                        </p:attrNameLst>
                                      </p:cBhvr>
                                      <p:to>
                                        <a:srgbClr val="FFCCCC"/>
                                      </p:to>
                                    </p:animClr>
                                    <p:animClr clrSpc="rgb" dir="cw">
                                      <p:cBhvr>
                                        <p:cTn id="11" dur="250" fill="hold"/>
                                        <p:tgtEl>
                                          <p:spTgt spid="48"/>
                                        </p:tgtEl>
                                        <p:attrNameLst>
                                          <p:attrName>fillcolor</p:attrName>
                                        </p:attrNameLst>
                                      </p:cBhvr>
                                      <p:to>
                                        <a:srgbClr val="FFCCCC"/>
                                      </p:to>
                                    </p:animClr>
                                    <p:set>
                                      <p:cBhvr>
                                        <p:cTn id="12" dur="250" fill="hold"/>
                                        <p:tgtEl>
                                          <p:spTgt spid="48"/>
                                        </p:tgtEl>
                                        <p:attrNameLst>
                                          <p:attrName>fill.type</p:attrName>
                                        </p:attrNameLst>
                                      </p:cBhvr>
                                      <p:to>
                                        <p:strVal val="solid"/>
                                      </p:to>
                                    </p:set>
                                    <p:set>
                                      <p:cBhvr>
                                        <p:cTn id="13" dur="250" fill="hold"/>
                                        <p:tgtEl>
                                          <p:spTgt spid="48"/>
                                        </p:tgtEl>
                                        <p:attrNameLst>
                                          <p:attrName>fill.on</p:attrName>
                                        </p:attrNameLst>
                                      </p:cBhvr>
                                      <p:to>
                                        <p:strVal val="true"/>
                                      </p:to>
                                    </p:set>
                                  </p:childTnLst>
                                </p:cTn>
                              </p:par>
                            </p:childTnLst>
                          </p:cTn>
                        </p:par>
                        <p:par>
                          <p:cTn id="14" fill="hold">
                            <p:stCondLst>
                              <p:cond delay="2250"/>
                            </p:stCondLst>
                            <p:childTnLst>
                              <p:par>
                                <p:cTn id="15" presetID="19" presetClass="emph" presetSubtype="0" fill="hold" grpId="0" nodeType="afterEffect">
                                  <p:stCondLst>
                                    <p:cond delay="0"/>
                                  </p:stCondLst>
                                  <p:childTnLst>
                                    <p:animClr clrSpc="rgb" dir="cw">
                                      <p:cBhvr override="childStyle">
                                        <p:cTn id="16" dur="250" fill="hold"/>
                                        <p:tgtEl>
                                          <p:spTgt spid="49"/>
                                        </p:tgtEl>
                                        <p:attrNameLst>
                                          <p:attrName>style.color</p:attrName>
                                        </p:attrNameLst>
                                      </p:cBhvr>
                                      <p:to>
                                        <a:srgbClr val="FFCCCC"/>
                                      </p:to>
                                    </p:animClr>
                                    <p:animClr clrSpc="rgb" dir="cw">
                                      <p:cBhvr>
                                        <p:cTn id="17" dur="250" fill="hold"/>
                                        <p:tgtEl>
                                          <p:spTgt spid="49"/>
                                        </p:tgtEl>
                                        <p:attrNameLst>
                                          <p:attrName>fillcolor</p:attrName>
                                        </p:attrNameLst>
                                      </p:cBhvr>
                                      <p:to>
                                        <a:srgbClr val="FFCCCC"/>
                                      </p:to>
                                    </p:animClr>
                                    <p:set>
                                      <p:cBhvr>
                                        <p:cTn id="18" dur="250" fill="hold"/>
                                        <p:tgtEl>
                                          <p:spTgt spid="49"/>
                                        </p:tgtEl>
                                        <p:attrNameLst>
                                          <p:attrName>fill.type</p:attrName>
                                        </p:attrNameLst>
                                      </p:cBhvr>
                                      <p:to>
                                        <p:strVal val="solid"/>
                                      </p:to>
                                    </p:set>
                                    <p:set>
                                      <p:cBhvr>
                                        <p:cTn id="19" dur="25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dirty="0">
              <a:solidFill>
                <a:srgbClr val="FFFFFF"/>
              </a:solidFill>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thông</a:t>
              </a:r>
              <a:r>
                <a:rPr lang="en-US" sz="4000" b="1" dirty="0">
                  <a:solidFill>
                    <a:prstClr val="black"/>
                  </a:solidFill>
                  <a:latin typeface="Calibri" panose="020F0502020204030204"/>
                </a:rPr>
                <a:t> </a:t>
              </a:r>
            </a:p>
          </p:txBody>
        </p:sp>
      </p:grpSp>
      <p:grpSp>
        <p:nvGrpSpPr>
          <p:cNvPr id="27" name="Group 26">
            <a:extLst>
              <a:ext uri="{FF2B5EF4-FFF2-40B4-BE49-F238E27FC236}">
                <a16:creationId xmlns=""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dịch</a:t>
              </a:r>
              <a:endParaRPr lang="en-US" sz="4000" b="1" dirty="0">
                <a:solidFill>
                  <a:prstClr val="black"/>
                </a:solidFill>
                <a:latin typeface="Calibri" panose="020F0502020204030204"/>
              </a:endParaRPr>
            </a:p>
          </p:txBody>
        </p:sp>
      </p:grpSp>
      <p:grpSp>
        <p:nvGrpSpPr>
          <p:cNvPr id="30" name="Group 29">
            <a:extLst>
              <a:ext uri="{FF2B5EF4-FFF2-40B4-BE49-F238E27FC236}">
                <a16:creationId xmlns=""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xã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giao</a:t>
              </a:r>
              <a:endParaRPr lang="en-US" sz="4000" b="1" dirty="0">
                <a:solidFill>
                  <a:prstClr val="black"/>
                </a:solidFill>
                <a:latin typeface="Calibri" panose="020F0502020204030204"/>
              </a:endParaRPr>
            </a:p>
          </p:txBody>
        </p:sp>
      </p:grpSp>
      <p:grpSp>
        <p:nvGrpSpPr>
          <p:cNvPr id="34" name="Group 33">
            <a:extLst>
              <a:ext uri="{FF2B5EF4-FFF2-40B4-BE49-F238E27FC236}">
                <a16:creationId xmlns="" xmlns:a16="http://schemas.microsoft.com/office/drawing/2014/main" id="{071191DC-CCAB-4B3D-AB38-A970FD28EDB2}"/>
              </a:ext>
            </a:extLst>
          </p:cNvPr>
          <p:cNvGrpSpPr/>
          <p:nvPr/>
        </p:nvGrpSpPr>
        <p:grpSpPr>
          <a:xfrm>
            <a:off x="5246104" y="2916449"/>
            <a:ext cx="2853638" cy="1424331"/>
            <a:chOff x="5430751" y="4152045"/>
            <a:chExt cx="2853638" cy="1424331"/>
          </a:xfrm>
        </p:grpSpPr>
        <p:pic>
          <p:nvPicPr>
            <p:cNvPr id="35" name="Picture 2">
              <a:extLst>
                <a:ext uri="{FF2B5EF4-FFF2-40B4-BE49-F238E27FC236}">
                  <a16:creationId xmlns=""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 xmlns:a16="http://schemas.microsoft.com/office/drawing/2014/main" id="{595A9B57-E46D-4D74-9B27-DEF85FBEF8E8}"/>
                </a:ext>
              </a:extLst>
            </p:cNvPr>
            <p:cNvSpPr txBox="1"/>
            <p:nvPr/>
          </p:nvSpPr>
          <p:spPr>
            <a:xfrm>
              <a:off x="5730240" y="4681658"/>
              <a:ext cx="255414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lưu</a:t>
              </a:r>
              <a:endParaRPr lang="en-US" sz="4000" b="1" dirty="0">
                <a:solidFill>
                  <a:prstClr val="black"/>
                </a:solidFill>
                <a:latin typeface="Calibri" panose="020F0502020204030204"/>
              </a:endParaRPr>
            </a:p>
          </p:txBody>
        </p:sp>
      </p:grpSp>
      <p:grpSp>
        <p:nvGrpSpPr>
          <p:cNvPr id="37" name="Group 36">
            <a:extLst>
              <a:ext uri="{FF2B5EF4-FFF2-40B4-BE49-F238E27FC236}">
                <a16:creationId xmlns=""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algn="ctr">
                <a:defRPr/>
              </a:pPr>
              <a:r>
                <a:rPr lang="en-US" altLang="zh-CN" sz="5000" b="1" kern="0" dirty="0">
                  <a:solidFill>
                    <a:srgbClr val="1E5AA4"/>
                  </a:solidFill>
                  <a:latin typeface="Calibri" panose="020F0502020204030204"/>
                  <a:cs typeface="+mn-ea"/>
                  <a:sym typeface="+mn-lt"/>
                </a:rPr>
                <a:t>Giao</a:t>
              </a:r>
              <a:endParaRPr lang="zh-CN" altLang="en-US" sz="5000" b="1" kern="0" dirty="0">
                <a:solidFill>
                  <a:srgbClr val="1E5AA4"/>
                </a:solidFill>
                <a:latin typeface="Calibri" panose="020F0502020204030204"/>
                <a:cs typeface="+mn-ea"/>
                <a:sym typeface="+mn-lt"/>
              </a:endParaRPr>
            </a:p>
          </p:txBody>
        </p:sp>
        <p:grpSp>
          <p:nvGrpSpPr>
            <p:cNvPr id="39" name="组合 9">
              <a:extLst>
                <a:ext uri="{FF2B5EF4-FFF2-40B4-BE49-F238E27FC236}">
                  <a16:creationId xmlns=""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46" name="任意多边形 216">
                  <a:extLst>
                    <a:ext uri="{FF2B5EF4-FFF2-40B4-BE49-F238E27FC236}">
                      <a16:creationId xmlns=""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algn="ctr">
                    <a:defRPr/>
                  </a:pPr>
                  <a:endParaRPr lang="zh-CN" altLang="en-US" kern="0" dirty="0">
                    <a:solidFill>
                      <a:prstClr val="white"/>
                    </a:solidFill>
                    <a:latin typeface="Calibri" panose="020F0502020204030204"/>
                    <a:ea typeface="宋体" panose="02010600030101010101" pitchFamily="2" charset="-122"/>
                  </a:endParaRPr>
                </a:p>
              </p:txBody>
            </p:sp>
          </p:grpSp>
          <p:pic>
            <p:nvPicPr>
              <p:cNvPr id="44" name="图片 2">
                <a:extLst>
                  <a:ext uri="{FF2B5EF4-FFF2-40B4-BE49-F238E27FC236}">
                    <a16:creationId xmlns="" xmlns:a16="http://schemas.microsoft.com/office/drawing/2014/main" id="{AC0644DF-58B5-43F4-A303-5CE444AF82A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grpSp>
        <p:nvGrpSpPr>
          <p:cNvPr id="47" name="Group 46">
            <a:extLst>
              <a:ext uri="{FF2B5EF4-FFF2-40B4-BE49-F238E27FC236}">
                <a16:creationId xmlns="" xmlns:a16="http://schemas.microsoft.com/office/drawing/2014/main" id="{E3D9B6F5-9D5A-42B7-9894-FBC4DAF34522}"/>
              </a:ext>
            </a:extLst>
          </p:cNvPr>
          <p:cNvGrpSpPr/>
          <p:nvPr/>
        </p:nvGrpSpPr>
        <p:grpSpPr>
          <a:xfrm>
            <a:off x="6969622" y="4373643"/>
            <a:ext cx="2628226" cy="1552728"/>
            <a:chOff x="8021253" y="3198267"/>
            <a:chExt cx="2628226" cy="1552728"/>
          </a:xfrm>
        </p:grpSpPr>
        <p:pic>
          <p:nvPicPr>
            <p:cNvPr id="48" name="Picture 2">
              <a:extLst>
                <a:ext uri="{FF2B5EF4-FFF2-40B4-BE49-F238E27FC236}">
                  <a16:creationId xmlns="" xmlns:a16="http://schemas.microsoft.com/office/drawing/2014/main" id="{B50B384A-F7CA-49CC-B687-F89BF7B0801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 xmlns:a16="http://schemas.microsoft.com/office/drawing/2014/main" id="{4B959D66-2FAB-4746-8B5F-783E72F1E6A7}"/>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smtClean="0">
                  <a:solidFill>
                    <a:prstClr val="black"/>
                  </a:solidFill>
                  <a:latin typeface="Calibri" panose="020F0502020204030204"/>
                </a:rPr>
                <a:t>thừa</a:t>
              </a:r>
              <a:endParaRPr lang="en-US" sz="4000" b="1" dirty="0">
                <a:solidFill>
                  <a:prstClr val="black"/>
                </a:solidFill>
                <a:latin typeface="Calibri" panose="020F0502020204030204"/>
              </a:endParaRPr>
            </a:p>
          </p:txBody>
        </p:sp>
      </p:grpSp>
    </p:spTree>
    <p:extLst>
      <p:ext uri="{BB962C8B-B14F-4D97-AF65-F5344CB8AC3E}">
        <p14:creationId xmlns:p14="http://schemas.microsoft.com/office/powerpoint/2010/main" val="452191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dirty="0">
              <a:solidFill>
                <a:srgbClr val="FFFFFF"/>
              </a:solidFill>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smtClean="0">
                  <a:solidFill>
                    <a:prstClr val="black"/>
                  </a:solidFill>
                  <a:latin typeface="Calibri" panose="020F0502020204030204"/>
                </a:rPr>
                <a:t>đồng</a:t>
              </a:r>
              <a:r>
                <a:rPr lang="en-US" sz="4000" b="1" dirty="0" smtClean="0">
                  <a:solidFill>
                    <a:prstClr val="black"/>
                  </a:solidFill>
                  <a:latin typeface="Calibri" panose="020F0502020204030204"/>
                </a:rPr>
                <a:t> </a:t>
              </a:r>
              <a:r>
                <a:rPr lang="en-US" sz="4000" b="1" dirty="0" err="1" smtClean="0">
                  <a:solidFill>
                    <a:prstClr val="black"/>
                  </a:solidFill>
                  <a:latin typeface="Calibri" panose="020F0502020204030204"/>
                </a:rPr>
                <a:t>giao</a:t>
              </a:r>
              <a:endParaRPr lang="en-US" sz="4000" b="1" dirty="0">
                <a:solidFill>
                  <a:prstClr val="black"/>
                </a:solidFill>
                <a:latin typeface="Calibri" panose="020F0502020204030204"/>
              </a:endParaRPr>
            </a:p>
          </p:txBody>
        </p:sp>
      </p:grpSp>
      <p:grpSp>
        <p:nvGrpSpPr>
          <p:cNvPr id="27" name="Group 26">
            <a:extLst>
              <a:ext uri="{FF2B5EF4-FFF2-40B4-BE49-F238E27FC236}">
                <a16:creationId xmlns=""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algn="ctr">
                <a:defRPr/>
              </a:pPr>
              <a:r>
                <a:rPr lang="en-US" sz="4000" b="1" dirty="0">
                  <a:solidFill>
                    <a:prstClr val="black"/>
                  </a:solidFill>
                  <a:latin typeface="Calibri" panose="020F0502020204030204"/>
                </a:rPr>
                <a:t>c</a:t>
              </a:r>
              <a:r>
                <a:rPr lang="en-US" sz="4000" b="1" dirty="0" smtClean="0">
                  <a:solidFill>
                    <a:prstClr val="black"/>
                  </a:solidFill>
                  <a:latin typeface="Calibri" panose="020F0502020204030204"/>
                </a:rPr>
                <a:t>a </a:t>
              </a:r>
              <a:r>
                <a:rPr lang="en-US" sz="4000" b="1" dirty="0" err="1" smtClean="0">
                  <a:solidFill>
                    <a:prstClr val="black"/>
                  </a:solidFill>
                  <a:latin typeface="Calibri" panose="020F0502020204030204"/>
                </a:rPr>
                <a:t>dao</a:t>
              </a:r>
              <a:endParaRPr lang="en-US" sz="4000" b="1" dirty="0">
                <a:solidFill>
                  <a:prstClr val="black"/>
                </a:solidFill>
                <a:latin typeface="Calibri" panose="020F0502020204030204"/>
              </a:endParaRPr>
            </a:p>
          </p:txBody>
        </p:sp>
      </p:grpSp>
      <p:grpSp>
        <p:nvGrpSpPr>
          <p:cNvPr id="30" name="Group 29">
            <a:extLst>
              <a:ext uri="{FF2B5EF4-FFF2-40B4-BE49-F238E27FC236}">
                <a16:creationId xmlns=""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smtClean="0">
                  <a:solidFill>
                    <a:prstClr val="black"/>
                  </a:solidFill>
                  <a:latin typeface="Calibri" panose="020F0502020204030204"/>
                </a:rPr>
                <a:t>con </a:t>
              </a:r>
              <a:r>
                <a:rPr lang="en-US" sz="4000" b="1" dirty="0" err="1">
                  <a:solidFill>
                    <a:prstClr val="black"/>
                  </a:solidFill>
                  <a:latin typeface="Calibri" panose="020F0502020204030204"/>
                </a:rPr>
                <a:t>dao</a:t>
              </a:r>
              <a:endParaRPr lang="en-US" sz="4000" b="1" dirty="0">
                <a:solidFill>
                  <a:prstClr val="black"/>
                </a:solidFill>
                <a:latin typeface="Calibri" panose="020F0502020204030204"/>
              </a:endParaRPr>
            </a:p>
          </p:txBody>
        </p:sp>
      </p:grpSp>
      <p:grpSp>
        <p:nvGrpSpPr>
          <p:cNvPr id="34" name="Group 33">
            <a:extLst>
              <a:ext uri="{FF2B5EF4-FFF2-40B4-BE49-F238E27FC236}">
                <a16:creationId xmlns="" xmlns:a16="http://schemas.microsoft.com/office/drawing/2014/main" id="{071191DC-CCAB-4B3D-AB38-A970FD28EDB2}"/>
              </a:ext>
            </a:extLst>
          </p:cNvPr>
          <p:cNvGrpSpPr/>
          <p:nvPr/>
        </p:nvGrpSpPr>
        <p:grpSpPr>
          <a:xfrm>
            <a:off x="5246104" y="2916449"/>
            <a:ext cx="2669569" cy="1424331"/>
            <a:chOff x="5430751" y="4152045"/>
            <a:chExt cx="2669569" cy="1424331"/>
          </a:xfrm>
        </p:grpSpPr>
        <p:pic>
          <p:nvPicPr>
            <p:cNvPr id="35" name="Picture 2">
              <a:extLst>
                <a:ext uri="{FF2B5EF4-FFF2-40B4-BE49-F238E27FC236}">
                  <a16:creationId xmlns=""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 xmlns:a16="http://schemas.microsoft.com/office/drawing/2014/main" id="{595A9B57-E46D-4D74-9B27-DEF85FBEF8E8}"/>
                </a:ext>
              </a:extLst>
            </p:cNvPr>
            <p:cNvSpPr txBox="1"/>
            <p:nvPr/>
          </p:nvSpPr>
          <p:spPr>
            <a:xfrm>
              <a:off x="5475317" y="4708424"/>
              <a:ext cx="255414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dao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động</a:t>
              </a:r>
              <a:endParaRPr lang="en-US" sz="4000" b="1" dirty="0">
                <a:solidFill>
                  <a:prstClr val="black"/>
                </a:solidFill>
                <a:latin typeface="Calibri" panose="020F0502020204030204"/>
              </a:endParaRPr>
            </a:p>
          </p:txBody>
        </p:sp>
      </p:grpSp>
      <p:grpSp>
        <p:nvGrpSpPr>
          <p:cNvPr id="37" name="Group 36">
            <a:extLst>
              <a:ext uri="{FF2B5EF4-FFF2-40B4-BE49-F238E27FC236}">
                <a16:creationId xmlns=""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 xmlns:a16="http://schemas.microsoft.com/office/drawing/2014/main" id="{25698AD9-95E5-4701-8460-1681FA15DA4A}"/>
                </a:ext>
              </a:extLst>
            </p:cNvPr>
            <p:cNvSpPr txBox="1"/>
            <p:nvPr/>
          </p:nvSpPr>
          <p:spPr>
            <a:xfrm>
              <a:off x="6588975" y="3337117"/>
              <a:ext cx="2785193" cy="596321"/>
            </a:xfrm>
            <a:prstGeom prst="rect">
              <a:avLst/>
            </a:prstGeom>
            <a:noFill/>
          </p:spPr>
          <p:txBody>
            <a:bodyPr wrap="none" lIns="480000" tIns="0" rIns="0" bIns="0" anchor="b" anchorCtr="0">
              <a:noAutofit/>
            </a:bodyPr>
            <a:lstStyle/>
            <a:p>
              <a:pPr algn="ctr">
                <a:defRPr/>
              </a:pPr>
              <a:r>
                <a:rPr lang="en-US" altLang="zh-CN" sz="5000" b="1" kern="0" dirty="0" err="1">
                  <a:solidFill>
                    <a:srgbClr val="1E5AA4"/>
                  </a:solidFill>
                  <a:latin typeface="Calibri" panose="020F0502020204030204"/>
                  <a:cs typeface="+mn-ea"/>
                  <a:sym typeface="+mn-lt"/>
                </a:rPr>
                <a:t>dao</a:t>
              </a:r>
              <a:endParaRPr lang="zh-CN" altLang="en-US" sz="5000" b="1" kern="0" dirty="0">
                <a:solidFill>
                  <a:srgbClr val="1E5AA4"/>
                </a:solidFill>
                <a:latin typeface="Calibri" panose="020F0502020204030204"/>
                <a:cs typeface="+mn-ea"/>
                <a:sym typeface="+mn-lt"/>
              </a:endParaRPr>
            </a:p>
          </p:txBody>
        </p:sp>
        <p:grpSp>
          <p:nvGrpSpPr>
            <p:cNvPr id="39" name="组合 9">
              <a:extLst>
                <a:ext uri="{FF2B5EF4-FFF2-40B4-BE49-F238E27FC236}">
                  <a16:creationId xmlns=""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46" name="任意多边形 216">
                  <a:extLst>
                    <a:ext uri="{FF2B5EF4-FFF2-40B4-BE49-F238E27FC236}">
                      <a16:creationId xmlns=""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algn="ctr">
                    <a:defRPr/>
                  </a:pPr>
                  <a:endParaRPr lang="zh-CN" altLang="en-US" kern="0" dirty="0">
                    <a:solidFill>
                      <a:prstClr val="white"/>
                    </a:solidFill>
                    <a:latin typeface="Calibri" panose="020F0502020204030204"/>
                    <a:ea typeface="宋体" panose="02010600030101010101" pitchFamily="2" charset="-122"/>
                  </a:endParaRPr>
                </a:p>
              </p:txBody>
            </p:sp>
          </p:grpSp>
          <p:pic>
            <p:nvPicPr>
              <p:cNvPr id="44" name="图片 2">
                <a:extLst>
                  <a:ext uri="{FF2B5EF4-FFF2-40B4-BE49-F238E27FC236}">
                    <a16:creationId xmlns="" xmlns:a16="http://schemas.microsoft.com/office/drawing/2014/main" id="{AC0644DF-58B5-43F4-A303-5CE444AF82A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424463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34119" y="-956538"/>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dirty="0">
              <a:solidFill>
                <a:srgbClr val="FFFFFF"/>
              </a:solidFill>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 xmlns:a16="http://schemas.microsoft.com/office/drawing/2014/main" id="{0343FFA3-C106-41DE-8727-26B43ACB237D}"/>
              </a:ext>
            </a:extLst>
          </p:cNvPr>
          <p:cNvGrpSpPr/>
          <p:nvPr/>
        </p:nvGrpSpPr>
        <p:grpSpPr>
          <a:xfrm>
            <a:off x="8296330" y="1789475"/>
            <a:ext cx="2952957" cy="1395517"/>
            <a:chOff x="7821791" y="1719540"/>
            <a:chExt cx="2952957" cy="1395517"/>
          </a:xfrm>
        </p:grpSpPr>
        <p:pic>
          <p:nvPicPr>
            <p:cNvPr id="24" name="Picture 2">
              <a:extLst>
                <a:ext uri="{FF2B5EF4-FFF2-40B4-BE49-F238E27FC236}">
                  <a16:creationId xmlns=""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rao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vặt</a:t>
              </a:r>
              <a:endParaRPr lang="en-US" sz="4000" b="1" dirty="0">
                <a:solidFill>
                  <a:prstClr val="black"/>
                </a:solidFill>
                <a:latin typeface="Calibri" panose="020F0502020204030204"/>
              </a:endParaRPr>
            </a:p>
          </p:txBody>
        </p:sp>
      </p:grpSp>
      <p:grpSp>
        <p:nvGrpSpPr>
          <p:cNvPr id="27" name="Group 26">
            <a:extLst>
              <a:ext uri="{FF2B5EF4-FFF2-40B4-BE49-F238E27FC236}">
                <a16:creationId xmlns="" xmlns:a16="http://schemas.microsoft.com/office/drawing/2014/main" id="{28C51EA8-5B88-4E4D-A8AA-00EAEB70220A}"/>
              </a:ext>
            </a:extLst>
          </p:cNvPr>
          <p:cNvGrpSpPr/>
          <p:nvPr/>
        </p:nvGrpSpPr>
        <p:grpSpPr>
          <a:xfrm>
            <a:off x="5198544" y="2017597"/>
            <a:ext cx="2606557" cy="1395517"/>
            <a:chOff x="5475462" y="2852683"/>
            <a:chExt cx="2606557" cy="1395517"/>
          </a:xfrm>
        </p:grpSpPr>
        <p:pic>
          <p:nvPicPr>
            <p:cNvPr id="28" name="Picture 2">
              <a:extLst>
                <a:ext uri="{FF2B5EF4-FFF2-40B4-BE49-F238E27FC236}">
                  <a16:creationId xmlns=""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rao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bán</a:t>
              </a:r>
              <a:endParaRPr lang="en-US" sz="4000" b="1" dirty="0">
                <a:solidFill>
                  <a:prstClr val="black"/>
                </a:solidFill>
                <a:latin typeface="Calibri" panose="020F0502020204030204"/>
              </a:endParaRPr>
            </a:p>
          </p:txBody>
        </p:sp>
      </p:grpSp>
      <p:grpSp>
        <p:nvGrpSpPr>
          <p:cNvPr id="37" name="Group 36">
            <a:extLst>
              <a:ext uri="{FF2B5EF4-FFF2-40B4-BE49-F238E27FC236}">
                <a16:creationId xmlns=""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algn="ctr">
                <a:defRPr/>
              </a:pPr>
              <a:r>
                <a:rPr lang="en-US" altLang="zh-CN" sz="5000" b="1" kern="0" dirty="0" err="1">
                  <a:solidFill>
                    <a:srgbClr val="1E5AA4"/>
                  </a:solidFill>
                  <a:latin typeface="Calibri" panose="020F0502020204030204"/>
                  <a:cs typeface="+mn-ea"/>
                  <a:sym typeface="+mn-lt"/>
                </a:rPr>
                <a:t>rao</a:t>
              </a:r>
              <a:endParaRPr lang="zh-CN" altLang="en-US" sz="5000" b="1" kern="0" dirty="0">
                <a:solidFill>
                  <a:srgbClr val="1E5AA4"/>
                </a:solidFill>
                <a:latin typeface="Calibri" panose="020F0502020204030204"/>
                <a:cs typeface="+mn-ea"/>
                <a:sym typeface="+mn-lt"/>
              </a:endParaRPr>
            </a:p>
          </p:txBody>
        </p:sp>
        <p:grpSp>
          <p:nvGrpSpPr>
            <p:cNvPr id="39" name="组合 9">
              <a:extLst>
                <a:ext uri="{FF2B5EF4-FFF2-40B4-BE49-F238E27FC236}">
                  <a16:creationId xmlns=""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46" name="任意多边形 216">
                  <a:extLst>
                    <a:ext uri="{FF2B5EF4-FFF2-40B4-BE49-F238E27FC236}">
                      <a16:creationId xmlns=""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algn="ctr">
                    <a:defRPr/>
                  </a:pPr>
                  <a:endParaRPr lang="zh-CN" altLang="en-US" kern="0" dirty="0">
                    <a:solidFill>
                      <a:prstClr val="white"/>
                    </a:solidFill>
                    <a:latin typeface="Calibri" panose="020F0502020204030204"/>
                    <a:ea typeface="宋体" panose="02010600030101010101" pitchFamily="2" charset="-122"/>
                  </a:endParaRPr>
                </a:p>
              </p:txBody>
            </p:sp>
          </p:grpSp>
          <p:pic>
            <p:nvPicPr>
              <p:cNvPr id="44" name="图片 2">
                <a:extLst>
                  <a:ext uri="{FF2B5EF4-FFF2-40B4-BE49-F238E27FC236}">
                    <a16:creationId xmlns="" xmlns:a16="http://schemas.microsoft.com/office/drawing/2014/main" id="{AC0644DF-58B5-43F4-A303-5CE444AF82A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grpSp>
        <p:nvGrpSpPr>
          <p:cNvPr id="30" name="Group 29">
            <a:extLst>
              <a:ext uri="{FF2B5EF4-FFF2-40B4-BE49-F238E27FC236}">
                <a16:creationId xmlns="" xmlns:a16="http://schemas.microsoft.com/office/drawing/2014/main" id="{28C51EA8-5B88-4E4D-A8AA-00EAEB70220A}"/>
              </a:ext>
            </a:extLst>
          </p:cNvPr>
          <p:cNvGrpSpPr/>
          <p:nvPr/>
        </p:nvGrpSpPr>
        <p:grpSpPr>
          <a:xfrm>
            <a:off x="5223227" y="3761497"/>
            <a:ext cx="2606557" cy="1395517"/>
            <a:chOff x="5475462" y="2852683"/>
            <a:chExt cx="2606557" cy="1395517"/>
          </a:xfrm>
        </p:grpSpPr>
        <p:pic>
          <p:nvPicPr>
            <p:cNvPr id="32" name="Picture 2">
              <a:extLst>
                <a:ext uri="{FF2B5EF4-FFF2-40B4-BE49-F238E27FC236}">
                  <a16:creationId xmlns=""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t</a:t>
              </a:r>
              <a:r>
                <a:rPr lang="en-US" sz="4000" b="1" dirty="0" err="1" smtClean="0">
                  <a:solidFill>
                    <a:prstClr val="black"/>
                  </a:solidFill>
                  <a:latin typeface="Calibri" panose="020F0502020204030204"/>
                </a:rPr>
                <a:t>iếng</a:t>
              </a:r>
              <a:r>
                <a:rPr lang="en-US" sz="4000" b="1" dirty="0" smtClean="0">
                  <a:solidFill>
                    <a:prstClr val="black"/>
                  </a:solidFill>
                  <a:latin typeface="Calibri" panose="020F0502020204030204"/>
                </a:rPr>
                <a:t> </a:t>
              </a:r>
              <a:r>
                <a:rPr lang="en-US" sz="4000" b="1" dirty="0" err="1" smtClean="0">
                  <a:solidFill>
                    <a:prstClr val="black"/>
                  </a:solidFill>
                  <a:latin typeface="Calibri" panose="020F0502020204030204"/>
                </a:rPr>
                <a:t>rao</a:t>
              </a:r>
              <a:endParaRPr lang="en-US" sz="4000" b="1" dirty="0">
                <a:solidFill>
                  <a:prstClr val="black"/>
                </a:solidFill>
                <a:latin typeface="Calibri" panose="020F0502020204030204"/>
              </a:endParaRPr>
            </a:p>
          </p:txBody>
        </p:sp>
      </p:grpSp>
      <p:grpSp>
        <p:nvGrpSpPr>
          <p:cNvPr id="34" name="Group 33">
            <a:extLst>
              <a:ext uri="{FF2B5EF4-FFF2-40B4-BE49-F238E27FC236}">
                <a16:creationId xmlns="" xmlns:a16="http://schemas.microsoft.com/office/drawing/2014/main" id="{0343FFA3-C106-41DE-8727-26B43ACB237D}"/>
              </a:ext>
            </a:extLst>
          </p:cNvPr>
          <p:cNvGrpSpPr/>
          <p:nvPr/>
        </p:nvGrpSpPr>
        <p:grpSpPr>
          <a:xfrm>
            <a:off x="8200462" y="3716341"/>
            <a:ext cx="2952957" cy="1395517"/>
            <a:chOff x="7821791" y="1719540"/>
            <a:chExt cx="2952957" cy="1395517"/>
          </a:xfrm>
        </p:grpSpPr>
        <p:pic>
          <p:nvPicPr>
            <p:cNvPr id="35" name="Picture 2">
              <a:extLst>
                <a:ext uri="{FF2B5EF4-FFF2-40B4-BE49-F238E27FC236}">
                  <a16:creationId xmlns=""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rao</a:t>
              </a:r>
              <a:r>
                <a:rPr lang="en-US" sz="4000" b="1" dirty="0">
                  <a:solidFill>
                    <a:prstClr val="black"/>
                  </a:solidFill>
                  <a:latin typeface="Calibri" panose="020F0502020204030204"/>
                </a:rPr>
                <a:t> </a:t>
              </a:r>
              <a:r>
                <a:rPr lang="en-US" sz="4000" b="1" dirty="0" err="1" smtClean="0">
                  <a:solidFill>
                    <a:prstClr val="black"/>
                  </a:solidFill>
                  <a:latin typeface="Calibri" panose="020F0502020204030204"/>
                </a:rPr>
                <a:t>giảng</a:t>
              </a:r>
              <a:endParaRPr lang="en-US" sz="4000" b="1" dirty="0">
                <a:solidFill>
                  <a:prstClr val="black"/>
                </a:solidFill>
                <a:latin typeface="Calibri" panose="020F0502020204030204"/>
              </a:endParaRPr>
            </a:p>
          </p:txBody>
        </p:sp>
      </p:grpSp>
    </p:spTree>
    <p:extLst>
      <p:ext uri="{BB962C8B-B14F-4D97-AF65-F5344CB8AC3E}">
        <p14:creationId xmlns:p14="http://schemas.microsoft.com/office/powerpoint/2010/main" val="1011311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srgbClr val="FFFFFF"/>
              </a:solidFill>
            </a:endParaRPr>
          </a:p>
        </p:txBody>
      </p:sp>
      <p:pic>
        <p:nvPicPr>
          <p:cNvPr id="13" name="图片 12">
            <a:extLst>
              <a:ext uri="{FF2B5EF4-FFF2-40B4-BE49-F238E27FC236}">
                <a16:creationId xmlns=""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dirty="0">
              <a:solidFill>
                <a:srgbClr val="FFFFFF"/>
              </a:solidFill>
            </a:endParaRPr>
          </a:p>
        </p:txBody>
      </p:sp>
      <p:sp>
        <p:nvSpPr>
          <p:cNvPr id="2" name="Rectangle 1"/>
          <p:cNvSpPr/>
          <p:nvPr/>
        </p:nvSpPr>
        <p:spPr>
          <a:xfrm>
            <a:off x="1432319" y="1825663"/>
            <a:ext cx="8327472" cy="1107996"/>
          </a:xfrm>
          <a:prstGeom prst="rect">
            <a:avLst/>
          </a:prstGeom>
        </p:spPr>
        <p:txBody>
          <a:bodyPr wrap="square">
            <a:spAutoFit/>
          </a:bodyPr>
          <a:lstStyle/>
          <a:p>
            <a:pPr algn="ctr">
              <a:lnSpc>
                <a:spcPct val="150000"/>
              </a:lnSpc>
              <a:spcAft>
                <a:spcPts val="600"/>
              </a:spcAft>
              <a:defRPr/>
            </a:pPr>
            <a:r>
              <a:rPr lang="en-US" sz="4800" dirty="0" err="1">
                <a:solidFill>
                  <a:srgbClr val="229CA6"/>
                </a:solidFill>
                <a:latin typeface="Coiny" panose="02000903060500060000" pitchFamily="2" charset="0"/>
              </a:rPr>
              <a:t>Làm</a:t>
            </a:r>
            <a:r>
              <a:rPr lang="en-US" sz="4800" dirty="0">
                <a:solidFill>
                  <a:srgbClr val="229CA6"/>
                </a:solidFill>
                <a:latin typeface="Coiny" panose="02000903060500060000" pitchFamily="2" charset="0"/>
              </a:rPr>
              <a:t> </a:t>
            </a:r>
            <a:r>
              <a:rPr lang="en-US" sz="4800" dirty="0" err="1">
                <a:solidFill>
                  <a:srgbClr val="229CA6"/>
                </a:solidFill>
                <a:latin typeface="Coiny" panose="02000903060500060000" pitchFamily="2" charset="0"/>
              </a:rPr>
              <a:t>bài</a:t>
            </a:r>
            <a:r>
              <a:rPr lang="en-US" sz="4800" dirty="0">
                <a:solidFill>
                  <a:srgbClr val="229CA6"/>
                </a:solidFill>
                <a:latin typeface="Coiny" panose="02000903060500060000" pitchFamily="2" charset="0"/>
              </a:rPr>
              <a:t> </a:t>
            </a:r>
            <a:r>
              <a:rPr lang="en-US" sz="4800" dirty="0" err="1">
                <a:solidFill>
                  <a:srgbClr val="229CA6"/>
                </a:solidFill>
                <a:latin typeface="Coiny" panose="02000903060500060000" pitchFamily="2" charset="0"/>
              </a:rPr>
              <a:t>tập</a:t>
            </a:r>
            <a:r>
              <a:rPr lang="en-US" sz="4800" dirty="0">
                <a:solidFill>
                  <a:srgbClr val="229CA6"/>
                </a:solidFill>
                <a:latin typeface="Coiny" panose="02000903060500060000" pitchFamily="2" charset="0"/>
              </a:rPr>
              <a:t> a </a:t>
            </a:r>
            <a:r>
              <a:rPr lang="en-US" sz="4800" dirty="0" err="1">
                <a:solidFill>
                  <a:srgbClr val="229CA6"/>
                </a:solidFill>
                <a:latin typeface="Coiny" panose="02000903060500060000" pitchFamily="2" charset="0"/>
              </a:rPr>
              <a:t>hoặc</a:t>
            </a:r>
            <a:r>
              <a:rPr lang="en-US" sz="4800" dirty="0">
                <a:solidFill>
                  <a:srgbClr val="229CA6"/>
                </a:solidFill>
                <a:latin typeface="Coiny" panose="02000903060500060000" pitchFamily="2" charset="0"/>
              </a:rPr>
              <a:t> b</a:t>
            </a:r>
            <a:endParaRPr lang="en-US" sz="6600" b="1" dirty="0">
              <a:solidFill>
                <a:srgbClr val="F95858"/>
              </a:solidFill>
              <a:latin typeface="HP001 4 hàng" panose="020B0603050302020204" pitchFamily="34" charset="0"/>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srgbClr val="FFFFFF"/>
                  </a:solidFill>
                </a:endParaRPr>
              </a:p>
            </p:txBody>
          </p:sp>
          <p:sp>
            <p:nvSpPr>
              <p:cNvPr id="29" name="ExtraShape">
                <a:extLst>
                  <a:ext uri="{FF2B5EF4-FFF2-40B4-BE49-F238E27FC236}">
                    <a16:creationId xmlns=""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srgbClr val="FFFFFF"/>
                  </a:solidFill>
                </a:endParaRPr>
              </a:p>
            </p:txBody>
          </p:sp>
          <p:sp>
            <p:nvSpPr>
              <p:cNvPr id="30" name="ValueShape2">
                <a:extLst>
                  <a:ext uri="{FF2B5EF4-FFF2-40B4-BE49-F238E27FC236}">
                    <a16:creationId xmlns=""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algn="ctr" defTabSz="457200">
                  <a:defRPr/>
                </a:pPr>
                <a:endParaRPr lang="zh-CN" altLang="en-US">
                  <a:solidFill>
                    <a:srgbClr val="000000"/>
                  </a:solidFill>
                </a:endParaRPr>
              </a:p>
            </p:txBody>
          </p:sp>
        </p:grpSp>
        <p:sp>
          <p:nvSpPr>
            <p:cNvPr id="32" name="Rectangle 31"/>
            <p:cNvSpPr/>
            <p:nvPr/>
          </p:nvSpPr>
          <p:spPr>
            <a:xfrm>
              <a:off x="2548467" y="364009"/>
              <a:ext cx="676788" cy="1107996"/>
            </a:xfrm>
            <a:prstGeom prst="rect">
              <a:avLst/>
            </a:prstGeom>
          </p:spPr>
          <p:txBody>
            <a:bodyPr wrap="none">
              <a:spAutoFit/>
            </a:bodyPr>
            <a:lstStyle/>
            <a:p>
              <a:pPr defTabSz="457200">
                <a:defRPr/>
              </a:pPr>
              <a:r>
                <a:rPr lang="en-US" sz="6600" dirty="0">
                  <a:solidFill>
                    <a:srgbClr val="229CA6"/>
                  </a:solidFill>
                  <a:latin typeface="Coiny" panose="02000903060500060000" pitchFamily="2" charset="0"/>
                </a:rPr>
                <a:t>3</a:t>
              </a:r>
              <a:endParaRPr lang="en-US" sz="2800" dirty="0">
                <a:solidFill>
                  <a:srgbClr val="229CA6"/>
                </a:solidFill>
              </a:endParaRPr>
            </a:p>
          </p:txBody>
        </p:sp>
      </p:grpSp>
    </p:spTree>
    <p:extLst>
      <p:ext uri="{BB962C8B-B14F-4D97-AF65-F5344CB8AC3E}">
        <p14:creationId xmlns:p14="http://schemas.microsoft.com/office/powerpoint/2010/main" val="993042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 xmlns:a16="http://schemas.microsoft.com/office/drawing/2014/main" id="{0FC02470-C26C-4027-8E2A-220B2FAEF488}"/>
              </a:ext>
            </a:extLst>
          </p:cNvPr>
          <p:cNvSpPr/>
          <p:nvPr/>
        </p:nvSpPr>
        <p:spPr bwMode="auto">
          <a:xfrm>
            <a:off x="365640" y="278792"/>
            <a:ext cx="11626335" cy="1178533"/>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lang="en-US" altLang="zh-CN" sz="1400" dirty="0">
              <a:solidFill>
                <a:srgbClr val="000000"/>
              </a:solidFill>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buClr>
                <a:prstClr val="black"/>
              </a:buClr>
            </a:pPr>
            <a:r>
              <a:rPr lang="vi-VN" sz="3400">
                <a:solidFill>
                  <a:srgbClr val="EA4618"/>
                </a:solidFill>
                <a:latin typeface="Calibri" panose="020F0502020204030204" pitchFamily="34" charset="0"/>
                <a:cs typeface="Calibri" panose="020F0502020204030204" pitchFamily="34" charset="0"/>
              </a:rPr>
              <a:t>a. Từ ngữ chỉ hoạt động hoặc đặc điểm có tiếng bắt đầu bằng r, d hoặc gi:</a:t>
            </a:r>
            <a:endParaRPr lang="en-US" sz="3400" dirty="0">
              <a:solidFill>
                <a:srgbClr val="EA4618"/>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 xmlns:a16="http://schemas.microsoft.com/office/drawing/2014/main" id="{E2E483B3-BD9A-43E2-938A-513B7028008F}"/>
              </a:ext>
            </a:extLst>
          </p:cNvPr>
          <p:cNvCxnSpPr/>
          <p:nvPr/>
        </p:nvCxnSpPr>
        <p:spPr>
          <a:xfrm>
            <a:off x="2819400" y="885825"/>
            <a:ext cx="230505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 xmlns:a16="http://schemas.microsoft.com/office/drawing/2014/main" id="{92755DC8-CE78-40A7-903A-6EF86848749A}"/>
              </a:ext>
            </a:extLst>
          </p:cNvPr>
          <p:cNvCxnSpPr>
            <a:cxnSpLocks/>
          </p:cNvCxnSpPr>
          <p:nvPr/>
        </p:nvCxnSpPr>
        <p:spPr>
          <a:xfrm>
            <a:off x="6257925" y="857250"/>
            <a:ext cx="1628775" cy="28575"/>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 xmlns:a16="http://schemas.microsoft.com/office/drawing/2014/main" id="{6C0A2A15-6C18-4249-9957-4AC841237C99}"/>
              </a:ext>
            </a:extLst>
          </p:cNvPr>
          <p:cNvCxnSpPr>
            <a:cxnSpLocks/>
          </p:cNvCxnSpPr>
          <p:nvPr/>
        </p:nvCxnSpPr>
        <p:spPr>
          <a:xfrm>
            <a:off x="5364419" y="1383740"/>
            <a:ext cx="1979356" cy="0"/>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 xmlns:a16="http://schemas.microsoft.com/office/drawing/2014/main" id="{D9FC6BA3-58A4-44E7-B6EC-E5F0276C0EA7}"/>
              </a:ext>
            </a:extLst>
          </p:cNvPr>
          <p:cNvGrpSpPr/>
          <p:nvPr/>
        </p:nvGrpSpPr>
        <p:grpSpPr>
          <a:xfrm>
            <a:off x="3842990" y="1964809"/>
            <a:ext cx="4158010" cy="3564883"/>
            <a:chOff x="7774871" y="1245992"/>
            <a:chExt cx="2732340" cy="2316139"/>
          </a:xfrm>
        </p:grpSpPr>
        <p:pic>
          <p:nvPicPr>
            <p:cNvPr id="14" name="图片 2" descr="2">
              <a:extLst>
                <a:ext uri="{FF2B5EF4-FFF2-40B4-BE49-F238E27FC236}">
                  <a16:creationId xmlns="" xmlns:a16="http://schemas.microsoft.com/office/drawing/2014/main" id="{132FD75A-75B4-4ED3-BAC8-5BB906B4D0B8}"/>
                </a:ext>
              </a:extLst>
            </p:cNvPr>
            <p:cNvPicPr>
              <a:picLocks noChangeAspect="1"/>
            </p:cNvPicPr>
            <p:nvPr/>
          </p:nvPicPr>
          <p:blipFill>
            <a:blip r:embed="rId2"/>
            <a:stretch>
              <a:fillRect/>
            </a:stretch>
          </p:blipFill>
          <p:spPr>
            <a:xfrm>
              <a:off x="7774871" y="1245992"/>
              <a:ext cx="2732340" cy="2316139"/>
            </a:xfrm>
            <a:prstGeom prst="rect">
              <a:avLst/>
            </a:prstGeom>
          </p:spPr>
        </p:pic>
        <p:sp>
          <p:nvSpPr>
            <p:cNvPr id="15" name="Rounded Rectangle 16">
              <a:extLst>
                <a:ext uri="{FF2B5EF4-FFF2-40B4-BE49-F238E27FC236}">
                  <a16:creationId xmlns="" xmlns:a16="http://schemas.microsoft.com/office/drawing/2014/main" id="{81D02BA9-F75A-4256-8054-DA9360A36906}"/>
                </a:ext>
              </a:extLst>
            </p:cNvPr>
            <p:cNvSpPr/>
            <p:nvPr/>
          </p:nvSpPr>
          <p:spPr>
            <a:xfrm>
              <a:off x="7774872" y="2993907"/>
              <a:ext cx="2732339" cy="5322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solidFill>
                    <a:srgbClr val="000000"/>
                  </a:solidFill>
                </a:rPr>
                <a:t>Thảo</a:t>
              </a:r>
              <a:r>
                <a:rPr lang="en-US" sz="3200" dirty="0">
                  <a:solidFill>
                    <a:srgbClr val="000000"/>
                  </a:solidFill>
                </a:rPr>
                <a:t> </a:t>
              </a:r>
              <a:r>
                <a:rPr lang="en-US" sz="3200" dirty="0" err="1">
                  <a:solidFill>
                    <a:srgbClr val="000000"/>
                  </a:solidFill>
                </a:rPr>
                <a:t>luận</a:t>
              </a:r>
              <a:r>
                <a:rPr lang="en-US" sz="3200" dirty="0">
                  <a:solidFill>
                    <a:srgbClr val="000000"/>
                  </a:solidFill>
                </a:rPr>
                <a:t> </a:t>
              </a:r>
              <a:r>
                <a:rPr lang="en-US" sz="3200" dirty="0" err="1">
                  <a:solidFill>
                    <a:srgbClr val="000000"/>
                  </a:solidFill>
                </a:rPr>
                <a:t>nhóm</a:t>
              </a:r>
              <a:r>
                <a:rPr lang="en-US" sz="3200" dirty="0">
                  <a:solidFill>
                    <a:srgbClr val="000000"/>
                  </a:solidFill>
                </a:rPr>
                <a:t> </a:t>
              </a:r>
              <a:r>
                <a:rPr lang="en-US" sz="3200" dirty="0" err="1">
                  <a:solidFill>
                    <a:srgbClr val="000000"/>
                  </a:solidFill>
                </a:rPr>
                <a:t>đôi</a:t>
              </a:r>
              <a:endParaRPr lang="en-US" sz="3200" dirty="0">
                <a:solidFill>
                  <a:srgbClr val="000000"/>
                </a:solidFill>
              </a:endParaRPr>
            </a:p>
          </p:txBody>
        </p:sp>
      </p:grpSp>
    </p:spTree>
    <p:extLst>
      <p:ext uri="{BB962C8B-B14F-4D97-AF65-F5344CB8AC3E}">
        <p14:creationId xmlns:p14="http://schemas.microsoft.com/office/powerpoint/2010/main" val="1586216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1B923F3B-A173-4897-8C1C-74D049C1F10E}"/>
              </a:ext>
            </a:extLst>
          </p:cNvPr>
          <p:cNvPicPr>
            <a:picLocks noChangeAspect="1"/>
          </p:cNvPicPr>
          <p:nvPr/>
        </p:nvPicPr>
        <p:blipFill>
          <a:blip r:embed="rId2"/>
          <a:stretch>
            <a:fillRect/>
          </a:stretch>
        </p:blipFill>
        <p:spPr>
          <a:xfrm>
            <a:off x="1714499" y="532833"/>
            <a:ext cx="9772651" cy="1315544"/>
          </a:xfrm>
          <a:prstGeom prst="rect">
            <a:avLst/>
          </a:prstGeom>
        </p:spPr>
      </p:pic>
      <p:pic>
        <p:nvPicPr>
          <p:cNvPr id="16" name="Picture 15">
            <a:extLst>
              <a:ext uri="{FF2B5EF4-FFF2-40B4-BE49-F238E27FC236}">
                <a16:creationId xmlns="" xmlns:a16="http://schemas.microsoft.com/office/drawing/2014/main" id="{E189DDDC-B93E-4959-8546-F42FFAC0FBC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4491988" y="1955234"/>
            <a:ext cx="3861437" cy="3861435"/>
          </a:xfrm>
          <a:prstGeom prst="rect">
            <a:avLst/>
          </a:prstGeom>
        </p:spPr>
      </p:pic>
    </p:spTree>
    <p:extLst>
      <p:ext uri="{BB962C8B-B14F-4D97-AF65-F5344CB8AC3E}">
        <p14:creationId xmlns:p14="http://schemas.microsoft.com/office/powerpoint/2010/main" val="1994309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19" name="矩形 18">
            <a:extLst>
              <a:ext uri="{FF2B5EF4-FFF2-40B4-BE49-F238E27FC236}">
                <a16:creationId xmlns=""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pic>
        <p:nvPicPr>
          <p:cNvPr id="13" name="图片 12">
            <a:extLst>
              <a:ext uri="{FF2B5EF4-FFF2-40B4-BE49-F238E27FC236}">
                <a16:creationId xmlns=""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1361600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lang="en-US" altLang="zh-CN" sz="1400" dirty="0">
              <a:solidFill>
                <a:srgbClr val="000000"/>
              </a:solidFill>
            </a:endParaRPr>
          </a:p>
        </p:txBody>
      </p:sp>
      <p:sp>
        <p:nvSpPr>
          <p:cNvPr id="16" name="Google Shape;5317;p41">
            <a:extLst>
              <a:ext uri="{FF2B5EF4-FFF2-40B4-BE49-F238E27FC236}">
                <a16:creationId xmlns=""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buClr>
                <a:prstClr val="black"/>
              </a:buClr>
            </a:pPr>
            <a:r>
              <a:rPr lang="vi-VN" sz="3400" dirty="0">
                <a:solidFill>
                  <a:srgbClr val="EA4618"/>
                </a:solidFill>
                <a:latin typeface="Calibri" panose="020F0502020204030204" pitchFamily="34" charset="0"/>
                <a:cs typeface="Calibri" panose="020F0502020204030204" pitchFamily="34" charset="0"/>
              </a:rPr>
              <a:t> Từ ngữ chỉ hoạt động có tiếng bắt đầu bằng</a:t>
            </a:r>
            <a:r>
              <a:rPr lang="en-US" sz="3400" dirty="0">
                <a:solidFill>
                  <a:srgbClr val="EA4618"/>
                </a:solidFill>
                <a:latin typeface="Calibri" panose="020F0502020204030204" pitchFamily="34" charset="0"/>
                <a:cs typeface="Calibri" panose="020F0502020204030204" pitchFamily="34" charset="0"/>
              </a:rPr>
              <a:t>:</a:t>
            </a:r>
          </a:p>
        </p:txBody>
      </p:sp>
      <p:grpSp>
        <p:nvGrpSpPr>
          <p:cNvPr id="17" name="Group 16">
            <a:extLst>
              <a:ext uri="{FF2B5EF4-FFF2-40B4-BE49-F238E27FC236}">
                <a16:creationId xmlns=""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a:defRPr/>
              </a:pP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rao</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bán</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rình</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mò</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rước</a:t>
              </a:r>
              <a:r>
                <a:rPr lang="en-US" sz="4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đèn</a:t>
              </a:r>
              <a:r>
                <a:rPr lang="en-US" sz="4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a:defRPr/>
              </a:pPr>
              <a:r>
                <a:rPr lang="en-US" sz="4000"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dang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dạy</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nhảy</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dây</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diệt</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a:defRPr/>
              </a:pP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t>
              </a:r>
              <a:r>
                <a:rPr lang="en-US" sz="40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giặt</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giũ</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giao</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hàng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gieo</a:t>
              </a:r>
              <a:r>
                <a:rPr lang="en-US" sz="4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4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31460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lang="en-US" altLang="zh-CN" sz="1400" dirty="0">
              <a:solidFill>
                <a:srgbClr val="000000"/>
              </a:solidFill>
            </a:endParaRPr>
          </a:p>
        </p:txBody>
      </p:sp>
      <p:sp>
        <p:nvSpPr>
          <p:cNvPr id="16" name="Google Shape;5317;p41">
            <a:extLst>
              <a:ext uri="{FF2B5EF4-FFF2-40B4-BE49-F238E27FC236}">
                <a16:creationId xmlns=""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buClr>
                <a:prstClr val="black"/>
              </a:buClr>
              <a:defRPr/>
            </a:pPr>
            <a:r>
              <a:rPr lang="vi-VN" sz="3400" dirty="0">
                <a:solidFill>
                  <a:srgbClr val="EA4618"/>
                </a:solidFill>
                <a:latin typeface="Calibri" panose="020F0502020204030204" pitchFamily="34" charset="0"/>
                <a:cs typeface="Calibri" panose="020F0502020204030204" pitchFamily="34" charset="0"/>
              </a:rPr>
              <a:t> Từ ngữ chỉ </a:t>
            </a:r>
            <a:r>
              <a:rPr lang="en-US" sz="3400" dirty="0" err="1">
                <a:solidFill>
                  <a:srgbClr val="EA4618"/>
                </a:solidFill>
                <a:latin typeface="Calibri" panose="020F0502020204030204" pitchFamily="34" charset="0"/>
                <a:cs typeface="Calibri" panose="020F0502020204030204" pitchFamily="34" charset="0"/>
              </a:rPr>
              <a:t>đặc</a:t>
            </a:r>
            <a:r>
              <a:rPr lang="en-US" sz="3400" dirty="0">
                <a:solidFill>
                  <a:srgbClr val="EA4618"/>
                </a:solidFill>
                <a:latin typeface="Calibri" panose="020F0502020204030204" pitchFamily="34" charset="0"/>
                <a:cs typeface="Calibri" panose="020F0502020204030204" pitchFamily="34" charset="0"/>
              </a:rPr>
              <a:t> </a:t>
            </a:r>
            <a:r>
              <a:rPr lang="en-US" sz="3400" dirty="0" err="1">
                <a:solidFill>
                  <a:srgbClr val="EA4618"/>
                </a:solidFill>
                <a:latin typeface="Calibri" panose="020F0502020204030204" pitchFamily="34" charset="0"/>
                <a:cs typeface="Calibri" panose="020F0502020204030204" pitchFamily="34" charset="0"/>
              </a:rPr>
              <a:t>điểm</a:t>
            </a:r>
            <a:r>
              <a:rPr lang="en-US" sz="3400" dirty="0">
                <a:solidFill>
                  <a:srgbClr val="EA4618"/>
                </a:solidFill>
                <a:latin typeface="Calibri" panose="020F0502020204030204" pitchFamily="34" charset="0"/>
                <a:cs typeface="Calibri" panose="020F0502020204030204" pitchFamily="34" charset="0"/>
              </a:rPr>
              <a:t> </a:t>
            </a:r>
            <a:r>
              <a:rPr lang="vi-VN" sz="3400" dirty="0">
                <a:solidFill>
                  <a:srgbClr val="EA4618"/>
                </a:solidFill>
                <a:latin typeface="Calibri" panose="020F0502020204030204" pitchFamily="34" charset="0"/>
                <a:cs typeface="Calibri" panose="020F0502020204030204" pitchFamily="34" charset="0"/>
              </a:rPr>
              <a:t>có tiếng bắt đầu bằng</a:t>
            </a:r>
            <a:r>
              <a:rPr lang="en-US" sz="3400" dirty="0">
                <a:solidFill>
                  <a:srgbClr val="EA4618"/>
                </a:solidFill>
                <a:latin typeface="Calibri" panose="020F0502020204030204" pitchFamily="34" charset="0"/>
                <a:cs typeface="Calibri" panose="020F0502020204030204" pitchFamily="34" charset="0"/>
              </a:rPr>
              <a:t>:</a:t>
            </a:r>
          </a:p>
        </p:txBody>
      </p:sp>
      <p:grpSp>
        <p:nvGrpSpPr>
          <p:cNvPr id="17" name="Group 16">
            <a:extLst>
              <a:ext uri="{FF2B5EF4-FFF2-40B4-BE49-F238E27FC236}">
                <a16:creationId xmlns=""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a:defRPr/>
              </a:pP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r: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rạo</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run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rẩy</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rụt</a:t>
              </a:r>
              <a:r>
                <a:rPr lang="en-US" sz="4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rè</a:t>
              </a:r>
              <a:r>
                <a:rPr lang="en-US" sz="4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a:defRPr/>
              </a:pP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dịu dàng, duyên dáng, dễ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a:defRPr/>
              </a:pP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gióng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giỏi</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giang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già</a:t>
              </a:r>
              <a:r>
                <a:rPr lang="en-US" sz="4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98688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 xmlns:a16="http://schemas.microsoft.com/office/drawing/2014/main" id="{E8DA5367-204F-47DA-A9A4-BE51F8947700}"/>
              </a:ext>
            </a:extLst>
          </p:cNvPr>
          <p:cNvSpPr/>
          <p:nvPr/>
        </p:nvSpPr>
        <p:spPr bwMode="auto">
          <a:xfrm>
            <a:off x="285750" y="121210"/>
            <a:ext cx="11540609" cy="99315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lang="en-US" altLang="zh-CN" sz="1400" dirty="0">
              <a:solidFill>
                <a:srgbClr val="000000"/>
              </a:solidFill>
            </a:endParaRPr>
          </a:p>
        </p:txBody>
      </p:sp>
      <p:sp>
        <p:nvSpPr>
          <p:cNvPr id="16" name="Google Shape;5317;p41">
            <a:extLst>
              <a:ext uri="{FF2B5EF4-FFF2-40B4-BE49-F238E27FC236}">
                <a16:creationId xmlns="" xmlns:a16="http://schemas.microsoft.com/office/drawing/2014/main" id="{27A5D76F-6D4C-4B42-B77F-3E74DB2DE4BA}"/>
              </a:ext>
            </a:extLst>
          </p:cNvPr>
          <p:cNvSpPr txBox="1">
            <a:spLocks/>
          </p:cNvSpPr>
          <p:nvPr/>
        </p:nvSpPr>
        <p:spPr>
          <a:xfrm>
            <a:off x="365641" y="12121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buClr>
                <a:prstClr val="black"/>
              </a:buClr>
            </a:pPr>
            <a:r>
              <a:rPr lang="vi-VN"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Giúp thỏ vượt qua chướng ngại vật để về nhà bằng cách trả lời các câu đố, biết rằng đáp án của mỗi câu đố đều có tiếng chứa </a:t>
            </a:r>
            <a:r>
              <a:rPr lang="vi-VN"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an</a:t>
            </a:r>
            <a:r>
              <a:rPr lang="vi-VN"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hoặc </a:t>
            </a:r>
            <a:r>
              <a:rPr lang="vi-VN"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ang</a:t>
            </a:r>
            <a:r>
              <a:rPr lang="vi-VN"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F7164728-E754-4B91-A5ED-3F225B200A65}"/>
              </a:ext>
            </a:extLst>
          </p:cNvPr>
          <p:cNvPicPr>
            <a:picLocks noChangeAspect="1"/>
          </p:cNvPicPr>
          <p:nvPr/>
        </p:nvPicPr>
        <p:blipFill>
          <a:blip r:embed="rId2"/>
          <a:stretch>
            <a:fillRect/>
          </a:stretch>
        </p:blipFill>
        <p:spPr>
          <a:xfrm>
            <a:off x="3643312" y="1447800"/>
            <a:ext cx="5800725" cy="5162550"/>
          </a:xfrm>
          <a:prstGeom prst="rect">
            <a:avLst/>
          </a:prstGeom>
        </p:spPr>
      </p:pic>
      <p:sp>
        <p:nvSpPr>
          <p:cNvPr id="4" name="Rectangle: Rounded Corners 3">
            <a:extLst>
              <a:ext uri="{FF2B5EF4-FFF2-40B4-BE49-F238E27FC236}">
                <a16:creationId xmlns="" xmlns:a16="http://schemas.microsoft.com/office/drawing/2014/main" id="{B0D910F4-DB78-4ECD-8093-B6B105797A1A}"/>
              </a:ext>
            </a:extLst>
          </p:cNvPr>
          <p:cNvSpPr/>
          <p:nvPr/>
        </p:nvSpPr>
        <p:spPr>
          <a:xfrm>
            <a:off x="7467600" y="16192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Màu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 xmlns:a16="http://schemas.microsoft.com/office/drawing/2014/main" id="{5AE76C26-1881-4F42-9C31-6BC9077E5F8C}"/>
              </a:ext>
            </a:extLst>
          </p:cNvPr>
          <p:cNvSpPr/>
          <p:nvPr/>
        </p:nvSpPr>
        <p:spPr>
          <a:xfrm>
            <a:off x="9001125" y="36766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Rounded Corners 26">
            <a:extLst>
              <a:ext uri="{FF2B5EF4-FFF2-40B4-BE49-F238E27FC236}">
                <a16:creationId xmlns="" xmlns:a16="http://schemas.microsoft.com/office/drawing/2014/main" id="{DD94E7A5-111C-44AD-A996-E62C4125E902}"/>
              </a:ext>
            </a:extLst>
          </p:cNvPr>
          <p:cNvSpPr/>
          <p:nvPr/>
        </p:nvSpPr>
        <p:spPr>
          <a:xfrm>
            <a:off x="1695450" y="3429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nhãn</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Rounded Corners 27">
            <a:extLst>
              <a:ext uri="{FF2B5EF4-FFF2-40B4-BE49-F238E27FC236}">
                <a16:creationId xmlns="" xmlns:a16="http://schemas.microsoft.com/office/drawing/2014/main" id="{7E097562-544B-47DF-93DB-CAAF757725F2}"/>
              </a:ext>
            </a:extLst>
          </p:cNvPr>
          <p:cNvSpPr/>
          <p:nvPr/>
        </p:nvSpPr>
        <p:spPr>
          <a:xfrm>
            <a:off x="3514724" y="5334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đàn</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7148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4" grpId="0" animBg="1"/>
      <p:bldP spid="26"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 xmlns:a16="http://schemas.microsoft.com/office/drawing/2014/main"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 xmlns:a16="http://schemas.microsoft.com/office/drawing/2014/main"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624" y="286721"/>
            <a:ext cx="1158195" cy="1630532"/>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3435448"/>
            <a:ext cx="2310155" cy="2956849"/>
          </a:xfrm>
          <a:prstGeom prst="rect">
            <a:avLst/>
          </a:prstGeom>
        </p:spPr>
      </p:pic>
      <p:sp>
        <p:nvSpPr>
          <p:cNvPr id="33" name="TextBox 32"/>
          <p:cNvSpPr txBox="1"/>
          <p:nvPr/>
        </p:nvSpPr>
        <p:spPr>
          <a:xfrm>
            <a:off x="1" y="1716290"/>
            <a:ext cx="11692990" cy="15331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BFE8E0">
                    <a:lumMod val="50000"/>
                  </a:srgbClr>
                </a:solidFill>
                <a:effectLst/>
                <a:uLnTx/>
                <a:uFillTx/>
                <a:latin typeface="Times New Roman" pitchFamily="18" charset="0"/>
                <a:ea typeface="微软雅黑"/>
                <a:cs typeface="Times New Roman" pitchFamily="18" charset="0"/>
              </a:rPr>
              <a:t>Tạm</a:t>
            </a:r>
            <a:r>
              <a:rPr kumimoji="0" lang="en-US" sz="8000" b="0" i="0" u="none" strike="noStrike" kern="1200" cap="none" spc="0" normalizeH="0" baseline="0" noProof="0" dirty="0">
                <a:ln>
                  <a:noFill/>
                </a:ln>
                <a:solidFill>
                  <a:srgbClr val="BFE8E0">
                    <a:lumMod val="50000"/>
                  </a:srgbClr>
                </a:solidFill>
                <a:effectLst/>
                <a:uLnTx/>
                <a:uFillTx/>
                <a:latin typeface="Times New Roman" pitchFamily="18" charset="0"/>
                <a:ea typeface="微软雅黑"/>
                <a:cs typeface="Times New Roman" pitchFamily="18" charset="0"/>
              </a:rPr>
              <a:t> </a:t>
            </a:r>
            <a:r>
              <a:rPr kumimoji="0" lang="en-US" sz="8000" b="0" i="0" u="none" strike="noStrike" kern="1200" cap="none" spc="0" normalizeH="0" baseline="0" noProof="0" dirty="0" err="1">
                <a:ln>
                  <a:noFill/>
                </a:ln>
                <a:solidFill>
                  <a:srgbClr val="BFE8E0">
                    <a:lumMod val="50000"/>
                  </a:srgbClr>
                </a:solidFill>
                <a:effectLst/>
                <a:uLnTx/>
                <a:uFillTx/>
                <a:latin typeface="Times New Roman" pitchFamily="18" charset="0"/>
                <a:ea typeface="微软雅黑"/>
                <a:cs typeface="Times New Roman" pitchFamily="18" charset="0"/>
              </a:rPr>
              <a:t>biệt</a:t>
            </a:r>
            <a:r>
              <a:rPr kumimoji="0" lang="en-US" sz="8000" b="0" i="0" u="none" strike="noStrike" kern="1200" cap="none" spc="0" normalizeH="0" baseline="0" noProof="0" dirty="0">
                <a:ln>
                  <a:noFill/>
                </a:ln>
                <a:solidFill>
                  <a:srgbClr val="BFE8E0">
                    <a:lumMod val="50000"/>
                  </a:srgbClr>
                </a:solidFill>
                <a:effectLst/>
                <a:uLnTx/>
                <a:uFillTx/>
                <a:latin typeface="Times New Roman" pitchFamily="18" charset="0"/>
                <a:ea typeface="微软雅黑"/>
                <a:cs typeface="Times New Roman" pitchFamily="18" charset="0"/>
              </a:rPr>
              <a:t> </a:t>
            </a:r>
            <a:r>
              <a:rPr kumimoji="0" lang="en-US" sz="8000" b="0" i="0" u="none" strike="noStrike" kern="1200" cap="none" spc="0" normalizeH="0" baseline="0" noProof="0" dirty="0" err="1">
                <a:ln>
                  <a:noFill/>
                </a:ln>
                <a:solidFill>
                  <a:srgbClr val="FF9409"/>
                </a:solidFill>
                <a:effectLst/>
                <a:uLnTx/>
                <a:uFillTx/>
                <a:latin typeface="Times New Roman" pitchFamily="18" charset="0"/>
                <a:ea typeface="微软雅黑"/>
                <a:cs typeface="Times New Roman" pitchFamily="18" charset="0"/>
              </a:rPr>
              <a:t>và</a:t>
            </a:r>
            <a:r>
              <a:rPr kumimoji="0" lang="en-US" sz="8000" b="0" i="0" u="none" strike="noStrike" kern="1200" cap="none" spc="0" normalizeH="0" baseline="0" noProof="0" dirty="0">
                <a:ln>
                  <a:noFill/>
                </a:ln>
                <a:solidFill>
                  <a:srgbClr val="FF9409"/>
                </a:solidFill>
                <a:effectLst/>
                <a:uLnTx/>
                <a:uFillTx/>
                <a:latin typeface="Times New Roman" pitchFamily="18" charset="0"/>
                <a:ea typeface="微软雅黑"/>
                <a:cs typeface="Times New Roman" pitchFamily="18" charset="0"/>
              </a:rPr>
              <a:t> </a:t>
            </a:r>
            <a:r>
              <a:rPr kumimoji="0" lang="en-US" sz="8000" b="0" i="0" u="none" strike="noStrike" kern="1200" cap="none" spc="0" normalizeH="0" baseline="0" noProof="0" dirty="0" err="1" smtClean="0">
                <a:ln>
                  <a:noFill/>
                </a:ln>
                <a:solidFill>
                  <a:srgbClr val="EA4618"/>
                </a:solidFill>
                <a:effectLst/>
                <a:uLnTx/>
                <a:uFillTx/>
                <a:latin typeface="Times New Roman" pitchFamily="18" charset="0"/>
                <a:ea typeface="微软雅黑"/>
                <a:cs typeface="Times New Roman" pitchFamily="18" charset="0"/>
              </a:rPr>
              <a:t>hẹn</a:t>
            </a:r>
            <a:r>
              <a:rPr kumimoji="0" lang="en-US" sz="8000" b="0" i="0" u="none" strike="noStrike" kern="1200" cap="none" spc="0" normalizeH="0" baseline="0" noProof="0" dirty="0" smtClean="0">
                <a:ln>
                  <a:noFill/>
                </a:ln>
                <a:solidFill>
                  <a:srgbClr val="EA4618"/>
                </a:solidFill>
                <a:effectLst/>
                <a:uLnTx/>
                <a:uFillTx/>
                <a:latin typeface="Times New Roman" pitchFamily="18" charset="0"/>
                <a:ea typeface="微软雅黑"/>
                <a:cs typeface="Times New Roman" pitchFamily="18" charset="0"/>
              </a:rPr>
              <a:t> </a:t>
            </a:r>
            <a:r>
              <a:rPr kumimoji="0" lang="en-US" sz="8000" b="0" i="0" u="none" strike="noStrike" kern="1200" cap="none" spc="0" normalizeH="0" baseline="0" noProof="0" dirty="0" err="1">
                <a:ln>
                  <a:noFill/>
                </a:ln>
                <a:solidFill>
                  <a:srgbClr val="EA4618"/>
                </a:solidFill>
                <a:effectLst/>
                <a:uLnTx/>
                <a:uFillTx/>
                <a:latin typeface="Times New Roman" pitchFamily="18" charset="0"/>
                <a:ea typeface="微软雅黑"/>
                <a:cs typeface="Times New Roman" pitchFamily="18" charset="0"/>
              </a:rPr>
              <a:t>gặp</a:t>
            </a:r>
            <a:r>
              <a:rPr kumimoji="0" lang="en-US" sz="8000" b="0" i="0" u="none" strike="noStrike" kern="1200" cap="none" spc="0" normalizeH="0" baseline="0" noProof="0" dirty="0">
                <a:ln>
                  <a:noFill/>
                </a:ln>
                <a:solidFill>
                  <a:srgbClr val="EA4618"/>
                </a:solidFill>
                <a:effectLst/>
                <a:uLnTx/>
                <a:uFillTx/>
                <a:latin typeface="Times New Roman" pitchFamily="18" charset="0"/>
                <a:ea typeface="微软雅黑"/>
                <a:cs typeface="Times New Roman" pitchFamily="18" charset="0"/>
              </a:rPr>
              <a:t> </a:t>
            </a:r>
            <a:r>
              <a:rPr kumimoji="0" lang="en-US" sz="8000" b="0" i="0" u="none" strike="noStrike" kern="1200" cap="none" spc="0" normalizeH="0" baseline="0" noProof="0" dirty="0" err="1">
                <a:ln>
                  <a:noFill/>
                </a:ln>
                <a:solidFill>
                  <a:srgbClr val="EA4618"/>
                </a:solidFill>
                <a:effectLst/>
                <a:uLnTx/>
                <a:uFillTx/>
                <a:latin typeface="Times New Roman" pitchFamily="18" charset="0"/>
                <a:ea typeface="微软雅黑"/>
                <a:cs typeface="Times New Roman" pitchFamily="18" charset="0"/>
              </a:rPr>
              <a:t>lại</a:t>
            </a:r>
            <a:endParaRPr kumimoji="0" lang="en-US" sz="8000" b="1" i="0" u="none" strike="noStrike" kern="1200" cap="none" spc="0" normalizeH="0" baseline="0" noProof="0" dirty="0">
              <a:ln>
                <a:noFill/>
              </a:ln>
              <a:solidFill>
                <a:srgbClr val="EA4618"/>
              </a:solidFill>
              <a:effectLst/>
              <a:uLnTx/>
              <a:uFillTx/>
              <a:latin typeface="Times New Roman" pitchFamily="18" charset="0"/>
              <a:ea typeface="微软雅黑"/>
              <a:cs typeface="Times New Roman" pitchFamily="18" charset="0"/>
            </a:endParaRPr>
          </a:p>
        </p:txBody>
      </p:sp>
    </p:spTree>
    <p:extLst>
      <p:ext uri="{BB962C8B-B14F-4D97-AF65-F5344CB8AC3E}">
        <p14:creationId xmlns:p14="http://schemas.microsoft.com/office/powerpoint/2010/main" val="446409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1.66667E-6 4.44444E-6 L -0.00091 0.08402 " pathEditMode="relative" rAng="0" ptsTypes="AA">
                                      <p:cBhvr>
                                        <p:cTn id="6" dur="2000" fill="hold"/>
                                        <p:tgtEl>
                                          <p:spTgt spid="33"/>
                                        </p:tgtEl>
                                        <p:attrNameLst>
                                          <p:attrName>ppt_x</p:attrName>
                                          <p:attrName>ppt_y</p:attrName>
                                        </p:attrNameLst>
                                      </p:cBhvr>
                                      <p:rCtr x="-52"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srgbClr val="FFFFFF"/>
              </a:solidFill>
            </a:endParaRPr>
          </a:p>
        </p:txBody>
      </p:sp>
      <p:pic>
        <p:nvPicPr>
          <p:cNvPr id="13" name="图片 12">
            <a:extLst>
              <a:ext uri="{FF2B5EF4-FFF2-40B4-BE49-F238E27FC236}">
                <a16:creationId xmlns=""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dirty="0">
              <a:solidFill>
                <a:srgbClr val="FFFFFF"/>
              </a:solidFill>
            </a:endParaRPr>
          </a:p>
        </p:txBody>
      </p:sp>
      <p:grpSp>
        <p:nvGrpSpPr>
          <p:cNvPr id="20" name="组合 28">
            <a:extLst>
              <a:ext uri="{FF2B5EF4-FFF2-40B4-BE49-F238E27FC236}">
                <a16:creationId xmlns="" xmlns:a16="http://schemas.microsoft.com/office/drawing/2014/main" id="{34B4B35F-8725-4D69-AA2F-F84D60C4BC11}"/>
              </a:ext>
            </a:extLst>
          </p:cNvPr>
          <p:cNvGrpSpPr/>
          <p:nvPr/>
        </p:nvGrpSpPr>
        <p:grpSpPr>
          <a:xfrm>
            <a:off x="722713" y="245031"/>
            <a:ext cx="1684615" cy="1684612"/>
            <a:chOff x="2374899" y="1581301"/>
            <a:chExt cx="2250197" cy="2250197"/>
          </a:xfrm>
        </p:grpSpPr>
        <p:sp>
          <p:nvSpPr>
            <p:cNvPr id="23" name="ValueBack1">
              <a:extLst>
                <a:ext uri="{FF2B5EF4-FFF2-40B4-BE49-F238E27FC236}">
                  <a16:creationId xmlns="" xmlns:a16="http://schemas.microsoft.com/office/drawing/2014/main" id="{620831A0-B321-4D4A-BE68-D64EDA00C26C}"/>
                </a:ext>
              </a:extLst>
            </p:cNvPr>
            <p:cNvSpPr/>
            <p:nvPr/>
          </p:nvSpPr>
          <p:spPr>
            <a:xfrm>
              <a:off x="2547369" y="1753771"/>
              <a:ext cx="1905256" cy="1905256"/>
            </a:xfrm>
            <a:prstGeom prst="ellipse">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srgbClr val="FFFFFF"/>
                </a:solidFill>
              </a:endParaRPr>
            </a:p>
          </p:txBody>
        </p:sp>
        <p:sp>
          <p:nvSpPr>
            <p:cNvPr id="24" name="ExtraShape">
              <a:extLst>
                <a:ext uri="{FF2B5EF4-FFF2-40B4-BE49-F238E27FC236}">
                  <a16:creationId xmlns="" xmlns:a16="http://schemas.microsoft.com/office/drawing/2014/main" id="{DE48A20E-BFC9-4B4D-BEC4-22F62A0415CB}"/>
                </a:ext>
              </a:extLst>
            </p:cNvPr>
            <p:cNvSpPr/>
            <p:nvPr/>
          </p:nvSpPr>
          <p:spPr>
            <a:xfrm>
              <a:off x="2694450" y="1900852"/>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dirty="0">
                <a:solidFill>
                  <a:srgbClr val="FFFFFF"/>
                </a:solidFill>
              </a:endParaRPr>
            </a:p>
          </p:txBody>
        </p:sp>
        <p:sp>
          <p:nvSpPr>
            <p:cNvPr id="25" name="ValueShape1">
              <a:extLst>
                <a:ext uri="{FF2B5EF4-FFF2-40B4-BE49-F238E27FC236}">
                  <a16:creationId xmlns="" xmlns:a16="http://schemas.microsoft.com/office/drawing/2014/main" id="{CB936D5C-A77E-4A4C-A707-3CED3F47C63E}"/>
                </a:ext>
              </a:extLst>
            </p:cNvPr>
            <p:cNvSpPr/>
            <p:nvPr/>
          </p:nvSpPr>
          <p:spPr>
            <a:xfrm flipH="1">
              <a:off x="2374899" y="1581301"/>
              <a:ext cx="2250197" cy="2250197"/>
            </a:xfrm>
            <a:prstGeom prst="arc">
              <a:avLst>
                <a:gd name="adj1" fmla="val 16200000"/>
                <a:gd name="adj2" fmla="val 11448000"/>
              </a:avLst>
            </a:prstGeom>
            <a:noFill/>
            <a:ln w="53975" cap="rnd" cmpd="thickThin">
              <a:solidFill>
                <a:srgbClr val="EA4618"/>
              </a:solidFill>
              <a:prstDash val="sysDash"/>
              <a:round/>
              <a:headEnd/>
              <a:tailEnd/>
            </a:ln>
          </p:spPr>
          <p:txBody>
            <a:bodyPr rtlCol="0" anchor="ctr"/>
            <a:lstStyle/>
            <a:p>
              <a:pPr algn="ctr" defTabSz="457200">
                <a:defRPr/>
              </a:pPr>
              <a:endParaRPr lang="zh-CN" altLang="en-US">
                <a:solidFill>
                  <a:srgbClr val="000000"/>
                </a:solidFill>
              </a:endParaRPr>
            </a:p>
          </p:txBody>
        </p:sp>
      </p:grpSp>
      <p:sp>
        <p:nvSpPr>
          <p:cNvPr id="4" name="Rectangle 3"/>
          <p:cNvSpPr/>
          <p:nvPr/>
        </p:nvSpPr>
        <p:spPr>
          <a:xfrm>
            <a:off x="1289143" y="533339"/>
            <a:ext cx="551754" cy="1107996"/>
          </a:xfrm>
          <a:prstGeom prst="rect">
            <a:avLst/>
          </a:prstGeom>
        </p:spPr>
        <p:txBody>
          <a:bodyPr wrap="none">
            <a:spAutoFit/>
          </a:bodyPr>
          <a:lstStyle/>
          <a:p>
            <a:pPr defTabSz="457200">
              <a:defRPr/>
            </a:pPr>
            <a:r>
              <a:rPr lang="en-US" sz="6600" dirty="0">
                <a:solidFill>
                  <a:srgbClr val="F95858"/>
                </a:solidFill>
                <a:latin typeface="Coiny" panose="02000903060500060000" pitchFamily="2" charset="0"/>
              </a:rPr>
              <a:t>1</a:t>
            </a:r>
            <a:endParaRPr lang="en-US" sz="2800" dirty="0">
              <a:solidFill>
                <a:srgbClr val="000000"/>
              </a:solidFill>
            </a:endParaRPr>
          </a:p>
        </p:txBody>
      </p:sp>
      <p:pic>
        <p:nvPicPr>
          <p:cNvPr id="6" name="Picture 5">
            <a:extLst>
              <a:ext uri="{FF2B5EF4-FFF2-40B4-BE49-F238E27FC236}">
                <a16:creationId xmlns="" xmlns:a16="http://schemas.microsoft.com/office/drawing/2014/main" id="{5F9FFE5C-50FE-4532-80DF-7726398479AF}"/>
              </a:ext>
            </a:extLst>
          </p:cNvPr>
          <p:cNvPicPr>
            <a:picLocks noChangeAspect="1"/>
          </p:cNvPicPr>
          <p:nvPr/>
        </p:nvPicPr>
        <p:blipFill>
          <a:blip r:embed="rId15"/>
          <a:stretch>
            <a:fillRect/>
          </a:stretch>
        </p:blipFill>
        <p:spPr>
          <a:xfrm>
            <a:off x="1289142" y="1186957"/>
            <a:ext cx="8803387" cy="2822693"/>
          </a:xfrm>
          <a:prstGeom prst="rect">
            <a:avLst/>
          </a:prstGeom>
        </p:spPr>
      </p:pic>
    </p:spTree>
    <p:extLst>
      <p:ext uri="{BB962C8B-B14F-4D97-AF65-F5344CB8AC3E}">
        <p14:creationId xmlns:p14="http://schemas.microsoft.com/office/powerpoint/2010/main" val="2528368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
        <p:nvSpPr>
          <p:cNvPr id="53" name="Rectangle 52"/>
          <p:cNvSpPr/>
          <p:nvPr/>
        </p:nvSpPr>
        <p:spPr>
          <a:xfrm>
            <a:off x="276225" y="1334892"/>
            <a:ext cx="11391900" cy="3712106"/>
          </a:xfrm>
          <a:prstGeom prst="rect">
            <a:avLst/>
          </a:prstGeom>
          <a:solidFill>
            <a:schemeClr val="bg1">
              <a:alpha val="68000"/>
            </a:schemeClr>
          </a:solidFill>
        </p:spPr>
        <p:txBody>
          <a:bodyPr wrap="square">
            <a:spAutoFit/>
          </a:bodyPr>
          <a:lstStyle/>
          <a:p>
            <a:pPr indent="363538" algn="just">
              <a:lnSpc>
                <a:spcPct val="130000"/>
              </a:lnSpc>
              <a:spcAft>
                <a:spcPts val="600"/>
              </a:spcAft>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Huy-gô mải miết viết và may thay, khi tiếng trống báo hết giờ vang lên thì cậu cũng viết xong đáp số và mang bài lên nộp. Thầy giáo liếc nhìn bài của Huy-gô. Đáp số đúng rồi! Chợt thầy reo lên:</a:t>
            </a:r>
          </a:p>
          <a:p>
            <a:pPr indent="363538" algn="just">
              <a:lnSpc>
                <a:spcPct val="130000"/>
              </a:lnSpc>
              <a:spcAft>
                <a:spcPts val="600"/>
              </a:spcAft>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Lời giải bài toán được viết bằng thơ! À, ra thế!</a:t>
            </a:r>
            <a:endPar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p:cNvGrpSpPr/>
          <p:nvPr/>
        </p:nvGrpSpPr>
        <p:grpSpPr>
          <a:xfrm>
            <a:off x="3225678" y="5523108"/>
            <a:ext cx="6235941" cy="1071572"/>
            <a:chOff x="2028093" y="4719477"/>
            <a:chExt cx="7514492" cy="966215"/>
          </a:xfrm>
        </p:grpSpPr>
        <p:sp>
          <p:nvSpPr>
            <p:cNvPr id="54" name="i$liďé">
              <a:extLst>
                <a:ext uri="{FF2B5EF4-FFF2-40B4-BE49-F238E27FC236}">
                  <a16:creationId xmlns="" xmlns:a16="http://schemas.microsoft.com/office/drawing/2014/main" id="{C822A173-966A-F047-B3DF-8F6A391BA32D}"/>
                </a:ext>
              </a:extLst>
            </p:cNvPr>
            <p:cNvSpPr/>
            <p:nvPr/>
          </p:nvSpPr>
          <p:spPr bwMode="auto">
            <a:xfrm>
              <a:off x="2028093" y="4719477"/>
              <a:ext cx="7514492" cy="966215"/>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lang="en-US" altLang="zh-CN" dirty="0">
                <a:solidFill>
                  <a:srgbClr val="000000"/>
                </a:solidFill>
              </a:endParaRPr>
            </a:p>
          </p:txBody>
        </p:sp>
        <p:sp>
          <p:nvSpPr>
            <p:cNvPr id="5" name="Rectangle 4"/>
            <p:cNvSpPr/>
            <p:nvPr/>
          </p:nvSpPr>
          <p:spPr>
            <a:xfrm>
              <a:off x="2244783" y="4719478"/>
              <a:ext cx="6957798" cy="749293"/>
            </a:xfrm>
            <a:prstGeom prst="rect">
              <a:avLst/>
            </a:prstGeom>
          </p:spPr>
          <p:txBody>
            <a:bodyPr wrap="square">
              <a:spAutoFit/>
            </a:bodyPr>
            <a:lstStyle/>
            <a:p>
              <a:pPr algn="ctr" defTabSz="457200">
                <a:defRPr/>
              </a:pPr>
              <a:r>
                <a:rPr lang="en-US" sz="4800" dirty="0" err="1">
                  <a:solidFill>
                    <a:srgbClr val="000000"/>
                  </a:solidFill>
                  <a:latin typeface="Calibri" panose="020F0502020204030204" pitchFamily="34" charset="0"/>
                  <a:cs typeface="Calibri" panose="020F0502020204030204" pitchFamily="34" charset="0"/>
                </a:rPr>
                <a:t>Đọc</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lại</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đoạn</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văn</a:t>
              </a:r>
              <a:endParaRPr lang="en-US" sz="4800" dirty="0">
                <a:solidFill>
                  <a:srgbClr val="000000"/>
                </a:solidFill>
              </a:endParaRPr>
            </a:p>
          </p:txBody>
        </p:sp>
      </p:grpSp>
      <p:pic>
        <p:nvPicPr>
          <p:cNvPr id="8" name="Picture 7">
            <a:extLst>
              <a:ext uri="{FF2B5EF4-FFF2-40B4-BE49-F238E27FC236}">
                <a16:creationId xmlns="" xmlns:a16="http://schemas.microsoft.com/office/drawing/2014/main" id="{D527272E-89B7-4F3A-976C-DA0A729CE14F}"/>
              </a:ext>
            </a:extLst>
          </p:cNvPr>
          <p:cNvPicPr>
            <a:picLocks noChangeAspect="1"/>
          </p:cNvPicPr>
          <p:nvPr/>
        </p:nvPicPr>
        <p:blipFill>
          <a:blip r:embed="rId4"/>
          <a:stretch>
            <a:fillRect/>
          </a:stretch>
        </p:blipFill>
        <p:spPr>
          <a:xfrm>
            <a:off x="1192083" y="134325"/>
            <a:ext cx="10303133" cy="1194920"/>
          </a:xfrm>
          <a:prstGeom prst="rect">
            <a:avLst/>
          </a:prstGeom>
        </p:spPr>
      </p:pic>
    </p:spTree>
    <p:extLst>
      <p:ext uri="{BB962C8B-B14F-4D97-AF65-F5344CB8AC3E}">
        <p14:creationId xmlns:p14="http://schemas.microsoft.com/office/powerpoint/2010/main" val="353619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Google Shape;547;p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4925"/>
            <a:ext cx="10641013"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Google Shape;548;p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108200"/>
            <a:ext cx="10641013"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Google Shape;549;p5"/>
          <p:cNvSpPr txBox="1">
            <a:spLocks noChangeArrowheads="1"/>
          </p:cNvSpPr>
          <p:nvPr/>
        </p:nvSpPr>
        <p:spPr bwMode="auto">
          <a:xfrm>
            <a:off x="1585913" y="300038"/>
            <a:ext cx="936148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1pPr>
            <a:lvl2pPr marL="742950" indent="-285750">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2pPr>
            <a:lvl3pPr marL="1143000" indent="-228600">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3pPr>
            <a:lvl4pPr marL="1600200" indent="-228600">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4pPr>
            <a:lvl5pPr marL="2057400" indent="-228600">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5pPr>
            <a:lvl6pPr marL="2514600" indent="-228600" eaLnBrk="0" fontAlgn="base" hangingPunct="0">
              <a:spcBef>
                <a:spcPct val="0"/>
              </a:spcBef>
              <a:spcAft>
                <a:spcPct val="0"/>
              </a:spcAft>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6pPr>
            <a:lvl7pPr marL="2971800" indent="-228600" eaLnBrk="0" fontAlgn="base" hangingPunct="0">
              <a:spcBef>
                <a:spcPct val="0"/>
              </a:spcBef>
              <a:spcAft>
                <a:spcPct val="0"/>
              </a:spcAft>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7pPr>
            <a:lvl8pPr marL="3429000" indent="-228600" eaLnBrk="0" fontAlgn="base" hangingPunct="0">
              <a:spcBef>
                <a:spcPct val="0"/>
              </a:spcBef>
              <a:spcAft>
                <a:spcPct val="0"/>
              </a:spcAft>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8pPr>
            <a:lvl9pPr marL="3886200" indent="-228600" eaLnBrk="0" fontAlgn="base" hangingPunct="0">
              <a:spcBef>
                <a:spcPct val="0"/>
              </a:spcBef>
              <a:spcAft>
                <a:spcPct val="0"/>
              </a:spcAft>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9pPr>
          </a:lstStyle>
          <a:p>
            <a:pPr>
              <a:buClr>
                <a:srgbClr val="461E64"/>
              </a:buClr>
              <a:buSzPts val="3700"/>
              <a:buFont typeface="Arial" panose="020B0604020202020204" pitchFamily="34" charset="0"/>
              <a:buNone/>
            </a:pPr>
            <a:r>
              <a:rPr lang="en-US" altLang="en-US" sz="3700" b="1" dirty="0" err="1">
                <a:solidFill>
                  <a:srgbClr val="461E64"/>
                </a:solidFill>
                <a:latin typeface="HP001 4 hàng" panose="020B0603050302020204" pitchFamily="34" charset="0"/>
                <a:cs typeface="Arial" panose="020B0604020202020204" pitchFamily="34" charset="0"/>
                <a:sym typeface="Arial" panose="020B0604020202020204" pitchFamily="34" charset="0"/>
              </a:rPr>
              <a:t>Thứ</a:t>
            </a:r>
            <a:r>
              <a:rPr lang="en-US" altLang="en-US" sz="3700" b="1" dirty="0">
                <a:solidFill>
                  <a:srgbClr val="461E64"/>
                </a:solidFill>
                <a:latin typeface="HP001 4 hàng" panose="020B0603050302020204" pitchFamily="34" charset="0"/>
                <a:cs typeface="Arial" panose="020B0604020202020204" pitchFamily="34" charset="0"/>
                <a:sym typeface="Arial" panose="020B0604020202020204" pitchFamily="34" charset="0"/>
              </a:rPr>
              <a:t> </a:t>
            </a:r>
            <a:r>
              <a:rPr lang="en-US" altLang="en-US" sz="3700" b="1" dirty="0" err="1">
                <a:solidFill>
                  <a:srgbClr val="461E64"/>
                </a:solidFill>
                <a:latin typeface="HP001 4 hàng" panose="020B0603050302020204" pitchFamily="34" charset="0"/>
                <a:cs typeface="Arial" panose="020B0604020202020204" pitchFamily="34" charset="0"/>
                <a:sym typeface="Arial" panose="020B0604020202020204" pitchFamily="34" charset="0"/>
              </a:rPr>
              <a:t>ba</a:t>
            </a:r>
            <a:r>
              <a:rPr lang="en-US" altLang="en-US" sz="3700" b="1" dirty="0">
                <a:solidFill>
                  <a:srgbClr val="461E64"/>
                </a:solidFill>
                <a:latin typeface="HP001 4 hàng" panose="020B0603050302020204" pitchFamily="34" charset="0"/>
                <a:cs typeface="Arial" panose="020B0604020202020204" pitchFamily="34" charset="0"/>
                <a:sym typeface="Arial" panose="020B0604020202020204" pitchFamily="34" charset="0"/>
              </a:rPr>
              <a:t> </a:t>
            </a:r>
            <a:r>
              <a:rPr lang="en-US" altLang="en-US" sz="3700" b="1" dirty="0" err="1">
                <a:solidFill>
                  <a:srgbClr val="461E64"/>
                </a:solidFill>
                <a:latin typeface="HP001 4 hàng" panose="020B0603050302020204" pitchFamily="34" charset="0"/>
                <a:cs typeface="Arial" panose="020B0604020202020204" pitchFamily="34" charset="0"/>
                <a:sym typeface="Arial" panose="020B0604020202020204" pitchFamily="34" charset="0"/>
              </a:rPr>
              <a:t>ngày</a:t>
            </a:r>
            <a:r>
              <a:rPr lang="en-US" altLang="en-US" sz="3700" b="1" dirty="0">
                <a:solidFill>
                  <a:srgbClr val="461E64"/>
                </a:solidFill>
                <a:latin typeface="HP001 4 hàng" panose="020B0603050302020204" pitchFamily="34" charset="0"/>
                <a:cs typeface="Arial" panose="020B0604020202020204" pitchFamily="34" charset="0"/>
                <a:sym typeface="Arial" panose="020B0604020202020204" pitchFamily="34" charset="0"/>
              </a:rPr>
              <a:t> </a:t>
            </a:r>
            <a:r>
              <a:rPr lang="en-US" altLang="en-US" sz="3700" b="1" dirty="0" smtClean="0">
                <a:solidFill>
                  <a:srgbClr val="461E64"/>
                </a:solidFill>
                <a:latin typeface="HP001 4 hàng" panose="020B0603050302020204" pitchFamily="34" charset="0"/>
                <a:cs typeface="Arial" panose="020B0604020202020204" pitchFamily="34" charset="0"/>
                <a:sym typeface="Arial" panose="020B0604020202020204" pitchFamily="34" charset="0"/>
              </a:rPr>
              <a:t>11  </a:t>
            </a:r>
            <a:r>
              <a:rPr lang="en-US" altLang="en-US" sz="3700" b="1" dirty="0" err="1">
                <a:solidFill>
                  <a:srgbClr val="461E64"/>
                </a:solidFill>
                <a:latin typeface="HP001 4 hàng" panose="020B0603050302020204" pitchFamily="34" charset="0"/>
                <a:cs typeface="Arial" panose="020B0604020202020204" pitchFamily="34" charset="0"/>
                <a:sym typeface="Arial" panose="020B0604020202020204" pitchFamily="34" charset="0"/>
              </a:rPr>
              <a:t>tháng</a:t>
            </a:r>
            <a:r>
              <a:rPr lang="en-US" altLang="en-US" sz="3700" b="1" dirty="0">
                <a:solidFill>
                  <a:srgbClr val="461E64"/>
                </a:solidFill>
                <a:latin typeface="HP001 4 hàng" panose="020B0603050302020204" pitchFamily="34" charset="0"/>
                <a:cs typeface="Arial" panose="020B0604020202020204" pitchFamily="34" charset="0"/>
                <a:sym typeface="Arial" panose="020B0604020202020204" pitchFamily="34" charset="0"/>
              </a:rPr>
              <a:t> </a:t>
            </a:r>
            <a:r>
              <a:rPr lang="en-US" altLang="en-US" sz="3700" b="1" dirty="0" smtClean="0">
                <a:solidFill>
                  <a:srgbClr val="461E64"/>
                </a:solidFill>
                <a:latin typeface="HP001 4 hàng" panose="020B0603050302020204" pitchFamily="34" charset="0"/>
                <a:cs typeface="Arial" panose="020B0604020202020204" pitchFamily="34" charset="0"/>
                <a:sym typeface="Arial" panose="020B0604020202020204" pitchFamily="34" charset="0"/>
              </a:rPr>
              <a:t>10 </a:t>
            </a:r>
            <a:r>
              <a:rPr lang="en-US" altLang="en-US" sz="3700" b="1" dirty="0" err="1">
                <a:solidFill>
                  <a:srgbClr val="461E64"/>
                </a:solidFill>
                <a:latin typeface="HP001 4 hàng" panose="020B0603050302020204" pitchFamily="34" charset="0"/>
                <a:cs typeface="Arial" panose="020B0604020202020204" pitchFamily="34" charset="0"/>
                <a:sym typeface="Arial" panose="020B0604020202020204" pitchFamily="34" charset="0"/>
              </a:rPr>
              <a:t>năm</a:t>
            </a:r>
            <a:r>
              <a:rPr lang="en-US" altLang="en-US" sz="3700" b="1" dirty="0">
                <a:solidFill>
                  <a:srgbClr val="461E64"/>
                </a:solidFill>
                <a:latin typeface="HP001 4 hàng" panose="020B0603050302020204" pitchFamily="34" charset="0"/>
                <a:cs typeface="Arial" panose="020B0604020202020204" pitchFamily="34" charset="0"/>
                <a:sym typeface="Arial" panose="020B0604020202020204" pitchFamily="34" charset="0"/>
              </a:rPr>
              <a:t> 2022</a:t>
            </a:r>
            <a:endParaRPr lang="en-US" altLang="en-US" dirty="0">
              <a:solidFill>
                <a:prstClr val="black"/>
              </a:solidFill>
              <a:latin typeface="HP001 4 hàng" panose="020B0603050302020204" pitchFamily="34" charset="0"/>
            </a:endParaRPr>
          </a:p>
        </p:txBody>
      </p:sp>
      <p:cxnSp>
        <p:nvCxnSpPr>
          <p:cNvPr id="55301" name="Google Shape;552;p5"/>
          <p:cNvCxnSpPr>
            <a:cxnSpLocks noChangeShapeType="1"/>
          </p:cNvCxnSpPr>
          <p:nvPr/>
        </p:nvCxnSpPr>
        <p:spPr bwMode="auto">
          <a:xfrm>
            <a:off x="990600" y="-7938"/>
            <a:ext cx="0" cy="3584576"/>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55302" name="Google Shape;553;p5"/>
          <p:cNvCxnSpPr>
            <a:cxnSpLocks noChangeShapeType="1"/>
          </p:cNvCxnSpPr>
          <p:nvPr/>
        </p:nvCxnSpPr>
        <p:spPr bwMode="auto">
          <a:xfrm flipH="1">
            <a:off x="990600" y="2046288"/>
            <a:ext cx="0" cy="4489450"/>
          </a:xfrm>
          <a:prstGeom prst="straightConnector1">
            <a:avLst/>
          </a:prstGeom>
          <a:noFill/>
          <a:ln w="28575">
            <a:solidFill>
              <a:srgbClr val="FF0000"/>
            </a:solidFill>
            <a:miter lim="800000"/>
            <a:headEnd type="none" w="sm" len="sm"/>
            <a:tailEnd type="none" w="sm" len="sm"/>
          </a:ln>
          <a:extLst>
            <a:ext uri="{909E8E84-426E-40DD-AFC4-6F175D3DCCD1}">
              <a14:hiddenFill xmlns:a14="http://schemas.microsoft.com/office/drawing/2010/main">
                <a:noFill/>
              </a14:hiddenFill>
            </a:ext>
          </a:extLst>
        </p:spPr>
      </p:cxnSp>
      <p:sp>
        <p:nvSpPr>
          <p:cNvPr id="55303" name="Google Shape;549;p5"/>
          <p:cNvSpPr txBox="1">
            <a:spLocks noChangeArrowheads="1"/>
          </p:cNvSpPr>
          <p:nvPr/>
        </p:nvSpPr>
        <p:spPr bwMode="auto">
          <a:xfrm>
            <a:off x="2209800" y="1006475"/>
            <a:ext cx="50641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1pPr>
            <a:lvl2pPr marL="742950" indent="-285750">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2pPr>
            <a:lvl3pPr marL="1143000" indent="-228600">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3pPr>
            <a:lvl4pPr marL="1600200" indent="-228600">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4pPr>
            <a:lvl5pPr marL="2057400" indent="-228600">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5pPr>
            <a:lvl6pPr marL="2514600" indent="-228600" eaLnBrk="0" fontAlgn="base" hangingPunct="0">
              <a:spcBef>
                <a:spcPct val="0"/>
              </a:spcBef>
              <a:spcAft>
                <a:spcPct val="0"/>
              </a:spcAft>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6pPr>
            <a:lvl7pPr marL="2971800" indent="-228600" eaLnBrk="0" fontAlgn="base" hangingPunct="0">
              <a:spcBef>
                <a:spcPct val="0"/>
              </a:spcBef>
              <a:spcAft>
                <a:spcPct val="0"/>
              </a:spcAft>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7pPr>
            <a:lvl8pPr marL="3429000" indent="-228600" eaLnBrk="0" fontAlgn="base" hangingPunct="0">
              <a:spcBef>
                <a:spcPct val="0"/>
              </a:spcBef>
              <a:spcAft>
                <a:spcPct val="0"/>
              </a:spcAft>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8pPr>
            <a:lvl9pPr marL="3886200" indent="-228600" eaLnBrk="0" fontAlgn="base" hangingPunct="0">
              <a:spcBef>
                <a:spcPct val="0"/>
              </a:spcBef>
              <a:spcAft>
                <a:spcPct val="0"/>
              </a:spcAft>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9pPr>
          </a:lstStyle>
          <a:p>
            <a:pPr>
              <a:buClr>
                <a:srgbClr val="461E64"/>
              </a:buClr>
              <a:buSzPts val="3700"/>
              <a:buFont typeface="Arial" panose="020B0604020202020204" pitchFamily="34" charset="0"/>
              <a:buNone/>
            </a:pPr>
            <a:r>
              <a:rPr lang="en-US" altLang="en-US" sz="3700" b="1">
                <a:solidFill>
                  <a:srgbClr val="461E64"/>
                </a:solidFill>
                <a:latin typeface="HP001 4 hàng" panose="020B0603050302020204" pitchFamily="34" charset="0"/>
                <a:cs typeface="Arial" panose="020B0604020202020204" pitchFamily="34" charset="0"/>
                <a:sym typeface="Arial" panose="020B0604020202020204" pitchFamily="34" charset="0"/>
              </a:rPr>
              <a:t>             Chính tả</a:t>
            </a:r>
            <a:endParaRPr lang="en-US" altLang="en-US">
              <a:solidFill>
                <a:prstClr val="black"/>
              </a:solidFill>
              <a:latin typeface="HP001 4 hàng" panose="020B0603050302020204" pitchFamily="34" charset="0"/>
            </a:endParaRPr>
          </a:p>
        </p:txBody>
      </p:sp>
      <p:sp>
        <p:nvSpPr>
          <p:cNvPr id="55304" name="Google Shape;549;p5"/>
          <p:cNvSpPr txBox="1">
            <a:spLocks noChangeArrowheads="1"/>
          </p:cNvSpPr>
          <p:nvPr/>
        </p:nvSpPr>
        <p:spPr bwMode="auto">
          <a:xfrm>
            <a:off x="3948351" y="1737234"/>
            <a:ext cx="582771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1pPr>
            <a:lvl2pPr marL="742950" indent="-285750">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2pPr>
            <a:lvl3pPr marL="1143000" indent="-228600">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3pPr>
            <a:lvl4pPr marL="1600200" indent="-228600">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4pPr>
            <a:lvl5pPr marL="2057400" indent="-228600">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5pPr>
            <a:lvl6pPr marL="2514600" indent="-228600" eaLnBrk="0" fontAlgn="base" hangingPunct="0">
              <a:spcBef>
                <a:spcPct val="0"/>
              </a:spcBef>
              <a:spcAft>
                <a:spcPct val="0"/>
              </a:spcAft>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6pPr>
            <a:lvl7pPr marL="2971800" indent="-228600" eaLnBrk="0" fontAlgn="base" hangingPunct="0">
              <a:spcBef>
                <a:spcPct val="0"/>
              </a:spcBef>
              <a:spcAft>
                <a:spcPct val="0"/>
              </a:spcAft>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7pPr>
            <a:lvl8pPr marL="3429000" indent="-228600" eaLnBrk="0" fontAlgn="base" hangingPunct="0">
              <a:spcBef>
                <a:spcPct val="0"/>
              </a:spcBef>
              <a:spcAft>
                <a:spcPct val="0"/>
              </a:spcAft>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8pPr>
            <a:lvl9pPr marL="3886200" indent="-228600" eaLnBrk="0" fontAlgn="base" hangingPunct="0">
              <a:spcBef>
                <a:spcPct val="0"/>
              </a:spcBef>
              <a:spcAft>
                <a:spcPct val="0"/>
              </a:spcAft>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9pPr>
          </a:lstStyle>
          <a:p>
            <a:pPr>
              <a:buClr>
                <a:srgbClr val="461E64"/>
              </a:buClr>
              <a:buSzPts val="3700"/>
              <a:buFont typeface="Arial" panose="020B0604020202020204" pitchFamily="34" charset="0"/>
              <a:buNone/>
            </a:pPr>
            <a:r>
              <a:rPr lang="en-US" altLang="en-US" sz="3700" b="1" dirty="0" err="1" smtClean="0">
                <a:solidFill>
                  <a:srgbClr val="FF0000"/>
                </a:solidFill>
                <a:latin typeface="HP001 4 hàng" panose="020B0603050302020204" pitchFamily="34" charset="0"/>
                <a:cs typeface="Arial" panose="020B0604020202020204" pitchFamily="34" charset="0"/>
                <a:sym typeface="Arial" panose="020B0604020202020204" pitchFamily="34" charset="0"/>
              </a:rPr>
              <a:t>Lời</a:t>
            </a:r>
            <a:r>
              <a:rPr lang="en-US" altLang="en-US" sz="3700" b="1" dirty="0" smtClean="0">
                <a:solidFill>
                  <a:srgbClr val="FF0000"/>
                </a:solidFill>
                <a:latin typeface="HP001 4 hàng" panose="020B0603050302020204" pitchFamily="34" charset="0"/>
                <a:cs typeface="Arial" panose="020B0604020202020204" pitchFamily="34" charset="0"/>
                <a:sym typeface="Arial" panose="020B0604020202020204" pitchFamily="34" charset="0"/>
              </a:rPr>
              <a:t> </a:t>
            </a:r>
            <a:r>
              <a:rPr lang="en-US" altLang="en-US" sz="3700" b="1" dirty="0" err="1" smtClean="0">
                <a:solidFill>
                  <a:srgbClr val="FF0000"/>
                </a:solidFill>
                <a:latin typeface="HP001 4 hàng" panose="020B0603050302020204" pitchFamily="34" charset="0"/>
                <a:cs typeface="Arial" panose="020B0604020202020204" pitchFamily="34" charset="0"/>
                <a:sym typeface="Arial" panose="020B0604020202020204" pitchFamily="34" charset="0"/>
              </a:rPr>
              <a:t>giải</a:t>
            </a:r>
            <a:r>
              <a:rPr lang="en-US" altLang="en-US" sz="3700" b="1" dirty="0" smtClean="0">
                <a:solidFill>
                  <a:srgbClr val="FF0000"/>
                </a:solidFill>
                <a:latin typeface="HP001 4 hàng" panose="020B0603050302020204" pitchFamily="34" charset="0"/>
                <a:cs typeface="Arial" panose="020B0604020202020204" pitchFamily="34" charset="0"/>
                <a:sym typeface="Arial" panose="020B0604020202020204" pitchFamily="34" charset="0"/>
              </a:rPr>
              <a:t> </a:t>
            </a:r>
            <a:r>
              <a:rPr lang="en-US" altLang="en-US" sz="3700" b="1" dirty="0" err="1" smtClean="0">
                <a:solidFill>
                  <a:srgbClr val="FF0000"/>
                </a:solidFill>
                <a:latin typeface="HP001 4 hàng" panose="020B0603050302020204" pitchFamily="34" charset="0"/>
                <a:cs typeface="Arial" panose="020B0604020202020204" pitchFamily="34" charset="0"/>
                <a:sym typeface="Arial" panose="020B0604020202020204" pitchFamily="34" charset="0"/>
              </a:rPr>
              <a:t>toán</a:t>
            </a:r>
            <a:r>
              <a:rPr lang="en-US" altLang="en-US" sz="3700" b="1" dirty="0" smtClean="0">
                <a:solidFill>
                  <a:srgbClr val="FF0000"/>
                </a:solidFill>
                <a:latin typeface="HP001 4 hàng" panose="020B0603050302020204" pitchFamily="34" charset="0"/>
                <a:cs typeface="Arial" panose="020B0604020202020204" pitchFamily="34" charset="0"/>
                <a:sym typeface="Arial" panose="020B0604020202020204" pitchFamily="34" charset="0"/>
              </a:rPr>
              <a:t> </a:t>
            </a:r>
            <a:r>
              <a:rPr lang="en-US" altLang="en-US" sz="3700" b="1" dirty="0" err="1" smtClean="0">
                <a:solidFill>
                  <a:srgbClr val="FF0000"/>
                </a:solidFill>
                <a:latin typeface="HP001 4 hàng" panose="020B0603050302020204" pitchFamily="34" charset="0"/>
                <a:cs typeface="Arial" panose="020B0604020202020204" pitchFamily="34" charset="0"/>
                <a:sym typeface="Arial" panose="020B0604020202020204" pitchFamily="34" charset="0"/>
              </a:rPr>
              <a:t>đặc</a:t>
            </a:r>
            <a:r>
              <a:rPr lang="en-US" altLang="en-US" sz="3700" b="1" dirty="0" smtClean="0">
                <a:solidFill>
                  <a:srgbClr val="FF0000"/>
                </a:solidFill>
                <a:latin typeface="HP001 4 hàng" panose="020B0603050302020204" pitchFamily="34" charset="0"/>
                <a:cs typeface="Arial" panose="020B0604020202020204" pitchFamily="34" charset="0"/>
                <a:sym typeface="Arial" panose="020B0604020202020204" pitchFamily="34" charset="0"/>
              </a:rPr>
              <a:t> </a:t>
            </a:r>
            <a:r>
              <a:rPr lang="en-US" altLang="en-US" sz="3700" b="1" dirty="0" err="1" smtClean="0">
                <a:solidFill>
                  <a:srgbClr val="FF0000"/>
                </a:solidFill>
                <a:latin typeface="HP001 4 hàng" panose="020B0603050302020204" pitchFamily="34" charset="0"/>
                <a:cs typeface="Arial" panose="020B0604020202020204" pitchFamily="34" charset="0"/>
                <a:sym typeface="Arial" panose="020B0604020202020204" pitchFamily="34" charset="0"/>
              </a:rPr>
              <a:t>biệt</a:t>
            </a:r>
            <a:endParaRPr lang="en-US" altLang="en-US" dirty="0">
              <a:solidFill>
                <a:srgbClr val="FF0000"/>
              </a:solidFill>
              <a:latin typeface="HP001 4 hàng" panose="020B0603050302020204" pitchFamily="34" charset="0"/>
            </a:endParaRPr>
          </a:p>
        </p:txBody>
      </p:sp>
      <p:pic>
        <p:nvPicPr>
          <p:cNvPr id="55305" name="Google Shape;547;p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20239" b="55890"/>
          <a:stretch>
            <a:fillRect/>
          </a:stretch>
        </p:blipFill>
        <p:spPr bwMode="auto">
          <a:xfrm>
            <a:off x="990600" y="5692775"/>
            <a:ext cx="1064101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txBox="1">
            <a:spLocks noChangeArrowheads="1"/>
          </p:cNvSpPr>
          <p:nvPr/>
        </p:nvSpPr>
        <p:spPr bwMode="auto">
          <a:xfrm>
            <a:off x="934173" y="3727451"/>
            <a:ext cx="10753866"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1pPr>
            <a:lvl2pPr marL="742950" indent="-285750">
              <a:spcBef>
                <a:spcPct val="20000"/>
              </a:spcBef>
              <a:buFont typeface="Arial" panose="020B0604020202020204" pitchFamily="34" charset="0"/>
              <a:buChar char="–"/>
              <a:defRPr sz="37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2pPr>
            <a:lvl3pPr marL="1143000" indent="-228600">
              <a:spcBef>
                <a:spcPct val="20000"/>
              </a:spcBef>
              <a:buFont typeface="Arial" panose="020B0604020202020204" pitchFamily="34" charset="0"/>
              <a:buChar char="•"/>
              <a:defRPr sz="31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3pPr>
            <a:lvl4pPr marL="1600200" indent="-228600">
              <a:spcBef>
                <a:spcPct val="20000"/>
              </a:spcBef>
              <a:buFont typeface="Arial" panose="020B0604020202020204" pitchFamily="34" charset="0"/>
              <a:buChar char="–"/>
              <a:defRPr sz="26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4pPr>
            <a:lvl5pPr marL="2057400" indent="-228600">
              <a:spcBef>
                <a:spcPct val="20000"/>
              </a:spcBef>
              <a:buFont typeface="Arial" panose="020B0604020202020204" pitchFamily="34" charset="0"/>
              <a:buChar char="»"/>
              <a:defRPr sz="26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6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6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6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6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9pPr>
          </a:lstStyle>
          <a:p>
            <a:pPr>
              <a:lnSpc>
                <a:spcPct val="130000"/>
              </a:lnSpc>
              <a:spcBef>
                <a:spcPct val="0"/>
              </a:spcBef>
              <a:buFontTx/>
              <a:buNone/>
            </a:pPr>
            <a:r>
              <a:rPr lang="en-US" altLang="en-US" sz="3600" b="1" dirty="0" err="1" smtClean="0">
                <a:solidFill>
                  <a:srgbClr val="002060"/>
                </a:solidFill>
                <a:latin typeface="HP001 4 hàng" panose="020B0603050302020204" pitchFamily="34" charset="0"/>
                <a:cs typeface="Times New Roman" panose="02020603050405020304" pitchFamily="18" charset="0"/>
              </a:rPr>
              <a:t>đáp</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số</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và</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mang</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bài</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lên</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nộp</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Thầy</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giáo</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liếc</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nhìn</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bài</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của</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Huy-gô</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Đáp</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số</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đúng</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ǟồi</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Chợt</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thầy</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ǟeo</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lên</a:t>
            </a:r>
            <a:r>
              <a:rPr lang="en-US" altLang="en-US" sz="3600" b="1" dirty="0" smtClean="0">
                <a:solidFill>
                  <a:srgbClr val="002060"/>
                </a:solidFill>
                <a:latin typeface="HP001 4 hàng" panose="020B0603050302020204" pitchFamily="34" charset="0"/>
                <a:cs typeface="Times New Roman" panose="02020603050405020304" pitchFamily="18" charset="0"/>
              </a:rPr>
              <a:t>: </a:t>
            </a:r>
            <a:endParaRPr lang="vi-VN" altLang="en-US" sz="3600" b="1" dirty="0">
              <a:solidFill>
                <a:srgbClr val="002060"/>
              </a:solidFill>
              <a:latin typeface="HP001 4 hàng" panose="020B0603050302020204" pitchFamily="34" charset="0"/>
              <a:cs typeface="Times New Roman" panose="02020603050405020304" pitchFamily="18" charset="0"/>
            </a:endParaRPr>
          </a:p>
        </p:txBody>
      </p:sp>
      <p:sp>
        <p:nvSpPr>
          <p:cNvPr id="15" name="Title 1"/>
          <p:cNvSpPr txBox="1">
            <a:spLocks noChangeArrowheads="1"/>
          </p:cNvSpPr>
          <p:nvPr/>
        </p:nvSpPr>
        <p:spPr bwMode="auto">
          <a:xfrm>
            <a:off x="1366466" y="5158489"/>
            <a:ext cx="10227609"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1pPr>
            <a:lvl2pPr marL="742950" indent="-285750">
              <a:spcBef>
                <a:spcPct val="20000"/>
              </a:spcBef>
              <a:buFont typeface="Arial" panose="020B0604020202020204" pitchFamily="34" charset="0"/>
              <a:buChar char="–"/>
              <a:defRPr sz="37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2pPr>
            <a:lvl3pPr marL="1143000" indent="-228600">
              <a:spcBef>
                <a:spcPct val="20000"/>
              </a:spcBef>
              <a:buFont typeface="Arial" panose="020B0604020202020204" pitchFamily="34" charset="0"/>
              <a:buChar char="•"/>
              <a:defRPr sz="31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3pPr>
            <a:lvl4pPr marL="1600200" indent="-228600">
              <a:spcBef>
                <a:spcPct val="20000"/>
              </a:spcBef>
              <a:buFont typeface="Arial" panose="020B0604020202020204" pitchFamily="34" charset="0"/>
              <a:buChar char="–"/>
              <a:defRPr sz="26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4pPr>
            <a:lvl5pPr marL="2057400" indent="-228600">
              <a:spcBef>
                <a:spcPct val="20000"/>
              </a:spcBef>
              <a:buFont typeface="Arial" panose="020B0604020202020204" pitchFamily="34" charset="0"/>
              <a:buChar char="»"/>
              <a:defRPr sz="26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6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6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6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6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9pPr>
          </a:lstStyle>
          <a:p>
            <a:pPr>
              <a:lnSpc>
                <a:spcPct val="130000"/>
              </a:lnSpc>
              <a:spcBef>
                <a:spcPct val="0"/>
              </a:spcBef>
              <a:buFontTx/>
              <a:buNone/>
            </a:pP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Lời</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giải</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bài</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toán</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được</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viết</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bằng</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thơ</a:t>
            </a:r>
            <a:r>
              <a:rPr lang="en-US" altLang="en-US" sz="3600" b="1" dirty="0" smtClean="0">
                <a:solidFill>
                  <a:srgbClr val="002060"/>
                </a:solidFill>
                <a:latin typeface="HP001 4 hàng" panose="020B0603050302020204" pitchFamily="34" charset="0"/>
                <a:cs typeface="Times New Roman" panose="02020603050405020304" pitchFamily="18" charset="0"/>
              </a:rPr>
              <a:t>! À, </a:t>
            </a:r>
            <a:r>
              <a:rPr lang="en-US" altLang="en-US" sz="3600" b="1" dirty="0" err="1" smtClean="0">
                <a:solidFill>
                  <a:srgbClr val="002060"/>
                </a:solidFill>
                <a:latin typeface="HP001 4 hàng" panose="020B0603050302020204" pitchFamily="34" charset="0"/>
                <a:cs typeface="Times New Roman" panose="02020603050405020304" pitchFamily="18" charset="0"/>
              </a:rPr>
              <a:t>ǟa</a:t>
            </a:r>
            <a:r>
              <a:rPr lang="en-US" altLang="en-US" sz="3600" b="1" dirty="0" smtClean="0">
                <a:solidFill>
                  <a:srgbClr val="002060"/>
                </a:solidFill>
                <a:latin typeface="HP001 4 hàng" panose="020B0603050302020204" pitchFamily="34" charset="0"/>
                <a:cs typeface="Times New Roman" panose="02020603050405020304" pitchFamily="18" charset="0"/>
              </a:rPr>
              <a:t> </a:t>
            </a:r>
            <a:r>
              <a:rPr lang="en-US" altLang="en-US" sz="3600" b="1" dirty="0" err="1" smtClean="0">
                <a:solidFill>
                  <a:srgbClr val="002060"/>
                </a:solidFill>
                <a:latin typeface="HP001 4 hàng" panose="020B0603050302020204" pitchFamily="34" charset="0"/>
                <a:cs typeface="Times New Roman" panose="02020603050405020304" pitchFamily="18" charset="0"/>
              </a:rPr>
              <a:t>thế</a:t>
            </a:r>
            <a:r>
              <a:rPr lang="en-US" altLang="en-US" sz="3600" b="1" dirty="0" smtClean="0">
                <a:solidFill>
                  <a:srgbClr val="002060"/>
                </a:solidFill>
                <a:latin typeface="HP001 4 hàng" panose="020B0603050302020204" pitchFamily="34" charset="0"/>
                <a:cs typeface="Times New Roman" panose="02020603050405020304" pitchFamily="18" charset="0"/>
              </a:rPr>
              <a:t>!</a:t>
            </a:r>
            <a:endParaRPr lang="vi-VN" altLang="en-US" sz="3600" b="1" dirty="0">
              <a:solidFill>
                <a:srgbClr val="002060"/>
              </a:solidFill>
              <a:latin typeface="HP001 4 hàng" panose="020B0603050302020204" pitchFamily="34" charset="0"/>
              <a:cs typeface="Times New Roman" panose="02020603050405020304" pitchFamily="18" charset="0"/>
            </a:endParaRPr>
          </a:p>
        </p:txBody>
      </p:sp>
      <p:sp>
        <p:nvSpPr>
          <p:cNvPr id="16" name="TextBox 15">
            <a:extLst>
              <a:ext uri="{FF2B5EF4-FFF2-40B4-BE49-F238E27FC236}">
                <a16:creationId xmlns="" xmlns:a16="http://schemas.microsoft.com/office/drawing/2014/main" id="{B731248C-7A5B-4CE7-BB7B-E62E8BCC47B5}"/>
              </a:ext>
            </a:extLst>
          </p:cNvPr>
          <p:cNvSpPr txBox="1"/>
          <p:nvPr/>
        </p:nvSpPr>
        <p:spPr>
          <a:xfrm>
            <a:off x="961860" y="2343636"/>
            <a:ext cx="10562270" cy="1421928"/>
          </a:xfrm>
          <a:prstGeom prst="rect">
            <a:avLst/>
          </a:prstGeom>
          <a:noFill/>
        </p:spPr>
        <p:txBody>
          <a:bodyPr wrap="square" rtlCol="0">
            <a:spAutoFit/>
          </a:bodyPr>
          <a:lstStyle/>
          <a:p>
            <a:pPr indent="361950" algn="just">
              <a:lnSpc>
                <a:spcPct val="120000"/>
              </a:lnSpc>
              <a:spcAft>
                <a:spcPts val="500"/>
              </a:spcAft>
            </a:pPr>
            <a:r>
              <a:rPr lang="en-US"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smtClean="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smtClean="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Huy-gô</a:t>
            </a:r>
            <a:r>
              <a:rPr lang="en-US" sz="3600" b="1" dirty="0" smtClean="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jải</a:t>
            </a:r>
            <a:r>
              <a:rPr lang="en-US"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j</a:t>
            </a:r>
            <a:r>
              <a:rPr lang="el-GR"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Η</a:t>
            </a:r>
            <a:r>
              <a:rPr lang="en-US" sz="3600" b="1" dirty="0" err="1">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Ğt</a:t>
            </a:r>
            <a:r>
              <a:rPr lang="en-US"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a:t>
            </a:r>
            <a:r>
              <a:rPr lang="el-GR"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νμ</a:t>
            </a:r>
            <a:r>
              <a:rPr lang="en-US" sz="3600" b="1" dirty="0" err="1">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Ğt</a:t>
            </a:r>
            <a:r>
              <a:rPr lang="en-US"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và</a:t>
            </a:r>
            <a:r>
              <a:rPr lang="en-US"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jay </a:t>
            </a:r>
            <a:r>
              <a:rPr lang="el-GR"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κ</a:t>
            </a:r>
            <a:r>
              <a:rPr lang="en-US"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ay, </a:t>
            </a:r>
            <a:r>
              <a:rPr lang="el-GR"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δ</a:t>
            </a:r>
            <a:r>
              <a:rPr lang="en-US" sz="3600" b="1" dirty="0" err="1">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i</a:t>
            </a:r>
            <a:r>
              <a:rPr lang="en-US"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Ǉ</a:t>
            </a:r>
            <a:r>
              <a:rPr lang="el-GR"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Η</a:t>
            </a:r>
            <a:r>
              <a:rPr lang="en-US" sz="3600" b="1" dirty="0" err="1">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Ğng</a:t>
            </a:r>
            <a:r>
              <a:rPr lang="en-US"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Ǉrūg</a:t>
            </a:r>
            <a:r>
              <a:rPr lang="en-US"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báo</a:t>
            </a:r>
            <a:r>
              <a:rPr lang="en-US"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ǗĞt</a:t>
            </a:r>
            <a:r>
              <a:rPr lang="en-US"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giờ</a:t>
            </a:r>
            <a:r>
              <a:rPr lang="en-US"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vang </a:t>
            </a:r>
            <a:r>
              <a:rPr lang="el-GR"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Δ</a:t>
            </a:r>
            <a:r>
              <a:rPr lang="en-US" sz="3600" b="1" dirty="0" err="1">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łn</a:t>
            </a:r>
            <a:r>
              <a:rPr lang="en-US"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a:t>
            </a:r>
            <a:r>
              <a:rPr lang="el-GR"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κ</a:t>
            </a:r>
            <a:r>
              <a:rPr lang="en-US"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ì </a:t>
            </a:r>
            <a:r>
              <a:rPr lang="en-US" sz="3600" b="1" dirty="0" err="1">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cậu</a:t>
            </a:r>
            <a:r>
              <a:rPr lang="en-US"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smtClean="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cũng</a:t>
            </a:r>
            <a:r>
              <a:rPr lang="en-US" sz="3600" b="1" dirty="0" smtClean="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smtClean="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viết</a:t>
            </a:r>
            <a:r>
              <a:rPr lang="en-US" sz="3600" b="1" dirty="0" smtClean="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smtClean="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rPr>
              <a:t>xong</a:t>
            </a:r>
            <a:endParaRPr lang="vi-VN" sz="3600" b="1" dirty="0">
              <a:solidFill>
                <a:srgbClr val="4472C4">
                  <a:lumMod val="50000"/>
                </a:srgbClr>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49225588"/>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17;p41"/>
          <p:cNvSpPr txBox="1">
            <a:spLocks/>
          </p:cNvSpPr>
          <p:nvPr/>
        </p:nvSpPr>
        <p:spPr>
          <a:xfrm>
            <a:off x="1055077" y="1868398"/>
            <a:ext cx="10214541"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a:buClr>
                <a:prstClr val="black"/>
              </a:buClr>
              <a:defRPr/>
            </a:pPr>
            <a:r>
              <a:rPr lang="vi-VN" sz="4000" b="0" dirty="0">
                <a:solidFill>
                  <a:srgbClr val="000000"/>
                </a:solidFill>
                <a:latin typeface="Calibri" panose="020F0502020204030204" pitchFamily="34" charset="0"/>
                <a:cs typeface="Calibri" panose="020F0502020204030204" pitchFamily="34" charset="0"/>
              </a:rPr>
              <a:t>1. Gạch chân dưới tiếng/từ khó đọc, dễ viết sai.</a:t>
            </a:r>
          </a:p>
        </p:txBody>
      </p:sp>
      <p:sp>
        <p:nvSpPr>
          <p:cNvPr id="5" name="Google Shape;5317;p41"/>
          <p:cNvSpPr txBox="1">
            <a:spLocks/>
          </p:cNvSpPr>
          <p:nvPr/>
        </p:nvSpPr>
        <p:spPr>
          <a:xfrm>
            <a:off x="1077508" y="3062660"/>
            <a:ext cx="9588995"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a:buClr>
                <a:prstClr val="black"/>
              </a:buClr>
              <a:defRPr/>
            </a:pPr>
            <a:r>
              <a:rPr lang="vi-VN" sz="4000" b="0" dirty="0">
                <a:solidFill>
                  <a:srgbClr val="000000"/>
                </a:solidFill>
                <a:latin typeface="Calibri" panose="020F0502020204030204" pitchFamily="34" charset="0"/>
                <a:cs typeface="Calibri" panose="020F0502020204030204" pitchFamily="34" charset="0"/>
              </a:rPr>
              <a:t>2. Em cần lưu ý điều gì khi trình bày bài viết.</a:t>
            </a:r>
          </a:p>
        </p:txBody>
      </p:sp>
      <p:grpSp>
        <p:nvGrpSpPr>
          <p:cNvPr id="10" name="Group 9"/>
          <p:cNvGrpSpPr/>
          <p:nvPr/>
        </p:nvGrpSpPr>
        <p:grpSpPr>
          <a:xfrm>
            <a:off x="1077508" y="843213"/>
            <a:ext cx="10070123" cy="783607"/>
            <a:chOff x="550985" y="288470"/>
            <a:chExt cx="10070123" cy="783607"/>
          </a:xfrm>
        </p:grpSpPr>
        <p:sp>
          <p:nvSpPr>
            <p:cNvPr id="9" name="îṥḷíďê">
              <a:extLst>
                <a:ext uri="{FF2B5EF4-FFF2-40B4-BE49-F238E27FC236}">
                  <a16:creationId xmlns="" xmlns:a16="http://schemas.microsoft.com/office/drawing/2014/main" id="{0FC02470-C26C-4027-8E2A-220B2FAEF488}"/>
                </a:ext>
              </a:extLst>
            </p:cNvPr>
            <p:cNvSpPr/>
            <p:nvPr/>
          </p:nvSpPr>
          <p:spPr bwMode="auto">
            <a:xfrm>
              <a:off x="550985" y="343910"/>
              <a:ext cx="10070123"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lang="en-US" altLang="zh-CN" sz="1400" dirty="0">
                <a:solidFill>
                  <a:srgbClr val="000000"/>
                </a:solidFill>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buClr>
                  <a:prstClr val="black"/>
                </a:buClr>
                <a:defRPr/>
              </a:pPr>
              <a:r>
                <a:rPr lang="en-US" sz="4000" dirty="0" err="1">
                  <a:solidFill>
                    <a:srgbClr val="EA4618"/>
                  </a:solidFill>
                  <a:latin typeface="Calibri" panose="020F0502020204030204" pitchFamily="34" charset="0"/>
                  <a:cs typeface="Calibri" panose="020F0502020204030204" pitchFamily="34" charset="0"/>
                </a:rPr>
                <a:t>Đọc</a:t>
              </a:r>
              <a:r>
                <a:rPr lang="en-US" sz="4000" dirty="0">
                  <a:solidFill>
                    <a:srgbClr val="EA4618"/>
                  </a:solidFill>
                  <a:latin typeface="Calibri" panose="020F0502020204030204" pitchFamily="34" charset="0"/>
                  <a:cs typeface="Calibri" panose="020F0502020204030204" pitchFamily="34" charset="0"/>
                </a:rPr>
                <a:t> </a:t>
              </a:r>
              <a:r>
                <a:rPr lang="en-US" sz="4000" dirty="0" err="1">
                  <a:solidFill>
                    <a:srgbClr val="EA4618"/>
                  </a:solidFill>
                  <a:latin typeface="Calibri" panose="020F0502020204030204" pitchFamily="34" charset="0"/>
                  <a:cs typeface="Calibri" panose="020F0502020204030204" pitchFamily="34" charset="0"/>
                </a:rPr>
                <a:t>thầm</a:t>
              </a:r>
              <a:r>
                <a:rPr lang="en-US" sz="4000" dirty="0">
                  <a:solidFill>
                    <a:srgbClr val="EA4618"/>
                  </a:solidFill>
                  <a:latin typeface="Calibri" panose="020F0502020204030204" pitchFamily="34" charset="0"/>
                  <a:cs typeface="Calibri" panose="020F0502020204030204" pitchFamily="34" charset="0"/>
                </a:rPr>
                <a:t> </a:t>
              </a:r>
              <a:r>
                <a:rPr lang="en-US" sz="4000" dirty="0" err="1">
                  <a:solidFill>
                    <a:srgbClr val="EA4618"/>
                  </a:solidFill>
                  <a:latin typeface="Calibri" panose="020F0502020204030204" pitchFamily="34" charset="0"/>
                  <a:cs typeface="Calibri" panose="020F0502020204030204" pitchFamily="34" charset="0"/>
                </a:rPr>
                <a:t>đoạn</a:t>
              </a:r>
              <a:r>
                <a:rPr lang="en-US" sz="4000" dirty="0">
                  <a:solidFill>
                    <a:srgbClr val="EA4618"/>
                  </a:solidFill>
                  <a:latin typeface="Calibri" panose="020F0502020204030204" pitchFamily="34" charset="0"/>
                  <a:cs typeface="Calibri" panose="020F0502020204030204" pitchFamily="34" charset="0"/>
                </a:rPr>
                <a:t> </a:t>
              </a:r>
              <a:r>
                <a:rPr lang="en-US" sz="4000" dirty="0" err="1">
                  <a:solidFill>
                    <a:srgbClr val="EA4618"/>
                  </a:solidFill>
                  <a:latin typeface="Calibri" panose="020F0502020204030204" pitchFamily="34" charset="0"/>
                  <a:cs typeface="Calibri" panose="020F0502020204030204" pitchFamily="34" charset="0"/>
                </a:rPr>
                <a:t>văn</a:t>
              </a:r>
              <a:r>
                <a:rPr lang="en-US" sz="4000" dirty="0">
                  <a:solidFill>
                    <a:srgbClr val="EA4618"/>
                  </a:solidFill>
                  <a:latin typeface="Calibri" panose="020F0502020204030204" pitchFamily="34" charset="0"/>
                  <a:cs typeface="Calibri" panose="020F0502020204030204" pitchFamily="34" charset="0"/>
                </a:rPr>
                <a:t> </a:t>
              </a:r>
              <a:r>
                <a:rPr lang="en-US" sz="4000" dirty="0" err="1">
                  <a:solidFill>
                    <a:srgbClr val="EA4618"/>
                  </a:solidFill>
                  <a:latin typeface="Calibri" panose="020F0502020204030204" pitchFamily="34" charset="0"/>
                  <a:cs typeface="Calibri" panose="020F0502020204030204" pitchFamily="34" charset="0"/>
                </a:rPr>
                <a:t>và</a:t>
              </a:r>
              <a:r>
                <a:rPr lang="en-US" sz="4000" dirty="0">
                  <a:solidFill>
                    <a:srgbClr val="EA4618"/>
                  </a:solidFill>
                  <a:latin typeface="Calibri" panose="020F0502020204030204" pitchFamily="34" charset="0"/>
                  <a:cs typeface="Calibri" panose="020F0502020204030204" pitchFamily="34" charset="0"/>
                </a:rPr>
                <a:t> </a:t>
              </a:r>
              <a:r>
                <a:rPr lang="en-US" sz="4000" dirty="0" err="1">
                  <a:solidFill>
                    <a:srgbClr val="EA4618"/>
                  </a:solidFill>
                  <a:latin typeface="Calibri" panose="020F0502020204030204" pitchFamily="34" charset="0"/>
                  <a:cs typeface="Calibri" panose="020F0502020204030204" pitchFamily="34" charset="0"/>
                </a:rPr>
                <a:t>thực</a:t>
              </a:r>
              <a:r>
                <a:rPr lang="en-US" sz="4000" dirty="0">
                  <a:solidFill>
                    <a:srgbClr val="EA4618"/>
                  </a:solidFill>
                  <a:latin typeface="Calibri" panose="020F0502020204030204" pitchFamily="34" charset="0"/>
                  <a:cs typeface="Calibri" panose="020F0502020204030204" pitchFamily="34" charset="0"/>
                </a:rPr>
                <a:t> </a:t>
              </a:r>
              <a:r>
                <a:rPr lang="en-US" sz="4000" dirty="0" err="1">
                  <a:solidFill>
                    <a:srgbClr val="EA4618"/>
                  </a:solidFill>
                  <a:latin typeface="Calibri" panose="020F0502020204030204" pitchFamily="34" charset="0"/>
                  <a:cs typeface="Calibri" panose="020F0502020204030204" pitchFamily="34" charset="0"/>
                </a:rPr>
                <a:t>hiện</a:t>
              </a:r>
              <a:r>
                <a:rPr lang="en-US" sz="4000" dirty="0">
                  <a:solidFill>
                    <a:srgbClr val="EA4618"/>
                  </a:solidFill>
                  <a:latin typeface="Calibri" panose="020F0502020204030204" pitchFamily="34" charset="0"/>
                  <a:cs typeface="Calibri" panose="020F0502020204030204" pitchFamily="34" charset="0"/>
                </a:rPr>
                <a:t> </a:t>
              </a:r>
              <a:r>
                <a:rPr lang="en-US" sz="4000" dirty="0" err="1">
                  <a:solidFill>
                    <a:srgbClr val="EA4618"/>
                  </a:solidFill>
                  <a:latin typeface="Calibri" panose="020F0502020204030204" pitchFamily="34" charset="0"/>
                  <a:cs typeface="Calibri" panose="020F0502020204030204" pitchFamily="34" charset="0"/>
                </a:rPr>
                <a:t>các</a:t>
              </a:r>
              <a:r>
                <a:rPr lang="en-US" sz="4000" dirty="0">
                  <a:solidFill>
                    <a:srgbClr val="EA4618"/>
                  </a:solidFill>
                  <a:latin typeface="Calibri" panose="020F0502020204030204" pitchFamily="34" charset="0"/>
                  <a:cs typeface="Calibri" panose="020F0502020204030204" pitchFamily="34" charset="0"/>
                </a:rPr>
                <a:t> </a:t>
              </a:r>
              <a:r>
                <a:rPr lang="en-US" sz="4000" dirty="0" err="1">
                  <a:solidFill>
                    <a:srgbClr val="EA4618"/>
                  </a:solidFill>
                  <a:latin typeface="Calibri" panose="020F0502020204030204" pitchFamily="34" charset="0"/>
                  <a:cs typeface="Calibri" panose="020F0502020204030204" pitchFamily="34" charset="0"/>
                </a:rPr>
                <a:t>yêu</a:t>
              </a:r>
              <a:r>
                <a:rPr lang="en-US" sz="4000" dirty="0">
                  <a:solidFill>
                    <a:srgbClr val="EA4618"/>
                  </a:solidFill>
                  <a:latin typeface="Calibri" panose="020F0502020204030204" pitchFamily="34" charset="0"/>
                  <a:cs typeface="Calibri" panose="020F0502020204030204" pitchFamily="34" charset="0"/>
                </a:rPr>
                <a:t> </a:t>
              </a:r>
              <a:r>
                <a:rPr lang="en-US" sz="4000" dirty="0" err="1">
                  <a:solidFill>
                    <a:srgbClr val="EA4618"/>
                  </a:solidFill>
                  <a:latin typeface="Calibri" panose="020F0502020204030204" pitchFamily="34" charset="0"/>
                  <a:cs typeface="Calibri" panose="020F0502020204030204" pitchFamily="34" charset="0"/>
                </a:rPr>
                <a:t>cầu</a:t>
              </a:r>
              <a:endParaRPr lang="en-US" sz="4000" dirty="0">
                <a:solidFill>
                  <a:srgbClr val="EA4618"/>
                </a:solidFill>
                <a:latin typeface="Calibri" panose="020F0502020204030204" pitchFamily="34" charset="0"/>
                <a:cs typeface="Calibri" panose="020F0502020204030204" pitchFamily="34" charset="0"/>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766" y="3920208"/>
            <a:ext cx="2254910" cy="2251308"/>
          </a:xfrm>
          <a:prstGeom prst="rect">
            <a:avLst/>
          </a:prstGeom>
        </p:spPr>
      </p:pic>
      <p:pic>
        <p:nvPicPr>
          <p:cNvPr id="12" name="图片 27">
            <a:extLst>
              <a:ext uri="{FF2B5EF4-FFF2-40B4-BE49-F238E27FC236}">
                <a16:creationId xmlns=""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Tree>
    <p:extLst>
      <p:ext uri="{BB962C8B-B14F-4D97-AF65-F5344CB8AC3E}">
        <p14:creationId xmlns:p14="http://schemas.microsoft.com/office/powerpoint/2010/main" val="40304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91051" y="268782"/>
            <a:ext cx="9735405" cy="783607"/>
            <a:chOff x="718343" y="288470"/>
            <a:chExt cx="9735405" cy="783607"/>
          </a:xfrm>
        </p:grpSpPr>
        <p:sp>
          <p:nvSpPr>
            <p:cNvPr id="9" name="îṥḷíďê">
              <a:extLst>
                <a:ext uri="{FF2B5EF4-FFF2-40B4-BE49-F238E27FC236}">
                  <a16:creationId xmlns="" xmlns:a16="http://schemas.microsoft.com/office/drawing/2014/main" id="{0FC02470-C26C-4027-8E2A-220B2FAEF488}"/>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lang="en-US" altLang="zh-CN" sz="1400" dirty="0">
                <a:solidFill>
                  <a:srgbClr val="000000"/>
                </a:solidFill>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buClr>
                  <a:prstClr val="black"/>
                </a:buClr>
                <a:defRPr/>
              </a:pPr>
              <a:r>
                <a:rPr lang="en-US" sz="4000" dirty="0" err="1">
                  <a:solidFill>
                    <a:srgbClr val="EA4618"/>
                  </a:solidFill>
                  <a:latin typeface="Calibri" panose="020F0502020204030204" pitchFamily="34" charset="0"/>
                  <a:cs typeface="Calibri" panose="020F0502020204030204" pitchFamily="34" charset="0"/>
                </a:rPr>
                <a:t>Lưu</a:t>
              </a:r>
              <a:r>
                <a:rPr lang="en-US" sz="4000" dirty="0">
                  <a:solidFill>
                    <a:srgbClr val="EA4618"/>
                  </a:solidFill>
                  <a:latin typeface="Calibri" panose="020F0502020204030204" pitchFamily="34" charset="0"/>
                  <a:cs typeface="Calibri" panose="020F0502020204030204" pitchFamily="34" charset="0"/>
                </a:rPr>
                <a:t> ý </a:t>
              </a:r>
              <a:r>
                <a:rPr lang="en-US" sz="4000" dirty="0" err="1">
                  <a:solidFill>
                    <a:srgbClr val="EA4618"/>
                  </a:solidFill>
                  <a:latin typeface="Calibri" panose="020F0502020204030204" pitchFamily="34" charset="0"/>
                  <a:cs typeface="Calibri" panose="020F0502020204030204" pitchFamily="34" charset="0"/>
                </a:rPr>
                <a:t>khi</a:t>
              </a:r>
              <a:r>
                <a:rPr lang="en-US" sz="4000" dirty="0">
                  <a:solidFill>
                    <a:srgbClr val="EA4618"/>
                  </a:solidFill>
                  <a:latin typeface="Calibri" panose="020F0502020204030204" pitchFamily="34" charset="0"/>
                  <a:cs typeface="Calibri" panose="020F0502020204030204" pitchFamily="34" charset="0"/>
                </a:rPr>
                <a:t> </a:t>
              </a:r>
              <a:r>
                <a:rPr lang="en-US" sz="4000" dirty="0" err="1">
                  <a:solidFill>
                    <a:srgbClr val="EA4618"/>
                  </a:solidFill>
                  <a:latin typeface="Calibri" panose="020F0502020204030204" pitchFamily="34" charset="0"/>
                  <a:cs typeface="Calibri" panose="020F0502020204030204" pitchFamily="34" charset="0"/>
                </a:rPr>
                <a:t>trình</a:t>
              </a:r>
              <a:r>
                <a:rPr lang="en-US" sz="4000" dirty="0">
                  <a:solidFill>
                    <a:srgbClr val="EA4618"/>
                  </a:solidFill>
                  <a:latin typeface="Calibri" panose="020F0502020204030204" pitchFamily="34" charset="0"/>
                  <a:cs typeface="Calibri" panose="020F0502020204030204" pitchFamily="34" charset="0"/>
                </a:rPr>
                <a:t> </a:t>
              </a:r>
              <a:r>
                <a:rPr lang="en-US" sz="4000" dirty="0" err="1">
                  <a:solidFill>
                    <a:srgbClr val="EA4618"/>
                  </a:solidFill>
                  <a:latin typeface="Calibri" panose="020F0502020204030204" pitchFamily="34" charset="0"/>
                  <a:cs typeface="Calibri" panose="020F0502020204030204" pitchFamily="34" charset="0"/>
                </a:rPr>
                <a:t>bày</a:t>
              </a:r>
              <a:endParaRPr lang="en-US" sz="4000" dirty="0">
                <a:solidFill>
                  <a:srgbClr val="EA4618"/>
                </a:solidFill>
                <a:latin typeface="Calibri" panose="020F0502020204030204" pitchFamily="34" charset="0"/>
                <a:cs typeface="Calibri" panose="020F0502020204030204" pitchFamily="34" charset="0"/>
              </a:endParaRPr>
            </a:p>
          </p:txBody>
        </p:sp>
      </p:grpSp>
      <p:pic>
        <p:nvPicPr>
          <p:cNvPr id="12" name="图片 27">
            <a:extLst>
              <a:ext uri="{FF2B5EF4-FFF2-40B4-BE49-F238E27FC236}">
                <a16:creationId xmlns=""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pic>
        <p:nvPicPr>
          <p:cNvPr id="27" name="Picture 4" descr="Mẫu giấy 5 ô ly - Mẫu giấy luyện viết chữ - Download.vn"/>
          <p:cNvPicPr>
            <a:picLocks noChangeAspect="1" noChangeArrowheads="1"/>
          </p:cNvPicPr>
          <p:nvPr/>
        </p:nvPicPr>
        <p:blipFill rotWithShape="1">
          <a:blip r:embed="rId3">
            <a:duotone>
              <a:srgbClr val="5B9BD5">
                <a:shade val="45000"/>
                <a:satMod val="135000"/>
              </a:srgbClr>
              <a:prstClr val="white"/>
            </a:duotone>
            <a:extLst>
              <a:ext uri="{28A0092B-C50C-407E-A947-70E740481C1C}">
                <a14:useLocalDpi xmlns:a14="http://schemas.microsoft.com/office/drawing/2010/main" val="0"/>
              </a:ext>
            </a:extLst>
          </a:blip>
          <a:srcRect t="1" b="54339"/>
          <a:stretch/>
        </p:blipFill>
        <p:spPr bwMode="auto">
          <a:xfrm>
            <a:off x="946768" y="1638220"/>
            <a:ext cx="10042216" cy="327364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cxnSpLocks/>
          </p:cNvCxnSpPr>
          <p:nvPr/>
        </p:nvCxnSpPr>
        <p:spPr>
          <a:xfrm>
            <a:off x="1084206" y="1550051"/>
            <a:ext cx="1497153" cy="0"/>
          </a:xfrm>
          <a:prstGeom prst="straightConnector1">
            <a:avLst/>
          </a:prstGeom>
          <a:noFill/>
          <a:ln w="28575" cap="flat" cmpd="sng" algn="ctr">
            <a:solidFill>
              <a:srgbClr val="FF0000"/>
            </a:solidFill>
            <a:prstDash val="solid"/>
            <a:miter lim="800000"/>
            <a:tailEnd type="triangle"/>
          </a:ln>
          <a:effectLst/>
        </p:spPr>
      </p:cxnSp>
      <p:sp>
        <p:nvSpPr>
          <p:cNvPr id="30" name="Rectangle 29"/>
          <p:cNvSpPr/>
          <p:nvPr/>
        </p:nvSpPr>
        <p:spPr>
          <a:xfrm>
            <a:off x="1019174" y="1052389"/>
            <a:ext cx="2147896" cy="523220"/>
          </a:xfrm>
          <a:prstGeom prst="rect">
            <a:avLst/>
          </a:prstGeom>
        </p:spPr>
        <p:txBody>
          <a:bodyPr wrap="none">
            <a:spAutoFit/>
          </a:bodyPr>
          <a:lstStyle/>
          <a:p>
            <a:pPr>
              <a:defRPr/>
            </a:pPr>
            <a:r>
              <a:rPr lang="en-US" sz="2800" dirty="0" err="1">
                <a:solidFill>
                  <a:srgbClr val="FF0000"/>
                </a:solidFill>
                <a:latin typeface="Calibri" panose="020F0502020204030204" pitchFamily="34" charset="0"/>
                <a:cs typeface="Calibri" panose="020F0502020204030204" pitchFamily="34" charset="0"/>
              </a:rPr>
              <a:t>Lùi</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vào</a:t>
            </a:r>
            <a:r>
              <a:rPr lang="en-US" sz="2800" dirty="0">
                <a:solidFill>
                  <a:srgbClr val="FF0000"/>
                </a:solidFill>
                <a:latin typeface="Calibri" panose="020F0502020204030204" pitchFamily="34" charset="0"/>
                <a:cs typeface="Calibri" panose="020F0502020204030204" pitchFamily="34" charset="0"/>
              </a:rPr>
              <a:t> </a:t>
            </a:r>
            <a:r>
              <a:rPr lang="en-US" sz="2800" dirty="0" smtClean="0">
                <a:solidFill>
                  <a:srgbClr val="FF0000"/>
                </a:solidFill>
                <a:latin typeface="Calibri" panose="020F0502020204030204" pitchFamily="34" charset="0"/>
                <a:cs typeface="Calibri" panose="020F0502020204030204" pitchFamily="34" charset="0"/>
              </a:rPr>
              <a:t>1 </a:t>
            </a:r>
            <a:r>
              <a:rPr lang="en-US" sz="2800" dirty="0">
                <a:solidFill>
                  <a:srgbClr val="FF0000"/>
                </a:solidFill>
                <a:latin typeface="Calibri" panose="020F0502020204030204" pitchFamily="34" charset="0"/>
                <a:cs typeface="Calibri" panose="020F0502020204030204" pitchFamily="34" charset="0"/>
              </a:rPr>
              <a:t>ô </a:t>
            </a:r>
            <a:r>
              <a:rPr lang="en-US" sz="2800" dirty="0" err="1">
                <a:solidFill>
                  <a:srgbClr val="FF0000"/>
                </a:solidFill>
                <a:latin typeface="Calibri" panose="020F0502020204030204" pitchFamily="34" charset="0"/>
                <a:cs typeface="Calibri" panose="020F0502020204030204" pitchFamily="34" charset="0"/>
              </a:rPr>
              <a:t>ly</a:t>
            </a:r>
            <a:r>
              <a:rPr lang="en-US" sz="2800" dirty="0">
                <a:solidFill>
                  <a:srgbClr val="FF0000"/>
                </a:solidFill>
                <a:latin typeface="Calibri" panose="020F0502020204030204" pitchFamily="34" charset="0"/>
                <a:cs typeface="Calibri" panose="020F0502020204030204" pitchFamily="34" charset="0"/>
              </a:rPr>
              <a:t> </a:t>
            </a:r>
          </a:p>
        </p:txBody>
      </p:sp>
      <p:sp>
        <p:nvSpPr>
          <p:cNvPr id="31" name="Rectangle 30"/>
          <p:cNvSpPr/>
          <p:nvPr/>
        </p:nvSpPr>
        <p:spPr>
          <a:xfrm>
            <a:off x="1019174" y="1700866"/>
            <a:ext cx="815267" cy="763725"/>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algn="ctr">
              <a:defRPr/>
            </a:pPr>
            <a:endParaRPr lang="en-US" kern="0">
              <a:solidFill>
                <a:prstClr val="white"/>
              </a:solidFill>
              <a:latin typeface="等线" panose="020F0502020204030204"/>
              <a:cs typeface="Arial" panose="020B0604020202020204" pitchFamily="34" charset="0"/>
            </a:endParaRPr>
          </a:p>
        </p:txBody>
      </p:sp>
      <p:sp>
        <p:nvSpPr>
          <p:cNvPr id="38" name="Google Shape;5317;p41"/>
          <p:cNvSpPr txBox="1">
            <a:spLocks/>
          </p:cNvSpPr>
          <p:nvPr/>
        </p:nvSpPr>
        <p:spPr>
          <a:xfrm>
            <a:off x="3122925" y="5116722"/>
            <a:ext cx="5233843" cy="699065"/>
          </a:xfrm>
          <a:prstGeom prst="roundRect">
            <a:avLst/>
          </a:prstGeom>
          <a:solidFill>
            <a:schemeClr val="accent3">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buClr>
                <a:prstClr val="black"/>
              </a:buClr>
              <a:defRPr/>
            </a:pPr>
            <a:r>
              <a:rPr lang="en-US" sz="3200" kern="0" dirty="0" err="1">
                <a:solidFill>
                  <a:srgbClr val="E53238"/>
                </a:solidFill>
                <a:latin typeface="Calibri" panose="020F0502020204030204" pitchFamily="34" charset="0"/>
                <a:cs typeface="Calibri" panose="020F0502020204030204" pitchFamily="34" charset="0"/>
              </a:rPr>
              <a:t>Cuối</a:t>
            </a:r>
            <a:r>
              <a:rPr lang="en-US" sz="3200" kern="0" dirty="0">
                <a:solidFill>
                  <a:srgbClr val="E53238"/>
                </a:solidFill>
                <a:latin typeface="Calibri" panose="020F0502020204030204" pitchFamily="34" charset="0"/>
                <a:cs typeface="Calibri" panose="020F0502020204030204" pitchFamily="34" charset="0"/>
              </a:rPr>
              <a:t> </a:t>
            </a:r>
            <a:r>
              <a:rPr lang="en-US" sz="3200" kern="0" dirty="0" err="1">
                <a:solidFill>
                  <a:srgbClr val="E53238"/>
                </a:solidFill>
                <a:latin typeface="Calibri" panose="020F0502020204030204" pitchFamily="34" charset="0"/>
                <a:cs typeface="Calibri" panose="020F0502020204030204" pitchFamily="34" charset="0"/>
              </a:rPr>
              <a:t>mỗi</a:t>
            </a:r>
            <a:r>
              <a:rPr lang="en-US" sz="3200" kern="0" dirty="0">
                <a:solidFill>
                  <a:srgbClr val="E53238"/>
                </a:solidFill>
                <a:latin typeface="Calibri" panose="020F0502020204030204" pitchFamily="34" charset="0"/>
                <a:cs typeface="Calibri" panose="020F0502020204030204" pitchFamily="34" charset="0"/>
              </a:rPr>
              <a:t> </a:t>
            </a:r>
            <a:r>
              <a:rPr lang="en-US" sz="3200" kern="0" dirty="0" err="1">
                <a:solidFill>
                  <a:srgbClr val="E53238"/>
                </a:solidFill>
                <a:latin typeface="Calibri" panose="020F0502020204030204" pitchFamily="34" charset="0"/>
                <a:cs typeface="Calibri" panose="020F0502020204030204" pitchFamily="34" charset="0"/>
              </a:rPr>
              <a:t>câu</a:t>
            </a:r>
            <a:r>
              <a:rPr lang="en-US" sz="3200" kern="0" dirty="0">
                <a:solidFill>
                  <a:srgbClr val="E53238"/>
                </a:solidFill>
                <a:latin typeface="Calibri" panose="020F0502020204030204" pitchFamily="34" charset="0"/>
                <a:cs typeface="Calibri" panose="020F0502020204030204" pitchFamily="34" charset="0"/>
              </a:rPr>
              <a:t> </a:t>
            </a:r>
            <a:r>
              <a:rPr lang="en-US" sz="3200" kern="0" dirty="0" err="1">
                <a:solidFill>
                  <a:srgbClr val="E53238"/>
                </a:solidFill>
                <a:latin typeface="Calibri" panose="020F0502020204030204" pitchFamily="34" charset="0"/>
                <a:cs typeface="Calibri" panose="020F0502020204030204" pitchFamily="34" charset="0"/>
              </a:rPr>
              <a:t>có</a:t>
            </a:r>
            <a:r>
              <a:rPr lang="en-US" sz="3200" kern="0" dirty="0">
                <a:solidFill>
                  <a:srgbClr val="E53238"/>
                </a:solidFill>
                <a:latin typeface="Calibri" panose="020F0502020204030204" pitchFamily="34" charset="0"/>
                <a:cs typeface="Calibri" panose="020F0502020204030204" pitchFamily="34" charset="0"/>
              </a:rPr>
              <a:t> </a:t>
            </a:r>
            <a:r>
              <a:rPr lang="en-US" sz="3200" kern="0" dirty="0" err="1">
                <a:solidFill>
                  <a:srgbClr val="E53238"/>
                </a:solidFill>
                <a:latin typeface="Calibri" panose="020F0502020204030204" pitchFamily="34" charset="0"/>
                <a:cs typeface="Calibri" panose="020F0502020204030204" pitchFamily="34" charset="0"/>
              </a:rPr>
              <a:t>dấu</a:t>
            </a:r>
            <a:r>
              <a:rPr lang="en-US" sz="3200" kern="0" dirty="0">
                <a:solidFill>
                  <a:srgbClr val="E53238"/>
                </a:solidFill>
                <a:latin typeface="Calibri" panose="020F0502020204030204" pitchFamily="34" charset="0"/>
                <a:cs typeface="Calibri" panose="020F0502020204030204" pitchFamily="34" charset="0"/>
              </a:rPr>
              <a:t> </a:t>
            </a:r>
            <a:r>
              <a:rPr lang="en-US" sz="3200" kern="0" dirty="0" err="1">
                <a:solidFill>
                  <a:srgbClr val="E53238"/>
                </a:solidFill>
                <a:latin typeface="Calibri" panose="020F0502020204030204" pitchFamily="34" charset="0"/>
                <a:cs typeface="Calibri" panose="020F0502020204030204" pitchFamily="34" charset="0"/>
              </a:rPr>
              <a:t>chấm</a:t>
            </a:r>
            <a:endParaRPr lang="vi-VN" sz="3200" kern="0" dirty="0">
              <a:solidFill>
                <a:srgbClr val="E53238"/>
              </a:solidFill>
              <a:latin typeface="Calibri" panose="020F0502020204030204" pitchFamily="34" charset="0"/>
              <a:cs typeface="Calibri" panose="020F0502020204030204" pitchFamily="34" charset="0"/>
            </a:endParaRPr>
          </a:p>
        </p:txBody>
      </p:sp>
      <p:sp>
        <p:nvSpPr>
          <p:cNvPr id="43" name="Rectangle 42"/>
          <p:cNvSpPr/>
          <p:nvPr/>
        </p:nvSpPr>
        <p:spPr>
          <a:xfrm>
            <a:off x="1739788" y="2082728"/>
            <a:ext cx="4725748" cy="677108"/>
          </a:xfrm>
          <a:prstGeom prst="rect">
            <a:avLst/>
          </a:prstGeom>
        </p:spPr>
        <p:txBody>
          <a:bodyPr wrap="square">
            <a:spAutoFit/>
          </a:bodyPr>
          <a:lstStyle/>
          <a:p>
            <a:r>
              <a:rPr lang="en-US" sz="3800" b="1" dirty="0" err="1">
                <a:solidFill>
                  <a:srgbClr val="0064D2">
                    <a:lumMod val="50000"/>
                  </a:srgbClr>
                </a:solidFill>
                <a:latin typeface="HP001 4 hàng" panose="020B0603050302020204" pitchFamily="34" charset="0"/>
                <a:cs typeface="Calibri" panose="020F0502020204030204" pitchFamily="34" charset="0"/>
              </a:rPr>
              <a:t>Huy-gô</a:t>
            </a:r>
            <a:r>
              <a:rPr lang="en-US" sz="3800" b="1" dirty="0">
                <a:solidFill>
                  <a:srgbClr val="0064D2">
                    <a:lumMod val="50000"/>
                  </a:srgbClr>
                </a:solidFill>
                <a:latin typeface="HP001 4 hàng" panose="020B0603050302020204" pitchFamily="34" charset="0"/>
                <a:cs typeface="Calibri" panose="020F0502020204030204" pitchFamily="34" charset="0"/>
              </a:rPr>
              <a:t> </a:t>
            </a:r>
            <a:r>
              <a:rPr lang="en-US" sz="3800" b="1" dirty="0" err="1">
                <a:solidFill>
                  <a:srgbClr val="0064D2">
                    <a:lumMod val="50000"/>
                  </a:srgbClr>
                </a:solidFill>
                <a:latin typeface="HP001 4 hàng" panose="020B0603050302020204" pitchFamily="34" charset="0"/>
                <a:cs typeface="Calibri" panose="020F0502020204030204" pitchFamily="34" charset="0"/>
              </a:rPr>
              <a:t>jải</a:t>
            </a:r>
            <a:r>
              <a:rPr lang="en-US" sz="3800" b="1" dirty="0">
                <a:solidFill>
                  <a:srgbClr val="0064D2">
                    <a:lumMod val="50000"/>
                  </a:srgbClr>
                </a:solidFill>
                <a:latin typeface="HP001 4 hàng" panose="020B0603050302020204" pitchFamily="34" charset="0"/>
                <a:cs typeface="Calibri" panose="020F0502020204030204" pitchFamily="34" charset="0"/>
              </a:rPr>
              <a:t> j</a:t>
            </a:r>
            <a:r>
              <a:rPr lang="el-GR" sz="3800" b="1" dirty="0">
                <a:solidFill>
                  <a:srgbClr val="0064D2">
                    <a:lumMod val="50000"/>
                  </a:srgbClr>
                </a:solidFill>
                <a:latin typeface="HP001 4 hàng" panose="020B0603050302020204" pitchFamily="34" charset="0"/>
                <a:cs typeface="Calibri" panose="020F0502020204030204" pitchFamily="34" charset="0"/>
              </a:rPr>
              <a:t>Η</a:t>
            </a:r>
            <a:r>
              <a:rPr lang="en-US" sz="3800" b="1" dirty="0" err="1">
                <a:solidFill>
                  <a:srgbClr val="0064D2">
                    <a:lumMod val="50000"/>
                  </a:srgbClr>
                </a:solidFill>
                <a:latin typeface="HP001 4 hàng" panose="020B0603050302020204" pitchFamily="34" charset="0"/>
                <a:cs typeface="Calibri" panose="020F0502020204030204" pitchFamily="34" charset="0"/>
              </a:rPr>
              <a:t>Ğt</a:t>
            </a:r>
            <a:r>
              <a:rPr lang="en-US" sz="3800" b="1" dirty="0">
                <a:solidFill>
                  <a:srgbClr val="0064D2">
                    <a:lumMod val="50000"/>
                  </a:srgbClr>
                </a:solidFill>
                <a:latin typeface="HP001 4 hàng" panose="020B0603050302020204" pitchFamily="34" charset="0"/>
                <a:cs typeface="Calibri" panose="020F0502020204030204" pitchFamily="34" charset="0"/>
              </a:rPr>
              <a:t> </a:t>
            </a:r>
            <a:r>
              <a:rPr lang="el-GR" sz="3800" b="1" dirty="0">
                <a:solidFill>
                  <a:srgbClr val="0064D2">
                    <a:lumMod val="50000"/>
                  </a:srgbClr>
                </a:solidFill>
                <a:latin typeface="HP001 4 hàng" panose="020B0603050302020204" pitchFamily="34" charset="0"/>
                <a:cs typeface="Calibri" panose="020F0502020204030204" pitchFamily="34" charset="0"/>
              </a:rPr>
              <a:t>νμ</a:t>
            </a:r>
            <a:r>
              <a:rPr lang="en-US" sz="3800" b="1" dirty="0" err="1">
                <a:solidFill>
                  <a:srgbClr val="0064D2">
                    <a:lumMod val="50000"/>
                  </a:srgbClr>
                </a:solidFill>
                <a:latin typeface="HP001 4 hàng" panose="020B0603050302020204" pitchFamily="34" charset="0"/>
                <a:cs typeface="Calibri" panose="020F0502020204030204" pitchFamily="34" charset="0"/>
              </a:rPr>
              <a:t>Ğt</a:t>
            </a:r>
            <a:r>
              <a:rPr lang="en-US" sz="3800" b="1" dirty="0">
                <a:solidFill>
                  <a:srgbClr val="0064D2">
                    <a:lumMod val="50000"/>
                  </a:srgbClr>
                </a:solidFill>
                <a:latin typeface="HP001 4 hàng" panose="020B0603050302020204" pitchFamily="34" charset="0"/>
                <a:cs typeface="Calibri" panose="020F0502020204030204" pitchFamily="34" charset="0"/>
              </a:rPr>
              <a:t> </a:t>
            </a:r>
          </a:p>
        </p:txBody>
      </p:sp>
    </p:spTree>
    <p:extLst>
      <p:ext uri="{BB962C8B-B14F-4D97-AF65-F5344CB8AC3E}">
        <p14:creationId xmlns:p14="http://schemas.microsoft.com/office/powerpoint/2010/main" val="2932458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8" grpId="0" animBg="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80031" y="268782"/>
            <a:ext cx="6231939" cy="783607"/>
            <a:chOff x="1775939" y="288470"/>
            <a:chExt cx="6231939" cy="783607"/>
          </a:xfrm>
        </p:grpSpPr>
        <p:sp>
          <p:nvSpPr>
            <p:cNvPr id="9" name="îṥḷíďê">
              <a:extLst>
                <a:ext uri="{FF2B5EF4-FFF2-40B4-BE49-F238E27FC236}">
                  <a16:creationId xmlns="" xmlns:a16="http://schemas.microsoft.com/office/drawing/2014/main" id="{0FC02470-C26C-4027-8E2A-220B2FAEF488}"/>
                </a:ext>
              </a:extLst>
            </p:cNvPr>
            <p:cNvSpPr/>
            <p:nvPr/>
          </p:nvSpPr>
          <p:spPr bwMode="auto">
            <a:xfrm>
              <a:off x="1775939" y="343910"/>
              <a:ext cx="6231939"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lang="en-US" altLang="zh-CN" sz="1400" dirty="0">
                <a:solidFill>
                  <a:srgbClr val="000000"/>
                </a:solidFill>
              </a:endParaRPr>
            </a:p>
          </p:txBody>
        </p:sp>
        <p:sp>
          <p:nvSpPr>
            <p:cNvPr id="3" name="Google Shape;5317;p41"/>
            <p:cNvSpPr txBox="1">
              <a:spLocks/>
            </p:cNvSpPr>
            <p:nvPr/>
          </p:nvSpPr>
          <p:spPr>
            <a:xfrm>
              <a:off x="1867464" y="288470"/>
              <a:ext cx="6051341"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buClr>
                  <a:prstClr val="black"/>
                </a:buClr>
                <a:defRPr/>
              </a:pPr>
              <a:r>
                <a:rPr lang="en-US" sz="4000" dirty="0" err="1">
                  <a:solidFill>
                    <a:srgbClr val="EA4618"/>
                  </a:solidFill>
                  <a:latin typeface="Calibri" panose="020F0502020204030204" pitchFamily="34" charset="0"/>
                  <a:cs typeface="Calibri" panose="020F0502020204030204" pitchFamily="34" charset="0"/>
                </a:rPr>
                <a:t>Lưu</a:t>
              </a:r>
              <a:r>
                <a:rPr lang="en-US" sz="4000" dirty="0">
                  <a:solidFill>
                    <a:srgbClr val="EA4618"/>
                  </a:solidFill>
                  <a:latin typeface="Calibri" panose="020F0502020204030204" pitchFamily="34" charset="0"/>
                  <a:cs typeface="Calibri" panose="020F0502020204030204" pitchFamily="34" charset="0"/>
                </a:rPr>
                <a:t> ý </a:t>
              </a:r>
              <a:r>
                <a:rPr lang="en-US" sz="4000" dirty="0" err="1">
                  <a:solidFill>
                    <a:srgbClr val="EA4618"/>
                  </a:solidFill>
                  <a:latin typeface="Calibri" panose="020F0502020204030204" pitchFamily="34" charset="0"/>
                  <a:cs typeface="Calibri" panose="020F0502020204030204" pitchFamily="34" charset="0"/>
                </a:rPr>
                <a:t>về</a:t>
              </a:r>
              <a:r>
                <a:rPr lang="en-US" sz="4000" dirty="0">
                  <a:solidFill>
                    <a:srgbClr val="EA4618"/>
                  </a:solidFill>
                  <a:latin typeface="Calibri" panose="020F0502020204030204" pitchFamily="34" charset="0"/>
                  <a:cs typeface="Calibri" panose="020F0502020204030204" pitchFamily="34" charset="0"/>
                </a:rPr>
                <a:t> </a:t>
              </a:r>
              <a:r>
                <a:rPr lang="en-US" sz="4000" dirty="0" err="1">
                  <a:solidFill>
                    <a:srgbClr val="EA4618"/>
                  </a:solidFill>
                  <a:latin typeface="Calibri" panose="020F0502020204030204" pitchFamily="34" charset="0"/>
                  <a:cs typeface="Calibri" panose="020F0502020204030204" pitchFamily="34" charset="0"/>
                </a:rPr>
                <a:t>tư</a:t>
              </a:r>
              <a:r>
                <a:rPr lang="en-US" sz="4000" dirty="0">
                  <a:solidFill>
                    <a:srgbClr val="EA4618"/>
                  </a:solidFill>
                  <a:latin typeface="Calibri" panose="020F0502020204030204" pitchFamily="34" charset="0"/>
                  <a:cs typeface="Calibri" panose="020F0502020204030204" pitchFamily="34" charset="0"/>
                </a:rPr>
                <a:t> </a:t>
              </a:r>
              <a:r>
                <a:rPr lang="en-US" sz="4000" dirty="0" err="1">
                  <a:solidFill>
                    <a:srgbClr val="EA4618"/>
                  </a:solidFill>
                  <a:latin typeface="Calibri" panose="020F0502020204030204" pitchFamily="34" charset="0"/>
                  <a:cs typeface="Calibri" panose="020F0502020204030204" pitchFamily="34" charset="0"/>
                </a:rPr>
                <a:t>thế</a:t>
              </a:r>
              <a:r>
                <a:rPr lang="en-US" sz="4000" dirty="0">
                  <a:solidFill>
                    <a:srgbClr val="EA4618"/>
                  </a:solidFill>
                  <a:latin typeface="Calibri" panose="020F0502020204030204" pitchFamily="34" charset="0"/>
                  <a:cs typeface="Calibri" panose="020F0502020204030204" pitchFamily="34" charset="0"/>
                </a:rPr>
                <a:t> </a:t>
              </a:r>
              <a:r>
                <a:rPr lang="en-US" sz="4000" dirty="0" err="1">
                  <a:solidFill>
                    <a:srgbClr val="EA4618"/>
                  </a:solidFill>
                  <a:latin typeface="Calibri" panose="020F0502020204030204" pitchFamily="34" charset="0"/>
                  <a:cs typeface="Calibri" panose="020F0502020204030204" pitchFamily="34" charset="0"/>
                </a:rPr>
                <a:t>ngồi</a:t>
              </a:r>
              <a:r>
                <a:rPr lang="en-US" sz="4000" dirty="0">
                  <a:solidFill>
                    <a:srgbClr val="EA4618"/>
                  </a:solidFill>
                  <a:latin typeface="Calibri" panose="020F0502020204030204" pitchFamily="34" charset="0"/>
                  <a:cs typeface="Calibri" panose="020F0502020204030204" pitchFamily="34" charset="0"/>
                </a:rPr>
                <a:t> </a:t>
              </a:r>
              <a:r>
                <a:rPr lang="en-US" sz="4000" dirty="0" err="1">
                  <a:solidFill>
                    <a:srgbClr val="EA4618"/>
                  </a:solidFill>
                  <a:latin typeface="Calibri" panose="020F0502020204030204" pitchFamily="34" charset="0"/>
                  <a:cs typeface="Calibri" panose="020F0502020204030204" pitchFamily="34" charset="0"/>
                </a:rPr>
                <a:t>viết</a:t>
              </a:r>
              <a:endParaRPr lang="en-US" sz="4000" dirty="0">
                <a:solidFill>
                  <a:srgbClr val="EA4618"/>
                </a:solidFill>
                <a:latin typeface="Calibri" panose="020F0502020204030204" pitchFamily="34" charset="0"/>
                <a:cs typeface="Calibri" panose="020F0502020204030204" pitchFamily="34" charset="0"/>
              </a:endParaRPr>
            </a:p>
          </p:txBody>
        </p:sp>
      </p:grpSp>
      <p:pic>
        <p:nvPicPr>
          <p:cNvPr id="12" name="图片 27">
            <a:extLst>
              <a:ext uri="{FF2B5EF4-FFF2-40B4-BE49-F238E27FC236}">
                <a16:creationId xmlns=""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grpSp>
        <p:nvGrpSpPr>
          <p:cNvPr id="26" name="Group 25"/>
          <p:cNvGrpSpPr/>
          <p:nvPr/>
        </p:nvGrpSpPr>
        <p:grpSpPr>
          <a:xfrm>
            <a:off x="1224500" y="1659205"/>
            <a:ext cx="9310032" cy="3684980"/>
            <a:chOff x="1335115" y="2009400"/>
            <a:chExt cx="9310032" cy="3684980"/>
          </a:xfrm>
        </p:grpSpPr>
        <p:sp>
          <p:nvSpPr>
            <p:cNvPr id="29" name="TextBox 2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a:defRPr/>
              </a:pPr>
              <a:r>
                <a:rPr lang="en-US" sz="3200" kern="0" dirty="0">
                  <a:solidFill>
                    <a:srgbClr val="002060"/>
                  </a:solidFill>
                  <a:latin typeface="Calibri" panose="020F0502020204030204" pitchFamily="34" charset="0"/>
                  <a:ea typeface="Cambria" panose="02040503050406030204" pitchFamily="18" charset="0"/>
                  <a:cs typeface="Calibri" panose="020F0502020204030204" pitchFamily="34" charset="0"/>
                </a:rPr>
                <a:t>1 </a:t>
              </a:r>
              <a:r>
                <a:rPr lang="en-US" sz="32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tay</a:t>
              </a:r>
              <a:r>
                <a:rPr lang="en-US" sz="32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32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cầm</a:t>
              </a:r>
              <a:r>
                <a:rPr lang="en-US" sz="32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32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viết</a:t>
              </a:r>
              <a:endParaRPr lang="en-US" sz="32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a:defRPr/>
              </a:pPr>
              <a:r>
                <a:rPr lang="en-US" sz="3200" kern="0" dirty="0">
                  <a:solidFill>
                    <a:srgbClr val="002060"/>
                  </a:solidFill>
                  <a:latin typeface="Calibri" panose="020F0502020204030204" pitchFamily="34" charset="0"/>
                  <a:ea typeface="Cambria" panose="02040503050406030204" pitchFamily="18" charset="0"/>
                  <a:cs typeface="Calibri" panose="020F0502020204030204" pitchFamily="34" charset="0"/>
                </a:rPr>
                <a:t>1 </a:t>
              </a:r>
              <a:r>
                <a:rPr lang="en-US" sz="32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tay</a:t>
              </a:r>
              <a:r>
                <a:rPr lang="en-US" sz="32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32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giữ</a:t>
              </a:r>
              <a:r>
                <a:rPr lang="en-US" sz="32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32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trang</a:t>
              </a:r>
              <a:r>
                <a:rPr lang="en-US" sz="32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32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vở</a:t>
              </a:r>
              <a:endParaRPr lang="en-US" sz="32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0" name="TextBox 2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a:defRPr/>
              </a:pPr>
              <a:r>
                <a:rPr lang="vi-VN" sz="3200" kern="0" dirty="0">
                  <a:solidFill>
                    <a:srgbClr val="002060"/>
                  </a:solidFill>
                  <a:latin typeface="Calibri" panose="020F0502020204030204" pitchFamily="34" charset="0"/>
                  <a:ea typeface="Cambria" panose="02040503050406030204" pitchFamily="18" charset="0"/>
                  <a:cs typeface="Calibri" panose="020F0502020204030204" pitchFamily="34" charset="0"/>
                </a:rPr>
                <a:t>Thẳng lưng</a:t>
              </a:r>
            </a:p>
            <a:p>
              <a:pPr>
                <a:defRPr/>
              </a:pPr>
              <a:r>
                <a:rPr lang="vi-VN" sz="3200" kern="0" dirty="0">
                  <a:solidFill>
                    <a:srgbClr val="002060"/>
                  </a:solidFill>
                  <a:latin typeface="Calibri" panose="020F0502020204030204" pitchFamily="34" charset="0"/>
                  <a:ea typeface="Cambria" panose="02040503050406030204" pitchFamily="18" charset="0"/>
                  <a:cs typeface="Calibri" panose="020F0502020204030204" pitchFamily="34" charset="0"/>
                </a:rPr>
                <a:t>Chân đặt đúng vị trí</a:t>
              </a:r>
            </a:p>
          </p:txBody>
        </p:sp>
        <p:sp>
          <p:nvSpPr>
            <p:cNvPr id="31" name="Rounded Rectangle 3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defTabSz="914378">
                <a:defRPr/>
              </a:pPr>
              <a:r>
                <a:rPr lang="en-US" sz="32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Khoảng</a:t>
              </a:r>
              <a:r>
                <a:rPr lang="en-US" sz="32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32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cách</a:t>
              </a:r>
              <a:r>
                <a:rPr lang="en-US" sz="32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32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32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32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mắt</a:t>
              </a:r>
              <a:r>
                <a:rPr lang="en-US" sz="32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32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đến</a:t>
              </a:r>
              <a:r>
                <a:rPr lang="en-US" sz="32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32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vở</a:t>
              </a:r>
              <a:r>
                <a:rPr lang="en-US" sz="3200" kern="0" dirty="0">
                  <a:solidFill>
                    <a:srgbClr val="002060"/>
                  </a:solidFill>
                  <a:latin typeface="Calibri" panose="020F0502020204030204" pitchFamily="34" charset="0"/>
                  <a:ea typeface="Cambria" panose="02040503050406030204" pitchFamily="18" charset="0"/>
                  <a:cs typeface="Calibri" panose="020F0502020204030204" pitchFamily="34" charset="0"/>
                </a:rPr>
                <a:t> 25 – 30cm</a:t>
              </a:r>
            </a:p>
          </p:txBody>
        </p:sp>
        <p:pic>
          <p:nvPicPr>
            <p:cNvPr id="32" name="Picture 2" descr="https://khotunhua.com/upload/tiny/day-tre-ngoi-dung-tu-th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42736" y="3585705"/>
              <a:ext cx="972000" cy="523220"/>
            </a:xfrm>
            <a:prstGeom prst="rect">
              <a:avLst/>
            </a:prstGeom>
            <a:solidFill>
              <a:srgbClr val="FFFFFF"/>
            </a:solidFill>
          </p:spPr>
          <p:txBody>
            <a:bodyPr wrap="square">
              <a:spAutoFit/>
            </a:bodyPr>
            <a:lstStyle/>
            <a:p>
              <a:pPr algn="ctr">
                <a:buClr>
                  <a:srgbClr val="000000"/>
                </a:buClr>
                <a:buFont typeface="Arial"/>
                <a:buNone/>
                <a:defRPr/>
              </a:pPr>
              <a:r>
                <a:rPr lang="en-US" sz="1400" b="1" kern="0" dirty="0" err="1">
                  <a:solidFill>
                    <a:srgbClr val="002060"/>
                  </a:solidFill>
                  <a:latin typeface="Calibri" panose="020F0502020204030204" pitchFamily="34" charset="0"/>
                  <a:ea typeface="Cambria" panose="02040503050406030204" pitchFamily="18" charset="0"/>
                  <a:cs typeface="Calibri" panose="020F0502020204030204" pitchFamily="34" charset="0"/>
                  <a:sym typeface="Arial"/>
                </a:rPr>
                <a:t>Giữ</a:t>
              </a:r>
              <a:r>
                <a:rPr lang="en-US" sz="1400" b="1" kern="0" dirty="0">
                  <a:solidFill>
                    <a:srgbClr val="002060"/>
                  </a:solidFill>
                  <a:latin typeface="Calibri" panose="020F0502020204030204" pitchFamily="34" charset="0"/>
                  <a:ea typeface="Cambria" panose="02040503050406030204" pitchFamily="18" charset="0"/>
                  <a:cs typeface="Calibri" panose="020F0502020204030204" pitchFamily="34" charset="0"/>
                  <a:sym typeface="Arial"/>
                </a:rPr>
                <a:t> </a:t>
              </a:r>
              <a:r>
                <a:rPr lang="en-US" sz="1400" b="1" kern="0" dirty="0" err="1">
                  <a:solidFill>
                    <a:srgbClr val="002060"/>
                  </a:solidFill>
                  <a:latin typeface="Calibri" panose="020F0502020204030204" pitchFamily="34" charset="0"/>
                  <a:ea typeface="Cambria" panose="02040503050406030204" pitchFamily="18" charset="0"/>
                  <a:cs typeface="Calibri" panose="020F0502020204030204" pitchFamily="34" charset="0"/>
                  <a:sym typeface="Arial"/>
                </a:rPr>
                <a:t>bằng</a:t>
              </a:r>
              <a:r>
                <a:rPr lang="en-US" sz="1400" b="1" kern="0" dirty="0">
                  <a:solidFill>
                    <a:srgbClr val="002060"/>
                  </a:solidFill>
                  <a:latin typeface="Calibri" panose="020F0502020204030204" pitchFamily="34" charset="0"/>
                  <a:ea typeface="Cambria" panose="02040503050406030204" pitchFamily="18" charset="0"/>
                  <a:cs typeface="Calibri" panose="020F0502020204030204" pitchFamily="34" charset="0"/>
                  <a:sym typeface="Arial"/>
                </a:rPr>
                <a:t> </a:t>
              </a:r>
              <a:r>
                <a:rPr lang="en-US" sz="1400" b="1" kern="0" dirty="0" err="1">
                  <a:solidFill>
                    <a:srgbClr val="002060"/>
                  </a:solidFill>
                  <a:latin typeface="Calibri" panose="020F0502020204030204" pitchFamily="34" charset="0"/>
                  <a:ea typeface="Cambria" panose="02040503050406030204" pitchFamily="18" charset="0"/>
                  <a:cs typeface="Calibri" panose="020F0502020204030204" pitchFamily="34" charset="0"/>
                  <a:sym typeface="Arial"/>
                </a:rPr>
                <a:t>tay</a:t>
              </a:r>
              <a:r>
                <a:rPr lang="en-US" sz="1400" b="1" kern="0" dirty="0">
                  <a:solidFill>
                    <a:srgbClr val="002060"/>
                  </a:solidFill>
                  <a:latin typeface="Calibri" panose="020F0502020204030204" pitchFamily="34" charset="0"/>
                  <a:ea typeface="Cambria" panose="02040503050406030204" pitchFamily="18" charset="0"/>
                  <a:cs typeface="Calibri" panose="020F0502020204030204" pitchFamily="34" charset="0"/>
                  <a:sym typeface="Arial"/>
                </a:rPr>
                <a:t> </a:t>
              </a:r>
              <a:r>
                <a:rPr lang="en-US" sz="1400" b="1" kern="0" dirty="0" err="1">
                  <a:solidFill>
                    <a:srgbClr val="002060"/>
                  </a:solidFill>
                  <a:latin typeface="Calibri" panose="020F0502020204030204" pitchFamily="34" charset="0"/>
                  <a:ea typeface="Cambria" panose="02040503050406030204" pitchFamily="18" charset="0"/>
                  <a:cs typeface="Calibri" panose="020F0502020204030204" pitchFamily="34" charset="0"/>
                  <a:sym typeface="Arial"/>
                </a:rPr>
                <a:t>trái</a:t>
              </a:r>
              <a:endParaRPr lang="en-US" sz="1000" kern="0" dirty="0">
                <a:solidFill>
                  <a:srgbClr val="000000"/>
                </a:solidFill>
                <a:latin typeface="Calibri" panose="020F0502020204030204" pitchFamily="34" charset="0"/>
                <a:cs typeface="Calibri" panose="020F0502020204030204" pitchFamily="34" charset="0"/>
                <a:sym typeface="Arial"/>
              </a:endParaRPr>
            </a:p>
          </p:txBody>
        </p:sp>
        <p:sp>
          <p:nvSpPr>
            <p:cNvPr id="34" name="Rectangle 33"/>
            <p:cNvSpPr/>
            <p:nvPr/>
          </p:nvSpPr>
          <p:spPr>
            <a:xfrm>
              <a:off x="8691513" y="3128316"/>
              <a:ext cx="972000" cy="523220"/>
            </a:xfrm>
            <a:prstGeom prst="rect">
              <a:avLst/>
            </a:prstGeom>
            <a:solidFill>
              <a:srgbClr val="FFFFFF"/>
            </a:solidFill>
          </p:spPr>
          <p:txBody>
            <a:bodyPr wrap="square">
              <a:spAutoFit/>
            </a:bodyPr>
            <a:lstStyle/>
            <a:p>
              <a:pPr>
                <a:buClr>
                  <a:srgbClr val="000000"/>
                </a:buClr>
                <a:buFont typeface="Arial"/>
                <a:buNone/>
                <a:defRPr/>
              </a:pPr>
              <a:r>
                <a:rPr lang="en-US" sz="1400" b="1" kern="0" dirty="0" err="1">
                  <a:solidFill>
                    <a:srgbClr val="002060"/>
                  </a:solidFill>
                  <a:latin typeface="Calibri" panose="020F0502020204030204" pitchFamily="34" charset="0"/>
                  <a:ea typeface="Cambria" panose="02040503050406030204" pitchFamily="18" charset="0"/>
                  <a:cs typeface="Calibri" panose="020F0502020204030204" pitchFamily="34" charset="0"/>
                  <a:sym typeface="Arial"/>
                </a:rPr>
                <a:t>Viết</a:t>
              </a:r>
              <a:r>
                <a:rPr lang="en-US" sz="1400" b="1" kern="0" dirty="0">
                  <a:solidFill>
                    <a:srgbClr val="002060"/>
                  </a:solidFill>
                  <a:latin typeface="Calibri" panose="020F0502020204030204" pitchFamily="34" charset="0"/>
                  <a:ea typeface="Cambria" panose="02040503050406030204" pitchFamily="18" charset="0"/>
                  <a:cs typeface="Calibri" panose="020F0502020204030204" pitchFamily="34" charset="0"/>
                  <a:sym typeface="Arial"/>
                </a:rPr>
                <a:t> </a:t>
              </a:r>
              <a:r>
                <a:rPr lang="en-US" sz="1400" b="1" kern="0" dirty="0" err="1">
                  <a:solidFill>
                    <a:srgbClr val="002060"/>
                  </a:solidFill>
                  <a:latin typeface="Calibri" panose="020F0502020204030204" pitchFamily="34" charset="0"/>
                  <a:ea typeface="Cambria" panose="02040503050406030204" pitchFamily="18" charset="0"/>
                  <a:cs typeface="Calibri" panose="020F0502020204030204" pitchFamily="34" charset="0"/>
                  <a:sym typeface="Arial"/>
                </a:rPr>
                <a:t>bằng</a:t>
              </a:r>
              <a:r>
                <a:rPr lang="en-US" sz="1400" b="1" kern="0" dirty="0">
                  <a:solidFill>
                    <a:srgbClr val="002060"/>
                  </a:solidFill>
                  <a:latin typeface="Calibri" panose="020F0502020204030204" pitchFamily="34" charset="0"/>
                  <a:ea typeface="Cambria" panose="02040503050406030204" pitchFamily="18" charset="0"/>
                  <a:cs typeface="Calibri" panose="020F0502020204030204" pitchFamily="34" charset="0"/>
                  <a:sym typeface="Arial"/>
                </a:rPr>
                <a:t> </a:t>
              </a:r>
              <a:r>
                <a:rPr lang="en-US" sz="1400" b="1" kern="0" dirty="0" err="1">
                  <a:solidFill>
                    <a:srgbClr val="002060"/>
                  </a:solidFill>
                  <a:latin typeface="Calibri" panose="020F0502020204030204" pitchFamily="34" charset="0"/>
                  <a:ea typeface="Cambria" panose="02040503050406030204" pitchFamily="18" charset="0"/>
                  <a:cs typeface="Calibri" panose="020F0502020204030204" pitchFamily="34" charset="0"/>
                  <a:sym typeface="Arial"/>
                </a:rPr>
                <a:t>tay</a:t>
              </a:r>
              <a:r>
                <a:rPr lang="en-US" sz="1400" b="1" kern="0" dirty="0">
                  <a:solidFill>
                    <a:srgbClr val="002060"/>
                  </a:solidFill>
                  <a:latin typeface="Calibri" panose="020F0502020204030204" pitchFamily="34" charset="0"/>
                  <a:ea typeface="Cambria" panose="02040503050406030204" pitchFamily="18" charset="0"/>
                  <a:cs typeface="Calibri" panose="020F0502020204030204" pitchFamily="34" charset="0"/>
                  <a:sym typeface="Arial"/>
                </a:rPr>
                <a:t> </a:t>
              </a:r>
              <a:r>
                <a:rPr lang="en-US" sz="1400" b="1" kern="0" dirty="0" err="1">
                  <a:solidFill>
                    <a:srgbClr val="002060"/>
                  </a:solidFill>
                  <a:latin typeface="Calibri" panose="020F0502020204030204" pitchFamily="34" charset="0"/>
                  <a:ea typeface="Cambria" panose="02040503050406030204" pitchFamily="18" charset="0"/>
                  <a:cs typeface="Calibri" panose="020F0502020204030204" pitchFamily="34" charset="0"/>
                  <a:sym typeface="Arial"/>
                </a:rPr>
                <a:t>phải</a:t>
              </a:r>
              <a:endParaRPr lang="en-US" sz="1000" kern="0"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28737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3387" y="2196846"/>
            <a:ext cx="5611514" cy="2337875"/>
            <a:chOff x="1147864" y="2761593"/>
            <a:chExt cx="5611514" cy="2337875"/>
          </a:xfrm>
        </p:grpSpPr>
        <p:sp>
          <p:nvSpPr>
            <p:cNvPr id="4" name="Rounded Rectangle 3"/>
            <p:cNvSpPr/>
            <p:nvPr/>
          </p:nvSpPr>
          <p:spPr>
            <a:xfrm>
              <a:off x="1147864" y="2761593"/>
              <a:ext cx="5611514" cy="2337875"/>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algn="ctr">
                <a:lnSpc>
                  <a:spcPct val="120000"/>
                </a:lnSpc>
                <a:defRPr/>
              </a:pPr>
              <a:r>
                <a:rPr lang="en-US" sz="2800" b="1" kern="0" dirty="0" err="1">
                  <a:solidFill>
                    <a:srgbClr val="FF0000"/>
                  </a:solidFill>
                </a:rPr>
                <a:t>Tiêu</a:t>
              </a:r>
              <a:r>
                <a:rPr lang="en-US" sz="2800" b="1" kern="0" dirty="0">
                  <a:solidFill>
                    <a:srgbClr val="FF0000"/>
                  </a:solidFill>
                </a:rPr>
                <a:t> </a:t>
              </a:r>
              <a:r>
                <a:rPr lang="en-US" sz="2800" b="1" kern="0" dirty="0" err="1">
                  <a:solidFill>
                    <a:srgbClr val="FF0000"/>
                  </a:solidFill>
                </a:rPr>
                <a:t>chí</a:t>
              </a:r>
              <a:r>
                <a:rPr lang="en-US" sz="2800" b="1" kern="0" dirty="0">
                  <a:solidFill>
                    <a:srgbClr val="FF0000"/>
                  </a:solidFill>
                </a:rPr>
                <a:t> </a:t>
              </a:r>
              <a:r>
                <a:rPr lang="en-US" sz="2800" b="1" kern="0" dirty="0" err="1">
                  <a:solidFill>
                    <a:srgbClr val="FF0000"/>
                  </a:solidFill>
                </a:rPr>
                <a:t>đánh</a:t>
              </a:r>
              <a:r>
                <a:rPr lang="en-US" sz="2800" b="1" kern="0" dirty="0">
                  <a:solidFill>
                    <a:srgbClr val="FF0000"/>
                  </a:solidFill>
                </a:rPr>
                <a:t> </a:t>
              </a:r>
              <a:r>
                <a:rPr lang="en-US" sz="2800" b="1" kern="0" dirty="0" err="1">
                  <a:solidFill>
                    <a:srgbClr val="FF0000"/>
                  </a:solidFill>
                </a:rPr>
                <a:t>giá</a:t>
              </a:r>
              <a:endParaRPr lang="en-US" sz="2800" b="1" kern="0" dirty="0">
                <a:solidFill>
                  <a:srgbClr val="FF0000"/>
                </a:solidFill>
              </a:endParaRPr>
            </a:p>
            <a:p>
              <a:pPr>
                <a:lnSpc>
                  <a:spcPct val="120000"/>
                </a:lnSpc>
                <a:buSzPts val="2800"/>
                <a:defRPr/>
              </a:pPr>
              <a:r>
                <a:rPr lang="fi-FI" sz="2800" kern="0" dirty="0">
                  <a:solidFill>
                    <a:srgbClr val="142436"/>
                  </a:solidFill>
                </a:rPr>
                <a:t>1. Sai không quá </a:t>
              </a:r>
              <a:r>
                <a:rPr lang="fi-FI" sz="2800" b="1" kern="0" dirty="0">
                  <a:solidFill>
                    <a:srgbClr val="142436"/>
                  </a:solidFill>
                </a:rPr>
                <a:t>5 lỗi </a:t>
              </a:r>
            </a:p>
            <a:p>
              <a:pPr>
                <a:lnSpc>
                  <a:spcPct val="120000"/>
                </a:lnSpc>
                <a:buSzPts val="2800"/>
                <a:defRPr/>
              </a:pPr>
              <a:r>
                <a:rPr lang="en-US" sz="2800" kern="0" dirty="0">
                  <a:solidFill>
                    <a:srgbClr val="142436"/>
                  </a:solidFill>
                </a:rPr>
                <a:t>2. </a:t>
              </a:r>
              <a:r>
                <a:rPr lang="en-US" sz="2800" kern="0" dirty="0" err="1">
                  <a:solidFill>
                    <a:srgbClr val="142436"/>
                  </a:solidFill>
                </a:rPr>
                <a:t>Chữ</a:t>
              </a:r>
              <a:r>
                <a:rPr lang="en-US" sz="2800" kern="0" dirty="0">
                  <a:solidFill>
                    <a:srgbClr val="142436"/>
                  </a:solidFill>
                </a:rPr>
                <a:t> </a:t>
              </a:r>
              <a:r>
                <a:rPr lang="en-US" sz="2800" kern="0" dirty="0" err="1">
                  <a:solidFill>
                    <a:srgbClr val="142436"/>
                  </a:solidFill>
                </a:rPr>
                <a:t>viết</a:t>
              </a:r>
              <a:r>
                <a:rPr lang="en-US" sz="2800" kern="0" dirty="0">
                  <a:solidFill>
                    <a:srgbClr val="142436"/>
                  </a:solidFill>
                </a:rPr>
                <a:t> </a:t>
              </a:r>
              <a:r>
                <a:rPr lang="en-US" sz="2800" kern="0" dirty="0" err="1">
                  <a:solidFill>
                    <a:srgbClr val="142436"/>
                  </a:solidFill>
                </a:rPr>
                <a:t>rõ</a:t>
              </a:r>
              <a:r>
                <a:rPr lang="en-US" sz="2800" kern="0" dirty="0">
                  <a:solidFill>
                    <a:srgbClr val="142436"/>
                  </a:solidFill>
                </a:rPr>
                <a:t> </a:t>
              </a:r>
              <a:r>
                <a:rPr lang="en-US" sz="2800" kern="0" dirty="0" err="1">
                  <a:solidFill>
                    <a:srgbClr val="142436"/>
                  </a:solidFill>
                </a:rPr>
                <a:t>ràng</a:t>
              </a:r>
              <a:r>
                <a:rPr lang="en-US" sz="2800" kern="0" dirty="0">
                  <a:solidFill>
                    <a:srgbClr val="142436"/>
                  </a:solidFill>
                </a:rPr>
                <a:t>, </a:t>
              </a:r>
              <a:r>
                <a:rPr lang="en-US" sz="2800" kern="0" dirty="0" err="1">
                  <a:solidFill>
                    <a:srgbClr val="142436"/>
                  </a:solidFill>
                </a:rPr>
                <a:t>sạch</a:t>
              </a:r>
              <a:r>
                <a:rPr lang="en-US" sz="2800" kern="0" dirty="0">
                  <a:solidFill>
                    <a:srgbClr val="142436"/>
                  </a:solidFill>
                </a:rPr>
                <a:t> </a:t>
              </a:r>
              <a:r>
                <a:rPr lang="en-US" sz="2800" kern="0" dirty="0" err="1">
                  <a:solidFill>
                    <a:srgbClr val="142436"/>
                  </a:solidFill>
                </a:rPr>
                <a:t>đẹp</a:t>
              </a:r>
              <a:endParaRPr lang="en-US" sz="2800" kern="0" dirty="0">
                <a:solidFill>
                  <a:srgbClr val="142436"/>
                </a:solidFill>
              </a:endParaRPr>
            </a:p>
            <a:p>
              <a:pPr>
                <a:lnSpc>
                  <a:spcPct val="120000"/>
                </a:lnSpc>
                <a:buSzPts val="2800"/>
                <a:defRPr/>
              </a:pPr>
              <a:r>
                <a:rPr lang="en-US" sz="2800" kern="0" dirty="0">
                  <a:solidFill>
                    <a:srgbClr val="142436"/>
                  </a:solidFill>
                </a:rPr>
                <a:t>3. </a:t>
              </a:r>
              <a:r>
                <a:rPr lang="en-US" sz="2800" kern="0" dirty="0" err="1">
                  <a:solidFill>
                    <a:srgbClr val="142436"/>
                  </a:solidFill>
                </a:rPr>
                <a:t>Trình</a:t>
              </a:r>
              <a:r>
                <a:rPr lang="en-US" sz="2800" kern="0" dirty="0">
                  <a:solidFill>
                    <a:srgbClr val="142436"/>
                  </a:solidFill>
                </a:rPr>
                <a:t> </a:t>
              </a:r>
              <a:r>
                <a:rPr lang="en-US" sz="2800" kern="0" dirty="0" err="1">
                  <a:solidFill>
                    <a:srgbClr val="142436"/>
                  </a:solidFill>
                </a:rPr>
                <a:t>bày</a:t>
              </a:r>
              <a:r>
                <a:rPr lang="en-US" sz="2800" kern="0" dirty="0">
                  <a:solidFill>
                    <a:srgbClr val="142436"/>
                  </a:solidFill>
                </a:rPr>
                <a:t> </a:t>
              </a:r>
              <a:r>
                <a:rPr lang="en-US" sz="2800" kern="0" dirty="0" err="1">
                  <a:solidFill>
                    <a:srgbClr val="142436"/>
                  </a:solidFill>
                </a:rPr>
                <a:t>đúng</a:t>
              </a:r>
              <a:r>
                <a:rPr lang="en-US" sz="2800" kern="0" dirty="0">
                  <a:solidFill>
                    <a:srgbClr val="142436"/>
                  </a:solidFill>
                </a:rPr>
                <a:t> </a:t>
              </a:r>
              <a:r>
                <a:rPr lang="en-US" sz="2800" kern="0" dirty="0" err="1">
                  <a:solidFill>
                    <a:srgbClr val="142436"/>
                  </a:solidFill>
                </a:rPr>
                <a:t>hình</a:t>
              </a:r>
              <a:r>
                <a:rPr lang="en-US" sz="2800" kern="0" dirty="0">
                  <a:solidFill>
                    <a:srgbClr val="142436"/>
                  </a:solidFill>
                </a:rPr>
                <a:t> </a:t>
              </a:r>
              <a:r>
                <a:rPr lang="en-US" sz="2800" kern="0" dirty="0" err="1">
                  <a:solidFill>
                    <a:srgbClr val="142436"/>
                  </a:solidFill>
                </a:rPr>
                <a:t>thức</a:t>
              </a:r>
              <a:endParaRPr lang="en-US" sz="2800" kern="0" dirty="0">
                <a:solidFill>
                  <a:srgbClr val="142436"/>
                </a:solidFill>
              </a:endParaRPr>
            </a:p>
          </p:txBody>
        </p:sp>
        <p:sp>
          <p:nvSpPr>
            <p:cNvPr id="8" name="5-Point Star 7"/>
            <p:cNvSpPr/>
            <p:nvPr/>
          </p:nvSpPr>
          <p:spPr>
            <a:xfrm>
              <a:off x="6067544" y="4087611"/>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buClr>
                  <a:srgbClr val="000000"/>
                </a:buClr>
                <a:buFont typeface="Arial"/>
                <a:buNone/>
                <a:defRPr/>
              </a:pPr>
              <a:endParaRPr lang="en-US" sz="1400" kern="0">
                <a:solidFill>
                  <a:srgbClr val="FFFFFF"/>
                </a:solidFill>
                <a:latin typeface="等线" panose="020F0502020204030204"/>
                <a:sym typeface="Arial"/>
              </a:endParaRPr>
            </a:p>
          </p:txBody>
        </p:sp>
        <p:sp>
          <p:nvSpPr>
            <p:cNvPr id="15" name="5-Point Star 14"/>
            <p:cNvSpPr/>
            <p:nvPr/>
          </p:nvSpPr>
          <p:spPr>
            <a:xfrm>
              <a:off x="499027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buClr>
                  <a:srgbClr val="000000"/>
                </a:buClr>
                <a:buFont typeface="Arial"/>
                <a:buNone/>
                <a:defRPr/>
              </a:pPr>
              <a:endParaRPr lang="en-US" sz="1400" kern="0">
                <a:solidFill>
                  <a:srgbClr val="FFFFFF"/>
                </a:solidFill>
                <a:latin typeface="等线" panose="020F0502020204030204"/>
                <a:sym typeface="Arial"/>
              </a:endParaRPr>
            </a:p>
          </p:txBody>
        </p:sp>
        <p:sp>
          <p:nvSpPr>
            <p:cNvPr id="16" name="5-Point Star 15"/>
            <p:cNvSpPr/>
            <p:nvPr/>
          </p:nvSpPr>
          <p:spPr>
            <a:xfrm>
              <a:off x="5420004"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buClr>
                  <a:srgbClr val="000000"/>
                </a:buClr>
                <a:buFont typeface="Arial"/>
                <a:buNone/>
                <a:defRPr/>
              </a:pPr>
              <a:endParaRPr lang="en-US" sz="1400" kern="0">
                <a:solidFill>
                  <a:srgbClr val="FFFFFF"/>
                </a:solidFill>
                <a:latin typeface="等线" panose="020F0502020204030204"/>
                <a:sym typeface="Arial"/>
              </a:endParaRPr>
            </a:p>
          </p:txBody>
        </p:sp>
        <p:sp>
          <p:nvSpPr>
            <p:cNvPr id="17" name="5-Point Star 16"/>
            <p:cNvSpPr/>
            <p:nvPr/>
          </p:nvSpPr>
          <p:spPr>
            <a:xfrm>
              <a:off x="584972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buClr>
                  <a:srgbClr val="000000"/>
                </a:buClr>
                <a:buFont typeface="Arial"/>
                <a:buNone/>
                <a:defRPr/>
              </a:pPr>
              <a:endParaRPr lang="en-US" sz="1400" kern="0">
                <a:solidFill>
                  <a:srgbClr val="FFFFFF"/>
                </a:solidFill>
                <a:latin typeface="等线" panose="020F0502020204030204"/>
                <a:sym typeface="Arial"/>
              </a:endParaRPr>
            </a:p>
          </p:txBody>
        </p:sp>
        <p:sp>
          <p:nvSpPr>
            <p:cNvPr id="18" name="5-Point Star 17"/>
            <p:cNvSpPr/>
            <p:nvPr/>
          </p:nvSpPr>
          <p:spPr>
            <a:xfrm>
              <a:off x="5836466" y="4515175"/>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buClr>
                  <a:srgbClr val="000000"/>
                </a:buClr>
                <a:buFont typeface="Arial"/>
                <a:buNone/>
                <a:defRPr/>
              </a:pPr>
              <a:endParaRPr lang="en-US" sz="1400" kern="0">
                <a:solidFill>
                  <a:srgbClr val="FFFFFF"/>
                </a:solidFill>
                <a:latin typeface="等线" panose="020F0502020204030204"/>
                <a:sym typeface="Arial"/>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428" y="3950428"/>
            <a:ext cx="2254910" cy="2251308"/>
          </a:xfrm>
          <a:prstGeom prst="rect">
            <a:avLst/>
          </a:prstGeom>
        </p:spPr>
      </p:pic>
      <p:grpSp>
        <p:nvGrpSpPr>
          <p:cNvPr id="11" name="Group 10"/>
          <p:cNvGrpSpPr/>
          <p:nvPr/>
        </p:nvGrpSpPr>
        <p:grpSpPr>
          <a:xfrm>
            <a:off x="2977570" y="216191"/>
            <a:ext cx="6181768" cy="783607"/>
            <a:chOff x="572821" y="288470"/>
            <a:chExt cx="9735405" cy="783607"/>
          </a:xfrm>
        </p:grpSpPr>
        <p:sp>
          <p:nvSpPr>
            <p:cNvPr id="12" name="îṥḷíďê">
              <a:extLst>
                <a:ext uri="{FF2B5EF4-FFF2-40B4-BE49-F238E27FC236}">
                  <a16:creationId xmlns="" xmlns:a16="http://schemas.microsoft.com/office/drawing/2014/main" id="{0FC02470-C26C-4027-8E2A-220B2FAEF488}"/>
                </a:ext>
              </a:extLst>
            </p:cNvPr>
            <p:cNvSpPr/>
            <p:nvPr/>
          </p:nvSpPr>
          <p:spPr bwMode="auto">
            <a:xfrm>
              <a:off x="2873170" y="343910"/>
              <a:ext cx="5134709" cy="633041"/>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endParaRPr lang="en-US" altLang="zh-CN" sz="1200" dirty="0">
                <a:solidFill>
                  <a:srgbClr val="000000"/>
                </a:solidFill>
              </a:endParaRPr>
            </a:p>
          </p:txBody>
        </p:sp>
        <p:sp>
          <p:nvSpPr>
            <p:cNvPr id="13" name="Google Shape;5317;p41"/>
            <p:cNvSpPr txBox="1">
              <a:spLocks/>
            </p:cNvSpPr>
            <p:nvPr/>
          </p:nvSpPr>
          <p:spPr>
            <a:xfrm>
              <a:off x="572821"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buClr>
                  <a:prstClr val="black"/>
                </a:buClr>
                <a:defRPr/>
              </a:pPr>
              <a:r>
                <a:rPr lang="en-US" sz="3600" dirty="0" err="1">
                  <a:solidFill>
                    <a:srgbClr val="0064D2">
                      <a:lumMod val="50000"/>
                    </a:srgbClr>
                  </a:solidFill>
                  <a:latin typeface="Calibri" panose="020F0502020204030204" pitchFamily="34" charset="0"/>
                  <a:cs typeface="Calibri" panose="020F0502020204030204" pitchFamily="34" charset="0"/>
                </a:rPr>
                <a:t>Nghe</a:t>
              </a:r>
              <a:r>
                <a:rPr lang="en-US" sz="3600" dirty="0">
                  <a:solidFill>
                    <a:srgbClr val="0064D2">
                      <a:lumMod val="50000"/>
                    </a:srgbClr>
                  </a:solidFill>
                  <a:latin typeface="Calibri" panose="020F0502020204030204" pitchFamily="34" charset="0"/>
                  <a:cs typeface="Calibri" panose="020F0502020204030204" pitchFamily="34" charset="0"/>
                </a:rPr>
                <a:t> - </a:t>
              </a:r>
              <a:r>
                <a:rPr lang="en-US" sz="3600" dirty="0" err="1">
                  <a:solidFill>
                    <a:srgbClr val="0064D2">
                      <a:lumMod val="50000"/>
                    </a:srgbClr>
                  </a:solidFill>
                  <a:latin typeface="Calibri" panose="020F0502020204030204" pitchFamily="34" charset="0"/>
                  <a:cs typeface="Calibri" panose="020F0502020204030204" pitchFamily="34" charset="0"/>
                </a:rPr>
                <a:t>viết</a:t>
              </a:r>
              <a:endParaRPr lang="en-US" sz="3600" dirty="0">
                <a:solidFill>
                  <a:srgbClr val="0064D2">
                    <a:lumMod val="50000"/>
                  </a:srgbClr>
                </a:solidFill>
                <a:latin typeface="Calibri" panose="020F0502020204030204" pitchFamily="34" charset="0"/>
                <a:cs typeface="Calibri" panose="020F0502020204030204" pitchFamily="34" charset="0"/>
              </a:endParaRPr>
            </a:p>
          </p:txBody>
        </p:sp>
      </p:grpSp>
      <p:sp>
        <p:nvSpPr>
          <p:cNvPr id="14" name="Google Shape;5317;p41"/>
          <p:cNvSpPr txBox="1">
            <a:spLocks/>
          </p:cNvSpPr>
          <p:nvPr/>
        </p:nvSpPr>
        <p:spPr>
          <a:xfrm>
            <a:off x="2977570" y="1088836"/>
            <a:ext cx="6181768"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buClr>
                <a:prstClr val="black"/>
              </a:buClr>
              <a:defRPr/>
            </a:pPr>
            <a:r>
              <a:rPr lang="en-US" sz="3600" dirty="0" err="1">
                <a:solidFill>
                  <a:srgbClr val="EA4618"/>
                </a:solidFill>
                <a:latin typeface="Coiny" panose="02000903060500060000" pitchFamily="2" charset="0"/>
                <a:cs typeface="Calibri" panose="020F0502020204030204" pitchFamily="34" charset="0"/>
              </a:rPr>
              <a:t>Lời</a:t>
            </a:r>
            <a:r>
              <a:rPr lang="en-US" sz="3600" dirty="0">
                <a:solidFill>
                  <a:srgbClr val="EA4618"/>
                </a:solidFill>
                <a:latin typeface="Coiny" panose="02000903060500060000" pitchFamily="2" charset="0"/>
                <a:cs typeface="Calibri" panose="020F0502020204030204" pitchFamily="34" charset="0"/>
              </a:rPr>
              <a:t> </a:t>
            </a:r>
            <a:r>
              <a:rPr lang="en-US" sz="3600" dirty="0" err="1">
                <a:solidFill>
                  <a:srgbClr val="EA4618"/>
                </a:solidFill>
                <a:latin typeface="Coiny" panose="02000903060500060000" pitchFamily="2" charset="0"/>
                <a:cs typeface="Calibri" panose="020F0502020204030204" pitchFamily="34" charset="0"/>
              </a:rPr>
              <a:t>giải</a:t>
            </a:r>
            <a:r>
              <a:rPr lang="en-US" sz="3600" dirty="0">
                <a:solidFill>
                  <a:srgbClr val="EA4618"/>
                </a:solidFill>
                <a:latin typeface="Coiny" panose="02000903060500060000" pitchFamily="2" charset="0"/>
                <a:cs typeface="Calibri" panose="020F0502020204030204" pitchFamily="34" charset="0"/>
              </a:rPr>
              <a:t> </a:t>
            </a:r>
            <a:r>
              <a:rPr lang="en-US" sz="3600" dirty="0" err="1">
                <a:solidFill>
                  <a:srgbClr val="EA4618"/>
                </a:solidFill>
                <a:latin typeface="Coiny" panose="02000903060500060000" pitchFamily="2" charset="0"/>
                <a:cs typeface="Calibri" panose="020F0502020204030204" pitchFamily="34" charset="0"/>
              </a:rPr>
              <a:t>Toán</a:t>
            </a:r>
            <a:r>
              <a:rPr lang="en-US" sz="3600" dirty="0">
                <a:solidFill>
                  <a:srgbClr val="EA4618"/>
                </a:solidFill>
                <a:latin typeface="Coiny" panose="02000903060500060000" pitchFamily="2" charset="0"/>
                <a:cs typeface="Calibri" panose="020F0502020204030204" pitchFamily="34" charset="0"/>
              </a:rPr>
              <a:t> </a:t>
            </a:r>
            <a:r>
              <a:rPr lang="en-US" sz="3600" dirty="0" err="1">
                <a:solidFill>
                  <a:srgbClr val="EA4618"/>
                </a:solidFill>
                <a:latin typeface="Coiny" panose="02000903060500060000" pitchFamily="2" charset="0"/>
                <a:cs typeface="Calibri" panose="020F0502020204030204" pitchFamily="34" charset="0"/>
              </a:rPr>
              <a:t>đặc</a:t>
            </a:r>
            <a:r>
              <a:rPr lang="en-US" sz="3600" dirty="0">
                <a:solidFill>
                  <a:srgbClr val="EA4618"/>
                </a:solidFill>
                <a:latin typeface="Coiny" panose="02000903060500060000" pitchFamily="2" charset="0"/>
                <a:cs typeface="Calibri" panose="020F0502020204030204" pitchFamily="34" charset="0"/>
              </a:rPr>
              <a:t> </a:t>
            </a:r>
            <a:r>
              <a:rPr lang="en-US" sz="3600" dirty="0" err="1">
                <a:solidFill>
                  <a:srgbClr val="EA4618"/>
                </a:solidFill>
                <a:latin typeface="Coiny" panose="02000903060500060000" pitchFamily="2" charset="0"/>
                <a:cs typeface="Calibri" panose="020F0502020204030204" pitchFamily="34" charset="0"/>
              </a:rPr>
              <a:t>biệt</a:t>
            </a:r>
            <a:endParaRPr lang="en-US" sz="3600" dirty="0">
              <a:solidFill>
                <a:srgbClr val="EA4618"/>
              </a:solidFill>
              <a:latin typeface="Coiny" panose="02000903060500060000" pitchFamily="2" charset="0"/>
              <a:cs typeface="Calibri" panose="020F0502020204030204" pitchFamily="34" charset="0"/>
            </a:endParaRPr>
          </a:p>
        </p:txBody>
      </p:sp>
      <p:grpSp>
        <p:nvGrpSpPr>
          <p:cNvPr id="25" name="Group 24"/>
          <p:cNvGrpSpPr/>
          <p:nvPr/>
        </p:nvGrpSpPr>
        <p:grpSpPr>
          <a:xfrm>
            <a:off x="7072010" y="1961481"/>
            <a:ext cx="4412572" cy="2240955"/>
            <a:chOff x="7562960" y="2029855"/>
            <a:chExt cx="2844356" cy="2037887"/>
          </a:xfrm>
        </p:grpSpPr>
        <p:sp>
          <p:nvSpPr>
            <p:cNvPr id="19" name="ïsḻîdé">
              <a:extLst>
                <a:ext uri="{FF2B5EF4-FFF2-40B4-BE49-F238E27FC236}">
                  <a16:creationId xmlns="" xmlns:a16="http://schemas.microsoft.com/office/drawing/2014/main" id="{109DC4CC-6BAD-48BA-9314-6E0942235C6A}"/>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91440" tIns="45720" rIns="91440" bIns="45720" anchor="b" anchorCtr="1" compatLnSpc="1">
              <a:prstTxWarp prst="textNoShape">
                <a:avLst/>
              </a:prstTxWarp>
              <a:normAutofit/>
            </a:bodyPr>
            <a:lstStyle/>
            <a:p>
              <a:pPr algn="ctr" defTabSz="457200">
                <a:defRPr/>
              </a:pPr>
              <a:endParaRPr lang="zh-CN" altLang="en-US" b="1" dirty="0">
                <a:solidFill>
                  <a:srgbClr val="778495"/>
                </a:solidFill>
              </a:endParaRPr>
            </a:p>
          </p:txBody>
        </p:sp>
        <p:sp>
          <p:nvSpPr>
            <p:cNvPr id="21" name="iŝ1iḍe">
              <a:extLst>
                <a:ext uri="{FF2B5EF4-FFF2-40B4-BE49-F238E27FC236}">
                  <a16:creationId xmlns="" xmlns:a16="http://schemas.microsoft.com/office/drawing/2014/main" id="{3A3F8FD7-742B-4003-8799-D47998585EE3}"/>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a:solidFill>
                  <a:srgbClr val="000000"/>
                </a:solidFill>
              </a:endParaRPr>
            </a:p>
          </p:txBody>
        </p:sp>
      </p:grpSp>
      <p:sp>
        <p:nvSpPr>
          <p:cNvPr id="24" name="Rectangle 23"/>
          <p:cNvSpPr/>
          <p:nvPr/>
        </p:nvSpPr>
        <p:spPr>
          <a:xfrm>
            <a:off x="7642561" y="2448635"/>
            <a:ext cx="3253074" cy="1200329"/>
          </a:xfrm>
          <a:prstGeom prst="rect">
            <a:avLst/>
          </a:prstGeom>
        </p:spPr>
        <p:txBody>
          <a:bodyPr wrap="square">
            <a:spAutoFit/>
          </a:bodyPr>
          <a:lstStyle/>
          <a:p>
            <a:pPr algn="ctr">
              <a:defRPr/>
            </a:pPr>
            <a:r>
              <a:rPr lang="en-US" sz="2400" b="1" kern="0" dirty="0" err="1">
                <a:solidFill>
                  <a:prstClr val="black">
                    <a:lumMod val="50000"/>
                  </a:prstClr>
                </a:solidFill>
                <a:ea typeface="Cambria" panose="02040503050406030204" pitchFamily="18" charset="0"/>
                <a:cs typeface="Arial" panose="020B0604020202020204" pitchFamily="34" charset="0"/>
              </a:rPr>
              <a:t>Em</a:t>
            </a:r>
            <a:r>
              <a:rPr lang="en-US" sz="2400" b="1" kern="0" dirty="0">
                <a:solidFill>
                  <a:prstClr val="black">
                    <a:lumMod val="50000"/>
                  </a:prstClr>
                </a:solidFill>
                <a:ea typeface="Cambria" panose="02040503050406030204" pitchFamily="18" charset="0"/>
                <a:cs typeface="Arial" panose="020B0604020202020204" pitchFamily="34" charset="0"/>
              </a:rPr>
              <a:t> </a:t>
            </a:r>
            <a:r>
              <a:rPr lang="en-US" sz="2400" b="1" kern="0" dirty="0" err="1">
                <a:solidFill>
                  <a:prstClr val="black">
                    <a:lumMod val="50000"/>
                  </a:prstClr>
                </a:solidFill>
                <a:ea typeface="Cambria" panose="02040503050406030204" pitchFamily="18" charset="0"/>
                <a:cs typeface="Arial" panose="020B0604020202020204" pitchFamily="34" charset="0"/>
              </a:rPr>
              <a:t>hãy</a:t>
            </a:r>
            <a:r>
              <a:rPr lang="en-US" sz="2400" b="1" kern="0" dirty="0">
                <a:solidFill>
                  <a:prstClr val="black">
                    <a:lumMod val="50000"/>
                  </a:prstClr>
                </a:solidFill>
                <a:ea typeface="Cambria" panose="02040503050406030204" pitchFamily="18" charset="0"/>
                <a:cs typeface="Arial" panose="020B0604020202020204" pitchFamily="34" charset="0"/>
              </a:rPr>
              <a:t> </a:t>
            </a:r>
            <a:r>
              <a:rPr lang="en-US" sz="2400" b="1" kern="0" dirty="0" err="1">
                <a:solidFill>
                  <a:prstClr val="black">
                    <a:lumMod val="50000"/>
                  </a:prstClr>
                </a:solidFill>
                <a:ea typeface="Cambria" panose="02040503050406030204" pitchFamily="18" charset="0"/>
                <a:cs typeface="Arial" panose="020B0604020202020204" pitchFamily="34" charset="0"/>
              </a:rPr>
              <a:t>tự</a:t>
            </a:r>
            <a:r>
              <a:rPr lang="en-US" sz="2400" b="1" kern="0" dirty="0">
                <a:solidFill>
                  <a:prstClr val="black">
                    <a:lumMod val="50000"/>
                  </a:prstClr>
                </a:solidFill>
                <a:ea typeface="Cambria" panose="02040503050406030204" pitchFamily="18" charset="0"/>
                <a:cs typeface="Arial" panose="020B0604020202020204" pitchFamily="34" charset="0"/>
              </a:rPr>
              <a:t> </a:t>
            </a:r>
            <a:r>
              <a:rPr lang="en-US" sz="2400" b="1" kern="0" dirty="0" err="1">
                <a:solidFill>
                  <a:prstClr val="black">
                    <a:lumMod val="50000"/>
                  </a:prstClr>
                </a:solidFill>
                <a:ea typeface="Cambria" panose="02040503050406030204" pitchFamily="18" charset="0"/>
                <a:cs typeface="Arial" panose="020B0604020202020204" pitchFamily="34" charset="0"/>
              </a:rPr>
              <a:t>đánh</a:t>
            </a:r>
            <a:r>
              <a:rPr lang="en-US" sz="2400" b="1" kern="0" dirty="0">
                <a:solidFill>
                  <a:prstClr val="black">
                    <a:lumMod val="50000"/>
                  </a:prstClr>
                </a:solidFill>
                <a:ea typeface="Cambria" panose="02040503050406030204" pitchFamily="18" charset="0"/>
                <a:cs typeface="Arial" panose="020B0604020202020204" pitchFamily="34" charset="0"/>
              </a:rPr>
              <a:t> </a:t>
            </a:r>
            <a:r>
              <a:rPr lang="en-US" sz="2400" b="1" kern="0" dirty="0" err="1">
                <a:solidFill>
                  <a:prstClr val="black">
                    <a:lumMod val="50000"/>
                  </a:prstClr>
                </a:solidFill>
                <a:ea typeface="Cambria" panose="02040503050406030204" pitchFamily="18" charset="0"/>
                <a:cs typeface="Arial" panose="020B0604020202020204" pitchFamily="34" charset="0"/>
              </a:rPr>
              <a:t>giá</a:t>
            </a:r>
            <a:r>
              <a:rPr lang="en-US" sz="2400" b="1" kern="0" dirty="0">
                <a:solidFill>
                  <a:prstClr val="black">
                    <a:lumMod val="50000"/>
                  </a:prstClr>
                </a:solidFill>
                <a:ea typeface="Cambria" panose="02040503050406030204" pitchFamily="18" charset="0"/>
                <a:cs typeface="Arial" panose="020B0604020202020204" pitchFamily="34" charset="0"/>
              </a:rPr>
              <a:t> </a:t>
            </a:r>
            <a:r>
              <a:rPr lang="en-US" sz="2400" b="1" kern="0" dirty="0" err="1">
                <a:solidFill>
                  <a:prstClr val="black">
                    <a:lumMod val="50000"/>
                  </a:prstClr>
                </a:solidFill>
                <a:ea typeface="Cambria" panose="02040503050406030204" pitchFamily="18" charset="0"/>
                <a:cs typeface="Arial" panose="020B0604020202020204" pitchFamily="34" charset="0"/>
              </a:rPr>
              <a:t>phần</a:t>
            </a:r>
            <a:r>
              <a:rPr lang="en-US" sz="2400" b="1" kern="0" dirty="0">
                <a:solidFill>
                  <a:prstClr val="black">
                    <a:lumMod val="50000"/>
                  </a:prstClr>
                </a:solidFill>
                <a:ea typeface="Cambria" panose="02040503050406030204" pitchFamily="18" charset="0"/>
                <a:cs typeface="Arial" panose="020B0604020202020204" pitchFamily="34" charset="0"/>
              </a:rPr>
              <a:t> </a:t>
            </a:r>
            <a:r>
              <a:rPr lang="en-US" sz="2400" b="1" kern="0" dirty="0" err="1">
                <a:solidFill>
                  <a:prstClr val="black">
                    <a:lumMod val="50000"/>
                  </a:prstClr>
                </a:solidFill>
                <a:ea typeface="Cambria" panose="02040503050406030204" pitchFamily="18" charset="0"/>
                <a:cs typeface="Arial" panose="020B0604020202020204" pitchFamily="34" charset="0"/>
              </a:rPr>
              <a:t>viết</a:t>
            </a:r>
            <a:r>
              <a:rPr lang="en-US" sz="2400" b="1" kern="0" dirty="0">
                <a:solidFill>
                  <a:prstClr val="black">
                    <a:lumMod val="50000"/>
                  </a:prstClr>
                </a:solidFill>
                <a:ea typeface="Cambria" panose="02040503050406030204" pitchFamily="18" charset="0"/>
                <a:cs typeface="Arial" panose="020B0604020202020204" pitchFamily="34" charset="0"/>
              </a:rPr>
              <a:t> </a:t>
            </a:r>
            <a:r>
              <a:rPr lang="en-US" sz="2400" b="1" kern="0" dirty="0" err="1">
                <a:solidFill>
                  <a:prstClr val="black">
                    <a:lumMod val="50000"/>
                  </a:prstClr>
                </a:solidFill>
                <a:ea typeface="Cambria" panose="02040503050406030204" pitchFamily="18" charset="0"/>
                <a:cs typeface="Arial" panose="020B0604020202020204" pitchFamily="34" charset="0"/>
              </a:rPr>
              <a:t>của</a:t>
            </a:r>
            <a:r>
              <a:rPr lang="en-US" sz="2400" b="1" kern="0" dirty="0">
                <a:solidFill>
                  <a:prstClr val="black">
                    <a:lumMod val="50000"/>
                  </a:prstClr>
                </a:solidFill>
                <a:ea typeface="Cambria" panose="02040503050406030204" pitchFamily="18" charset="0"/>
                <a:cs typeface="Arial" panose="020B0604020202020204" pitchFamily="34" charset="0"/>
              </a:rPr>
              <a:t> </a:t>
            </a:r>
            <a:r>
              <a:rPr lang="en-US" sz="2400" b="1" kern="0" dirty="0" err="1">
                <a:solidFill>
                  <a:prstClr val="black">
                    <a:lumMod val="50000"/>
                  </a:prstClr>
                </a:solidFill>
                <a:ea typeface="Cambria" panose="02040503050406030204" pitchFamily="18" charset="0"/>
                <a:cs typeface="Arial" panose="020B0604020202020204" pitchFamily="34" charset="0"/>
              </a:rPr>
              <a:t>mình</a:t>
            </a:r>
            <a:r>
              <a:rPr lang="en-US" sz="2400" b="1" kern="0" dirty="0">
                <a:solidFill>
                  <a:prstClr val="black">
                    <a:lumMod val="50000"/>
                  </a:prstClr>
                </a:solidFill>
                <a:ea typeface="Cambria" panose="02040503050406030204" pitchFamily="18" charset="0"/>
                <a:cs typeface="Arial" panose="020B0604020202020204" pitchFamily="34" charset="0"/>
              </a:rPr>
              <a:t> </a:t>
            </a:r>
            <a:r>
              <a:rPr lang="en-US" sz="2400" b="1" kern="0" dirty="0" err="1">
                <a:solidFill>
                  <a:prstClr val="black">
                    <a:lumMod val="50000"/>
                  </a:prstClr>
                </a:solidFill>
                <a:ea typeface="Cambria" panose="02040503050406030204" pitchFamily="18" charset="0"/>
                <a:cs typeface="Arial" panose="020B0604020202020204" pitchFamily="34" charset="0"/>
              </a:rPr>
              <a:t>và</a:t>
            </a:r>
            <a:r>
              <a:rPr lang="en-US" sz="2400" b="1" kern="0" dirty="0">
                <a:solidFill>
                  <a:prstClr val="black">
                    <a:lumMod val="50000"/>
                  </a:prstClr>
                </a:solidFill>
                <a:ea typeface="Cambria" panose="02040503050406030204" pitchFamily="18" charset="0"/>
                <a:cs typeface="Arial" panose="020B0604020202020204" pitchFamily="34" charset="0"/>
              </a:rPr>
              <a:t> </a:t>
            </a:r>
            <a:r>
              <a:rPr lang="en-US" sz="2400" b="1" kern="0" dirty="0" err="1">
                <a:solidFill>
                  <a:prstClr val="black">
                    <a:lumMod val="50000"/>
                  </a:prstClr>
                </a:solidFill>
                <a:ea typeface="Cambria" panose="02040503050406030204" pitchFamily="18" charset="0"/>
                <a:cs typeface="Arial" panose="020B0604020202020204" pitchFamily="34" charset="0"/>
              </a:rPr>
              <a:t>của</a:t>
            </a:r>
            <a:r>
              <a:rPr lang="en-US" sz="2400" b="1" kern="0" dirty="0">
                <a:solidFill>
                  <a:prstClr val="black">
                    <a:lumMod val="50000"/>
                  </a:prstClr>
                </a:solidFill>
                <a:ea typeface="Cambria" panose="02040503050406030204" pitchFamily="18" charset="0"/>
                <a:cs typeface="Arial" panose="020B0604020202020204" pitchFamily="34" charset="0"/>
              </a:rPr>
              <a:t> </a:t>
            </a:r>
            <a:r>
              <a:rPr lang="en-US" sz="2400" b="1" kern="0" dirty="0" err="1">
                <a:solidFill>
                  <a:prstClr val="black">
                    <a:lumMod val="50000"/>
                  </a:prstClr>
                </a:solidFill>
                <a:ea typeface="Cambria" panose="02040503050406030204" pitchFamily="18" charset="0"/>
                <a:cs typeface="Arial" panose="020B0604020202020204" pitchFamily="34" charset="0"/>
              </a:rPr>
              <a:t>bạn</a:t>
            </a:r>
            <a:endParaRPr lang="en-US" sz="2400" b="1" kern="0" dirty="0">
              <a:solidFill>
                <a:prstClr val="black">
                  <a:lumMod val="50000"/>
                </a:prstClr>
              </a:solidFill>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79383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564</Words>
  <Application>Microsoft Office PowerPoint</Application>
  <PresentationFormat>Custom</PresentationFormat>
  <Paragraphs>91</Paragraphs>
  <Slides>23</Slides>
  <Notes>12</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包图主题2</vt:lpstr>
      <vt:lpstr>1_包图主题2</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2022-06-25T01:17:34Z</dcterms:created>
  <dcterms:modified xsi:type="dcterms:W3CDTF">2022-10-11T01:45:49Z</dcterms:modified>
</cp:coreProperties>
</file>