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notesMasterIdLst>
    <p:notesMasterId r:id="rId26"/>
  </p:notesMasterIdLst>
  <p:sldIdLst>
    <p:sldId id="282" r:id="rId5"/>
    <p:sldId id="283" r:id="rId6"/>
    <p:sldId id="303" r:id="rId7"/>
    <p:sldId id="284" r:id="rId8"/>
    <p:sldId id="285" r:id="rId9"/>
    <p:sldId id="286" r:id="rId10"/>
    <p:sldId id="288" r:id="rId11"/>
    <p:sldId id="306" r:id="rId12"/>
    <p:sldId id="304" r:id="rId13"/>
    <p:sldId id="305" r:id="rId14"/>
    <p:sldId id="291" r:id="rId15"/>
    <p:sldId id="307" r:id="rId16"/>
    <p:sldId id="258" r:id="rId17"/>
    <p:sldId id="294" r:id="rId18"/>
    <p:sldId id="295" r:id="rId19"/>
    <p:sldId id="296" r:id="rId20"/>
    <p:sldId id="297" r:id="rId21"/>
    <p:sldId id="298" r:id="rId22"/>
    <p:sldId id="299" r:id="rId23"/>
    <p:sldId id="300" r:id="rId24"/>
    <p:sldId id="5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447376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85351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37944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87002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7466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7712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08888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27847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72265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915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85360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98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579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69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2022/7/22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image" Target="../media/image7.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2022/7/22</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9982098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9.xml"/><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8.svg"/><Relationship Id="rId5" Type="http://schemas.openxmlformats.org/officeDocument/2006/relationships/image" Target="../media/image18.png"/><Relationship Id="rId10" Type="http://schemas.openxmlformats.org/officeDocument/2006/relationships/image" Target="../media/image47.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microsoft.com/office/2007/relationships/hdphoto" Target="../media/hdphoto4.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7.xml"/><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45700" y="528767"/>
            <a:ext cx="46698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THẢO</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LUẬN</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539</Words>
  <Application>Microsoft Office PowerPoint</Application>
  <PresentationFormat>Widescreen</PresentationFormat>
  <Paragraphs>69</Paragraphs>
  <Slides>21</Slides>
  <Notes>20</Notes>
  <HiddenSlides>0</HiddenSlides>
  <MMClips>11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等线</vt:lpstr>
      <vt:lpstr>华康方圆体W7</vt:lpstr>
      <vt:lpstr>字魂27号-布丁体</vt:lpstr>
      <vt:lpstr>Arial</vt:lpstr>
      <vt:lpstr>Baloo</vt:lpstr>
      <vt:lpstr>Calibri</vt:lpstr>
      <vt:lpstr>Calibri Light</vt:lpstr>
      <vt:lpstr>Coiny</vt:lpstr>
      <vt:lpstr>Times New Roman</vt:lpstr>
      <vt:lpstr>1_Office Theme</vt:lpstr>
      <vt:lpstr>千图网海量PPT模板www.58pic.com​​</vt:lpstr>
      <vt:lpstr>1_千图网海量PPT模板www.58pic.com​​</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2022-06-25T00:47:11Z</dcterms:created>
  <dcterms:modified xsi:type="dcterms:W3CDTF">2022-07-22T07:54:52Z</dcterms:modified>
</cp:coreProperties>
</file>