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61" d="100"/>
          <a:sy n="61" d="100"/>
        </p:scale>
        <p:origin x="10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2022/8/2</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2022/8/2</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8A51D3-F212-4F47-82B5-1802042236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2022/8/2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77B5692B-B5F0-4F2F-BA13-28BC2DFFA2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780</Words>
  <Application>Microsoft Office PowerPoint</Application>
  <PresentationFormat>Widescreen</PresentationFormat>
  <Paragraphs>86</Paragraphs>
  <Slides>16</Slides>
  <Notes>12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等线</vt:lpstr>
      <vt:lpstr>微软雅黑</vt:lpstr>
      <vt:lpstr>Arial</vt:lpstr>
      <vt:lpstr>Arial-Rounded</vt:lpstr>
      <vt:lpstr>Calibri</vt:lpstr>
      <vt:lpstr>Coiny</vt:lpstr>
      <vt:lpstr>OpenSans</vt:lpstr>
      <vt:lpstr>Times New Roman</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2022-06-25T08:30:54Z</dcterms:created>
  <dcterms:modified xsi:type="dcterms:W3CDTF">2022-08-02T14:49:28Z</dcterms:modified>
</cp:coreProperties>
</file>