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0" y="-26924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A6DFD4-F8A0-414C-AA56-829A18E7F4D0}"/>
              </a:ext>
            </a:extLst>
          </p:cNvPr>
          <p:cNvGrpSpPr/>
          <p:nvPr/>
        </p:nvGrpSpPr>
        <p:grpSpPr>
          <a:xfrm>
            <a:off x="4186527" y="387189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xmlns="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xmlns="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xmlns="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xmlns="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xmlns="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xmlns="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xmlns="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xmlns="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xmlns="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904" y="2695860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xmlns="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xmlns="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xmlns="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xmlns="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xmlns="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xmlns="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xmlns="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xmlns="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xmlns="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xmlns="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xmlns="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xmlns="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xmlns="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xmlns="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xmlns="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xmlns="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xmlns="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xmlns="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xmlns="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xmlns="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xmlns="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xmlns="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xmlns="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xmlns="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xmlns="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xmlns="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xmlns="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xmlns="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xmlns="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xmlns="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xmlns="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xmlns="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xmlns="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xmlns="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xmlns="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xmlns="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xmlns="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xmlns="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xmlns="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xmlns="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xmlns="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xmlns="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xmlns="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xmlns="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</Words>
  <Application>Microsoft Office PowerPoint</Application>
  <PresentationFormat>Custom</PresentationFormat>
  <Paragraphs>25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</cp:revision>
  <dcterms:created xsi:type="dcterms:W3CDTF">2022-06-25T07:08:00Z</dcterms:created>
  <dcterms:modified xsi:type="dcterms:W3CDTF">2022-10-11T13:41:59Z</dcterms:modified>
</cp:coreProperties>
</file>