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xml" ContentType="application/vnd.openxmlformats-officedocument.presentationml.notesSlide+xml"/>
  <Override PartName="/ppt/tags/tag61.xml" ContentType="application/vnd.openxmlformats-officedocument.presentationml.tags+xml"/>
  <Override PartName="/ppt/notesSlides/notesSlide2.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8" r:id="rId4"/>
    <p:sldMasterId id="2147483700" r:id="rId5"/>
    <p:sldMasterId id="2147483712" r:id="rId6"/>
  </p:sldMasterIdLst>
  <p:notesMasterIdLst>
    <p:notesMasterId r:id="rId36"/>
  </p:notesMasterIdLst>
  <p:sldIdLst>
    <p:sldId id="350" r:id="rId7"/>
    <p:sldId id="256" r:id="rId8"/>
    <p:sldId id="257" r:id="rId9"/>
    <p:sldId id="351" r:id="rId10"/>
    <p:sldId id="259" r:id="rId11"/>
    <p:sldId id="260" r:id="rId12"/>
    <p:sldId id="313" r:id="rId13"/>
    <p:sldId id="310" r:id="rId14"/>
    <p:sldId id="318" r:id="rId15"/>
    <p:sldId id="319" r:id="rId16"/>
    <p:sldId id="353" r:id="rId17"/>
    <p:sldId id="258" r:id="rId18"/>
    <p:sldId id="358" r:id="rId19"/>
    <p:sldId id="352" r:id="rId20"/>
    <p:sldId id="315" r:id="rId21"/>
    <p:sldId id="354" r:id="rId22"/>
    <p:sldId id="328" r:id="rId23"/>
    <p:sldId id="355" r:id="rId24"/>
    <p:sldId id="329" r:id="rId25"/>
    <p:sldId id="349" r:id="rId26"/>
    <p:sldId id="333" r:id="rId27"/>
    <p:sldId id="334" r:id="rId28"/>
    <p:sldId id="335" r:id="rId29"/>
    <p:sldId id="356" r:id="rId30"/>
    <p:sldId id="357" r:id="rId31"/>
    <p:sldId id="265" r:id="rId32"/>
    <p:sldId id="330" r:id="rId33"/>
    <p:sldId id="359" r:id="rId34"/>
    <p:sldId id="34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E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8E5C0-AFEC-4E68-A020-553E7B90BE64}" type="datetimeFigureOut">
              <a:rPr lang="en-US" smtClean="0"/>
              <a:t>10/16/2022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0B0D3-91CD-461F-A8F9-EF88A85E3896}" type="slidenum">
              <a:rPr lang="en-US" smtClean="0"/>
              <a:t>‹#›</a:t>
            </a:fld>
            <a:endParaRPr lang="en-US"/>
          </a:p>
        </p:txBody>
      </p:sp>
    </p:spTree>
    <p:extLst>
      <p:ext uri="{BB962C8B-B14F-4D97-AF65-F5344CB8AC3E}">
        <p14:creationId xmlns:p14="http://schemas.microsoft.com/office/powerpoint/2010/main" val="1136191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a81bce59aa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a81bce59aa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278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b1a7517edc_0_1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b1a7517edc_0_1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7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5.xml"/><Relationship Id="rId5" Type="http://schemas.openxmlformats.org/officeDocument/2006/relationships/tags" Target="../tags/tag6.xml"/><Relationship Id="rId4" Type="http://schemas.openxmlformats.org/officeDocument/2006/relationships/tags" Target="../tags/tag5.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5.xml"/><Relationship Id="rId5" Type="http://schemas.openxmlformats.org/officeDocument/2006/relationships/tags" Target="../tags/tag11.xml"/><Relationship Id="rId4" Type="http://schemas.openxmlformats.org/officeDocument/2006/relationships/tags" Target="../tags/tag10.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5.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5.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5.xml"/><Relationship Id="rId4" Type="http://schemas.openxmlformats.org/officeDocument/2006/relationships/tags" Target="../tags/tag3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5.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5.xml"/><Relationship Id="rId5" Type="http://schemas.openxmlformats.org/officeDocument/2006/relationships/tags" Target="../tags/tag48.xml"/><Relationship Id="rId4"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5.xml"/><Relationship Id="rId4" Type="http://schemas.openxmlformats.org/officeDocument/2006/relationships/tags" Target="../tags/tag52.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5.xml"/><Relationship Id="rId5" Type="http://schemas.openxmlformats.org/officeDocument/2006/relationships/tags" Target="../tags/tag57.xml"/><Relationship Id="rId4" Type="http://schemas.openxmlformats.org/officeDocument/2006/relationships/tags" Target="../tags/tag56.xml"/></Relationships>
</file>

<file path=ppt/slideLayouts/_rels/slideLayout4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6.xml"/><Relationship Id="rId5" Type="http://schemas.openxmlformats.org/officeDocument/2006/relationships/image" Target="../media/image7.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Master" Target="../slideMasters/slideMaster6.xml"/><Relationship Id="rId5" Type="http://schemas.openxmlformats.org/officeDocument/2006/relationships/image" Target="../media/image7.png"/><Relationship Id="rId4" Type="http://schemas.microsoft.com/office/2007/relationships/hdphoto" Target="../media/hdphoto1.wdp"/></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6.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7461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300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6953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371087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382597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498004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956747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8" name="Footer Placeholder 7"/>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9" name="Slide Number Placeholder 8"/>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9656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4" name="Footer Placeholder 3"/>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5" name="Slide Number Placeholder 4"/>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86971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3" name="Footer Placeholder 2"/>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4" name="Slide Number Placeholder 3"/>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15132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94166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953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638551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487000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946625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4"/>
        <p:cNvGrpSpPr/>
        <p:nvPr/>
      </p:nvGrpSpPr>
      <p:grpSpPr>
        <a:xfrm>
          <a:off x="0" y="0"/>
          <a:ext cx="0" cy="0"/>
          <a:chOff x="0" y="0"/>
          <a:chExt cx="0" cy="0"/>
        </a:xfrm>
      </p:grpSpPr>
      <p:sp>
        <p:nvSpPr>
          <p:cNvPr id="305" name="Google Shape;305;p8"/>
          <p:cNvSpPr txBox="1">
            <a:spLocks noGrp="1"/>
          </p:cNvSpPr>
          <p:nvPr>
            <p:ph type="title"/>
          </p:nvPr>
        </p:nvSpPr>
        <p:spPr>
          <a:xfrm>
            <a:off x="2390600" y="1436800"/>
            <a:ext cx="7410800" cy="337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3788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6"/>
        <p:cNvGrpSpPr/>
        <p:nvPr/>
      </p:nvGrpSpPr>
      <p:grpSpPr>
        <a:xfrm>
          <a:off x="0" y="0"/>
          <a:ext cx="0" cy="0"/>
          <a:chOff x="0" y="0"/>
          <a:chExt cx="0" cy="0"/>
        </a:xfrm>
      </p:grpSpPr>
      <p:sp>
        <p:nvSpPr>
          <p:cNvPr id="307" name="Google Shape;307;p9"/>
          <p:cNvSpPr txBox="1">
            <a:spLocks noGrp="1"/>
          </p:cNvSpPr>
          <p:nvPr>
            <p:ph type="title"/>
          </p:nvPr>
        </p:nvSpPr>
        <p:spPr>
          <a:xfrm>
            <a:off x="960000" y="1762067"/>
            <a:ext cx="4456400" cy="1487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8" name="Google Shape;308;p9"/>
          <p:cNvSpPr txBox="1">
            <a:spLocks noGrp="1"/>
          </p:cNvSpPr>
          <p:nvPr>
            <p:ph type="subTitle" idx="1"/>
          </p:nvPr>
        </p:nvSpPr>
        <p:spPr>
          <a:xfrm>
            <a:off x="960000" y="3365917"/>
            <a:ext cx="4945600" cy="173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309" name="Google Shape;309;p9"/>
          <p:cNvGrpSpPr/>
          <p:nvPr/>
        </p:nvGrpSpPr>
        <p:grpSpPr>
          <a:xfrm>
            <a:off x="-1686676" y="-2957188"/>
            <a:ext cx="5293347" cy="4750991"/>
            <a:chOff x="-1265007" y="-2217891"/>
            <a:chExt cx="3970010" cy="3563243"/>
          </a:xfrm>
        </p:grpSpPr>
        <p:sp>
          <p:nvSpPr>
            <p:cNvPr id="310" name="Google Shape;310;p9"/>
            <p:cNvSpPr/>
            <p:nvPr/>
          </p:nvSpPr>
          <p:spPr>
            <a:xfrm rot="8557240" flipH="1">
              <a:off x="-1165805" y="-1237607"/>
              <a:ext cx="3771606" cy="1602675"/>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11" name="Google Shape;311;p9"/>
            <p:cNvGrpSpPr/>
            <p:nvPr/>
          </p:nvGrpSpPr>
          <p:grpSpPr>
            <a:xfrm rot="10285502" flipH="1">
              <a:off x="-116652" y="70515"/>
              <a:ext cx="1604775" cy="724527"/>
              <a:chOff x="1246399" y="4061320"/>
              <a:chExt cx="1604810" cy="724543"/>
            </a:xfrm>
          </p:grpSpPr>
          <p:sp>
            <p:nvSpPr>
              <p:cNvPr id="312" name="Google Shape;312;p9"/>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9"/>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4" name="Google Shape;314;p9"/>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15" name="Google Shape;315;p9"/>
              <p:cNvGrpSpPr/>
              <p:nvPr/>
            </p:nvGrpSpPr>
            <p:grpSpPr>
              <a:xfrm>
                <a:off x="1314809" y="4061320"/>
                <a:ext cx="1536401" cy="724543"/>
                <a:chOff x="1314809" y="4061320"/>
                <a:chExt cx="1536401" cy="724543"/>
              </a:xfrm>
            </p:grpSpPr>
            <p:sp>
              <p:nvSpPr>
                <p:cNvPr id="316" name="Google Shape;316;p9"/>
                <p:cNvSpPr/>
                <p:nvPr/>
              </p:nvSpPr>
              <p:spPr>
                <a:xfrm>
                  <a:off x="1936278" y="4683429"/>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7" name="Google Shape;317;p9"/>
                <p:cNvSpPr/>
                <p:nvPr/>
              </p:nvSpPr>
              <p:spPr>
                <a:xfrm>
                  <a:off x="1787606" y="4766407"/>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8" name="Google Shape;318;p9"/>
                <p:cNvSpPr/>
                <p:nvPr/>
              </p:nvSpPr>
              <p:spPr>
                <a:xfrm>
                  <a:off x="2055149" y="4412659"/>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9" name="Google Shape;319;p9"/>
                <p:cNvSpPr/>
                <p:nvPr/>
              </p:nvSpPr>
              <p:spPr>
                <a:xfrm>
                  <a:off x="1519347" y="4097662"/>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0" name="Google Shape;320;p9"/>
                <p:cNvSpPr/>
                <p:nvPr/>
              </p:nvSpPr>
              <p:spPr>
                <a:xfrm>
                  <a:off x="2061881" y="4370365"/>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1" name="Google Shape;321;p9"/>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2" name="Google Shape;322;p9"/>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3" name="Google Shape;323;p9"/>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4" name="Google Shape;324;p9"/>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5" name="Google Shape;325;p9"/>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6" name="Google Shape;326;p9"/>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7" name="Google Shape;327;p9"/>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8" name="Google Shape;328;p9"/>
                <p:cNvSpPr/>
                <p:nvPr/>
              </p:nvSpPr>
              <p:spPr>
                <a:xfrm>
                  <a:off x="1815612" y="4536929"/>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9" name="Google Shape;329;p9"/>
                <p:cNvSpPr/>
                <p:nvPr/>
              </p:nvSpPr>
              <p:spPr>
                <a:xfrm>
                  <a:off x="1793533" y="4505122"/>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0" name="Google Shape;330;p9"/>
                <p:cNvSpPr/>
                <p:nvPr/>
              </p:nvSpPr>
              <p:spPr>
                <a:xfrm>
                  <a:off x="2369943" y="4674833"/>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1" name="Google Shape;331;p9"/>
                <p:cNvSpPr/>
                <p:nvPr/>
              </p:nvSpPr>
              <p:spPr>
                <a:xfrm>
                  <a:off x="2297733" y="4699084"/>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2" name="Google Shape;332;p9"/>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grpSp>
    </p:spTree>
    <p:extLst>
      <p:ext uri="{BB962C8B-B14F-4D97-AF65-F5344CB8AC3E}">
        <p14:creationId xmlns:p14="http://schemas.microsoft.com/office/powerpoint/2010/main" val="363218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7"/>
        <p:cNvGrpSpPr/>
        <p:nvPr/>
      </p:nvGrpSpPr>
      <p:grpSpPr>
        <a:xfrm>
          <a:off x="0" y="0"/>
          <a:ext cx="0" cy="0"/>
          <a:chOff x="0" y="0"/>
          <a:chExt cx="0" cy="0"/>
        </a:xfrm>
      </p:grpSpPr>
    </p:spTree>
    <p:extLst>
      <p:ext uri="{BB962C8B-B14F-4D97-AF65-F5344CB8AC3E}">
        <p14:creationId xmlns:p14="http://schemas.microsoft.com/office/powerpoint/2010/main" val="2075934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09118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55446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543869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4163442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2520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10/16/2022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54243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10/16/2022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9520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10/16/2022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707949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4158880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649269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51637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707955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2022/10/16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59418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2022/10/16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5757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2022/10/16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1225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5052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2022/10/16</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91465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2022/10/16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3654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2022/10/16</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70035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2022/10/16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23950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2022/10/16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7959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2022/10/16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35533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2022/10/16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5628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2022/10/16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88994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8"/>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9295" t="19153" b="9518"/>
          <a:stretch/>
        </p:blipFill>
        <p:spPr>
          <a:xfrm>
            <a:off x="7604077" y="496350"/>
            <a:ext cx="1307532" cy="2174674"/>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2757" r="44843" b="72394"/>
          <a:stretch/>
        </p:blipFill>
        <p:spPr>
          <a:xfrm>
            <a:off x="486737" y="337983"/>
            <a:ext cx="1409700" cy="1243782"/>
          </a:xfrm>
          <a:prstGeom prst="rect">
            <a:avLst/>
          </a:prstGeom>
        </p:spPr>
      </p:pic>
      <p:pic>
        <p:nvPicPr>
          <p:cNvPr id="12" name="图片 11">
            <a:extLst>
              <a:ext uri="{FF2B5EF4-FFF2-40B4-BE49-F238E27FC236}">
                <a16:creationId xmlns:a16="http://schemas.microsoft.com/office/drawing/2014/main" id="{DB0164A4-9F07-4C63-A023-EEB3FDE3389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64902"/>
          <a:stretch/>
        </p:blipFill>
        <p:spPr>
          <a:xfrm rot="10800000">
            <a:off x="2146565" y="4294666"/>
            <a:ext cx="10081098" cy="2605179"/>
          </a:xfrm>
          <a:prstGeom prst="rect">
            <a:avLst/>
          </a:prstGeom>
        </p:spPr>
      </p:pic>
      <p:pic>
        <p:nvPicPr>
          <p:cNvPr id="13" name="图片 12">
            <a:extLst>
              <a:ext uri="{FF2B5EF4-FFF2-40B4-BE49-F238E27FC236}">
                <a16:creationId xmlns:a16="http://schemas.microsoft.com/office/drawing/2014/main" id="{21ADB5C9-4923-433E-9EAE-04D09A94EA8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3692" t="53086"/>
          <a:stretch/>
        </p:blipFill>
        <p:spPr>
          <a:xfrm>
            <a:off x="0" y="3477873"/>
            <a:ext cx="4998237" cy="3429000"/>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3072" r="64944" b="1"/>
          <a:stretch/>
        </p:blipFill>
        <p:spPr>
          <a:xfrm>
            <a:off x="1478981" y="4875550"/>
            <a:ext cx="1492819" cy="516078"/>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26" t="35624" r="65269" b="16247"/>
          <a:stretch/>
        </p:blipFill>
        <p:spPr>
          <a:xfrm>
            <a:off x="486737" y="1863926"/>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0" y="1154777"/>
            <a:ext cx="1586414" cy="1243782"/>
          </a:xfrm>
          <a:prstGeom prst="rect">
            <a:avLst/>
          </a:prstGeom>
        </p:spPr>
      </p:pic>
      <p:pic>
        <p:nvPicPr>
          <p:cNvPr id="3" name="Picture 2">
            <a:extLst>
              <a:ext uri="{FF2B5EF4-FFF2-40B4-BE49-F238E27FC236}">
                <a16:creationId xmlns:a16="http://schemas.microsoft.com/office/drawing/2014/main" id="{4BA84788-C7AC-E87C-9D13-F17C806C0115}"/>
              </a:ext>
            </a:extLst>
          </p:cNvPr>
          <p:cNvPicPr>
            <a:picLocks noChangeAspect="1"/>
          </p:cNvPicPr>
          <p:nvPr userDrawn="1"/>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colorTemperature colorTemp="7200"/>
                    </a14:imgEffect>
                    <a14:imgEffect>
                      <a14:saturation sat="400000"/>
                    </a14:imgEffect>
                  </a14:imgLayer>
                </a14:imgProps>
              </a:ext>
            </a:extLst>
          </a:blip>
          <a:stretch>
            <a:fillRect/>
          </a:stretch>
        </p:blipFill>
        <p:spPr>
          <a:xfrm>
            <a:off x="-649679" y="6151312"/>
            <a:ext cx="2188654" cy="890093"/>
          </a:xfrm>
          <a:prstGeom prst="rect">
            <a:avLst/>
          </a:prstGeom>
        </p:spPr>
      </p:pic>
      <p:pic>
        <p:nvPicPr>
          <p:cNvPr id="5" name="Picture 4">
            <a:extLst>
              <a:ext uri="{FF2B5EF4-FFF2-40B4-BE49-F238E27FC236}">
                <a16:creationId xmlns:a16="http://schemas.microsoft.com/office/drawing/2014/main" id="{79494F27-4026-D7C8-F123-B7601BEBD130}"/>
              </a:ext>
            </a:extLst>
          </p:cNvPr>
          <p:cNvPicPr>
            <a:picLocks noChangeAspect="1"/>
          </p:cNvPicPr>
          <p:nvPr userDrawn="1"/>
        </p:nvPicPr>
        <p:blipFill>
          <a:blip r:embed="rId9">
            <a:duotone>
              <a:prstClr val="black"/>
              <a:schemeClr val="tx2">
                <a:tint val="45000"/>
                <a:satMod val="400000"/>
              </a:schemeClr>
            </a:duotone>
          </a:blip>
          <a:stretch>
            <a:fillRect/>
          </a:stretch>
        </p:blipFill>
        <p:spPr>
          <a:xfrm>
            <a:off x="10610936" y="-445047"/>
            <a:ext cx="2188654" cy="890093"/>
          </a:xfrm>
          <a:prstGeom prst="rect">
            <a:avLst/>
          </a:prstGeom>
        </p:spPr>
      </p:pic>
      <p:pic>
        <p:nvPicPr>
          <p:cNvPr id="11" name="图片 10">
            <a:extLst>
              <a:ext uri="{FF2B5EF4-FFF2-40B4-BE49-F238E27FC236}">
                <a16:creationId xmlns:a16="http://schemas.microsoft.com/office/drawing/2014/main" id="{6BF11105-BD56-43AB-9AD6-809C6EC5DFAA}"/>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36475"/>
          <a:stretch/>
        </p:blipFill>
        <p:spPr>
          <a:xfrm>
            <a:off x="8728017" y="3392545"/>
            <a:ext cx="3463983" cy="3599656"/>
          </a:xfrm>
          <a:prstGeom prst="rect">
            <a:avLst/>
          </a:prstGeom>
        </p:spPr>
      </p:pic>
    </p:spTree>
    <p:extLst>
      <p:ext uri="{BB962C8B-B14F-4D97-AF65-F5344CB8AC3E}">
        <p14:creationId xmlns:p14="http://schemas.microsoft.com/office/powerpoint/2010/main" val="2982545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164390C-D9DF-409B-AD4A-7289955FD0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A8B9DCF-4B42-2EAF-B344-5840FD50D88A}"/>
              </a:ext>
            </a:extLst>
          </p:cNvPr>
          <p:cNvPicPr>
            <a:picLocks noChangeAspect="1"/>
          </p:cNvPicPr>
          <p:nvPr userDrawn="1"/>
        </p:nvPicPr>
        <p:blipFill>
          <a:blip r:embed="rId3">
            <a:duotone>
              <a:prstClr val="black"/>
              <a:schemeClr val="tx1">
                <a:tint val="45000"/>
                <a:satMod val="400000"/>
              </a:schemeClr>
            </a:duotone>
            <a:extLst>
              <a:ext uri="{BEBA8EAE-BF5A-486C-A8C5-ECC9F3942E4B}">
                <a14:imgProps xmlns:a14="http://schemas.microsoft.com/office/drawing/2010/main">
                  <a14:imgLayer r:embed="rId4">
                    <a14:imgEffect>
                      <a14:colorTemperature colorTemp="7200"/>
                    </a14:imgEffect>
                    <a14:imgEffect>
                      <a14:saturation sat="400000"/>
                    </a14:imgEffect>
                  </a14:imgLayer>
                </a14:imgProps>
              </a:ext>
            </a:extLst>
          </a:blip>
          <a:stretch>
            <a:fillRect/>
          </a:stretch>
        </p:blipFill>
        <p:spPr>
          <a:xfrm>
            <a:off x="-649679" y="6151312"/>
            <a:ext cx="2188654" cy="890093"/>
          </a:xfrm>
          <a:prstGeom prst="rect">
            <a:avLst/>
          </a:prstGeom>
        </p:spPr>
      </p:pic>
      <p:pic>
        <p:nvPicPr>
          <p:cNvPr id="8" name="Picture 7">
            <a:extLst>
              <a:ext uri="{FF2B5EF4-FFF2-40B4-BE49-F238E27FC236}">
                <a16:creationId xmlns:a16="http://schemas.microsoft.com/office/drawing/2014/main" id="{72E0F8C5-A0AC-2CB2-756F-0C377A1B989E}"/>
              </a:ext>
            </a:extLst>
          </p:cNvPr>
          <p:cNvPicPr>
            <a:picLocks noChangeAspect="1"/>
          </p:cNvPicPr>
          <p:nvPr userDrawn="1"/>
        </p:nvPicPr>
        <p:blipFill>
          <a:blip r:embed="rId5">
            <a:duotone>
              <a:prstClr val="black"/>
              <a:schemeClr val="tx2">
                <a:tint val="45000"/>
                <a:satMod val="400000"/>
              </a:schemeClr>
            </a:duotone>
          </a:blip>
          <a:stretch>
            <a:fillRect/>
          </a:stretch>
        </p:blipFill>
        <p:spPr>
          <a:xfrm>
            <a:off x="10610936" y="-445047"/>
            <a:ext cx="2188654" cy="890093"/>
          </a:xfrm>
          <a:prstGeom prst="rect">
            <a:avLst/>
          </a:prstGeom>
        </p:spPr>
      </p:pic>
    </p:spTree>
    <p:extLst>
      <p:ext uri="{BB962C8B-B14F-4D97-AF65-F5344CB8AC3E}">
        <p14:creationId xmlns:p14="http://schemas.microsoft.com/office/powerpoint/2010/main" val="86522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159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C0B8CA5-C87A-4E89-821B-8065686EE8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0522A26-CAE6-F706-774D-AA7999726F09}"/>
              </a:ext>
            </a:extLst>
          </p:cNvPr>
          <p:cNvPicPr>
            <a:picLocks noChangeAspect="1"/>
          </p:cNvPicPr>
          <p:nvPr userDrawn="1"/>
        </p:nvPicPr>
        <p:blipFill>
          <a:blip r:embed="rId3">
            <a:duotone>
              <a:prstClr val="black"/>
              <a:schemeClr val="tx1">
                <a:tint val="45000"/>
                <a:satMod val="400000"/>
              </a:schemeClr>
            </a:duotone>
            <a:extLst>
              <a:ext uri="{BEBA8EAE-BF5A-486C-A8C5-ECC9F3942E4B}">
                <a14:imgProps xmlns:a14="http://schemas.microsoft.com/office/drawing/2010/main">
                  <a14:imgLayer r:embed="rId4">
                    <a14:imgEffect>
                      <a14:colorTemperature colorTemp="7200"/>
                    </a14:imgEffect>
                    <a14:imgEffect>
                      <a14:saturation sat="400000"/>
                    </a14:imgEffect>
                  </a14:imgLayer>
                </a14:imgProps>
              </a:ext>
            </a:extLst>
          </a:blip>
          <a:stretch>
            <a:fillRect/>
          </a:stretch>
        </p:blipFill>
        <p:spPr>
          <a:xfrm>
            <a:off x="-649679" y="6151312"/>
            <a:ext cx="2188654" cy="890093"/>
          </a:xfrm>
          <a:prstGeom prst="rect">
            <a:avLst/>
          </a:prstGeom>
        </p:spPr>
      </p:pic>
      <p:pic>
        <p:nvPicPr>
          <p:cNvPr id="6" name="Picture 5">
            <a:extLst>
              <a:ext uri="{FF2B5EF4-FFF2-40B4-BE49-F238E27FC236}">
                <a16:creationId xmlns:a16="http://schemas.microsoft.com/office/drawing/2014/main" id="{47C2F46E-7C4B-83D5-8A75-BD41078DD952}"/>
              </a:ext>
            </a:extLst>
          </p:cNvPr>
          <p:cNvPicPr>
            <a:picLocks noChangeAspect="1"/>
          </p:cNvPicPr>
          <p:nvPr userDrawn="1"/>
        </p:nvPicPr>
        <p:blipFill>
          <a:blip r:embed="rId5">
            <a:duotone>
              <a:prstClr val="black"/>
              <a:schemeClr val="tx2">
                <a:tint val="45000"/>
                <a:satMod val="400000"/>
              </a:schemeClr>
            </a:duotone>
          </a:blip>
          <a:stretch>
            <a:fillRect/>
          </a:stretch>
        </p:blipFill>
        <p:spPr>
          <a:xfrm>
            <a:off x="10610936" y="-445047"/>
            <a:ext cx="2188654" cy="890093"/>
          </a:xfrm>
          <a:prstGeom prst="rect">
            <a:avLst/>
          </a:prstGeom>
        </p:spPr>
      </p:pic>
    </p:spTree>
    <p:extLst>
      <p:ext uri="{BB962C8B-B14F-4D97-AF65-F5344CB8AC3E}">
        <p14:creationId xmlns:p14="http://schemas.microsoft.com/office/powerpoint/2010/main" val="3339585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F4B81F-CCC5-46C2-98C1-00FB73C41B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ABA94F2-D9F8-4D39-ADA4-FBF72E0BAE2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E41B1B-EF45-46AC-BBF5-6C045113BE4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A1A46D6-0061-4710-98A0-16F4DB3591EA}"/>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2022/10/16</a:t>
            </a:fld>
            <a:endParaRPr lang="zh-CN" altLang="en-US"/>
          </a:p>
        </p:txBody>
      </p:sp>
      <p:sp>
        <p:nvSpPr>
          <p:cNvPr id="6" name="页脚占位符 5">
            <a:extLst>
              <a:ext uri="{FF2B5EF4-FFF2-40B4-BE49-F238E27FC236}">
                <a16:creationId xmlns:a16="http://schemas.microsoft.com/office/drawing/2014/main" id="{FEFE9F93-29DB-4730-ABE9-1B15D2A30E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F449A7D-2752-43D6-8D1C-AC98F6EE0425}"/>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766179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EA2FA4-D6CE-4E9D-9F10-87CB63BB61B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ED88A9-BB68-47D1-BDD4-4D3E349A9D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12D5E76-95D7-4717-A287-E8205C52A5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A68780-7A9E-403A-BD27-2D8CD8F7C4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60DD142-7C9A-40BB-94B3-210C9525D1F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68AEB4E-58EB-4358-9C9A-482824CDAF4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2022/10/16</a:t>
            </a:fld>
            <a:endParaRPr lang="zh-CN" altLang="en-US"/>
          </a:p>
        </p:txBody>
      </p:sp>
      <p:sp>
        <p:nvSpPr>
          <p:cNvPr id="8" name="页脚占位符 7">
            <a:extLst>
              <a:ext uri="{FF2B5EF4-FFF2-40B4-BE49-F238E27FC236}">
                <a16:creationId xmlns:a16="http://schemas.microsoft.com/office/drawing/2014/main" id="{BDA68164-6B5F-470F-BDE6-61EF458F73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C245D26-C8B6-4B7C-B98E-433A3582246B}"/>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863305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0A9245-4D5B-4EB0-822A-ECFFED9728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994C97D-18A3-4550-8EC0-B0802758DF8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2022/10/16</a:t>
            </a:fld>
            <a:endParaRPr lang="zh-CN" altLang="en-US"/>
          </a:p>
        </p:txBody>
      </p:sp>
      <p:sp>
        <p:nvSpPr>
          <p:cNvPr id="4" name="页脚占位符 3">
            <a:extLst>
              <a:ext uri="{FF2B5EF4-FFF2-40B4-BE49-F238E27FC236}">
                <a16:creationId xmlns:a16="http://schemas.microsoft.com/office/drawing/2014/main" id="{495EAA9E-7B4E-44FF-A161-22D02AA0D0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E5CA654-8E96-47A9-85BE-C95151546B1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421567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FC29D64-043E-44ED-96E1-F7D7722C9AF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2022/10/16</a:t>
            </a:fld>
            <a:endParaRPr lang="zh-CN" altLang="en-US"/>
          </a:p>
        </p:txBody>
      </p:sp>
      <p:sp>
        <p:nvSpPr>
          <p:cNvPr id="3" name="页脚占位符 2">
            <a:extLst>
              <a:ext uri="{FF2B5EF4-FFF2-40B4-BE49-F238E27FC236}">
                <a16:creationId xmlns:a16="http://schemas.microsoft.com/office/drawing/2014/main" id="{C04A073B-0D4A-44BC-A5E8-2D87CC013A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4DAEC1A-1515-46A2-9F8D-B412C2309D20}"/>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pic>
        <p:nvPicPr>
          <p:cNvPr id="5" name="图片 4">
            <a:extLst>
              <a:ext uri="{FF2B5EF4-FFF2-40B4-BE49-F238E27FC236}">
                <a16:creationId xmlns:a16="http://schemas.microsoft.com/office/drawing/2014/main" id="{4B3B24AF-6035-4C63-A092-733A8B55C5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FB19EA7-B335-6146-2DCD-0A645359DBA3}"/>
              </a:ext>
            </a:extLst>
          </p:cNvPr>
          <p:cNvPicPr>
            <a:picLocks noChangeAspect="1"/>
          </p:cNvPicPr>
          <p:nvPr userDrawn="1"/>
        </p:nvPicPr>
        <p:blipFill>
          <a:blip r:embed="rId3"/>
          <a:stretch>
            <a:fillRect/>
          </a:stretch>
        </p:blipFill>
        <p:spPr>
          <a:xfrm>
            <a:off x="10490083" y="-414143"/>
            <a:ext cx="2188654" cy="890093"/>
          </a:xfrm>
          <a:prstGeom prst="rect">
            <a:avLst/>
          </a:prstGeom>
        </p:spPr>
      </p:pic>
      <p:pic>
        <p:nvPicPr>
          <p:cNvPr id="9" name="Picture 8">
            <a:extLst>
              <a:ext uri="{FF2B5EF4-FFF2-40B4-BE49-F238E27FC236}">
                <a16:creationId xmlns:a16="http://schemas.microsoft.com/office/drawing/2014/main" id="{D90560AC-F7F1-E6BD-6551-2A7AFA68E221}"/>
              </a:ext>
            </a:extLst>
          </p:cNvPr>
          <p:cNvPicPr>
            <a:picLocks noChangeAspect="1"/>
          </p:cNvPicPr>
          <p:nvPr userDrawn="1"/>
        </p:nvPicPr>
        <p:blipFill>
          <a:blip r:embed="rId3"/>
          <a:stretch>
            <a:fillRect/>
          </a:stretch>
        </p:blipFill>
        <p:spPr>
          <a:xfrm>
            <a:off x="-675227" y="6093865"/>
            <a:ext cx="2188654" cy="890093"/>
          </a:xfrm>
          <a:prstGeom prst="rect">
            <a:avLst/>
          </a:prstGeom>
        </p:spPr>
      </p:pic>
    </p:spTree>
    <p:extLst>
      <p:ext uri="{BB962C8B-B14F-4D97-AF65-F5344CB8AC3E}">
        <p14:creationId xmlns:p14="http://schemas.microsoft.com/office/powerpoint/2010/main" val="3917470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D1571C-925A-4F64-8BDD-D3A3848017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58332BF-D4EC-45AE-A722-9BA446395D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600AD03-D9C7-43D3-A949-7366BBB2A1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0528720-1D56-4A62-B1D3-E1B4841657C7}"/>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2022/10/16</a:t>
            </a:fld>
            <a:endParaRPr lang="zh-CN" altLang="en-US"/>
          </a:p>
        </p:txBody>
      </p:sp>
      <p:sp>
        <p:nvSpPr>
          <p:cNvPr id="6" name="页脚占位符 5">
            <a:extLst>
              <a:ext uri="{FF2B5EF4-FFF2-40B4-BE49-F238E27FC236}">
                <a16:creationId xmlns:a16="http://schemas.microsoft.com/office/drawing/2014/main" id="{0C31534B-DF0C-4AC5-83ED-44BC4F89AD2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A961BC-CAF6-4FB8-A723-D4A178D97AD7}"/>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605100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AEB641-0379-488D-A44B-89D10C607C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F49C221-5C75-44F4-9B5A-F58BFA50B3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4FB78AD-A659-4619-91FB-90A88B3334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F2E621A-99C1-4617-9CD5-BD78B4581C4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2022/10/16</a:t>
            </a:fld>
            <a:endParaRPr lang="zh-CN" altLang="en-US"/>
          </a:p>
        </p:txBody>
      </p:sp>
      <p:sp>
        <p:nvSpPr>
          <p:cNvPr id="6" name="页脚占位符 5">
            <a:extLst>
              <a:ext uri="{FF2B5EF4-FFF2-40B4-BE49-F238E27FC236}">
                <a16:creationId xmlns:a16="http://schemas.microsoft.com/office/drawing/2014/main" id="{0EFE8D60-BBD6-40D5-B910-567D47995F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15359C9-5470-4F7A-89DD-FB63F2CC6FBE}"/>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550263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F03C4-8CB9-463D-B601-89A585F82B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96ED78-330B-4A73-8815-84140D7AFD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41AE190-6D9F-4F81-928C-459A24A6C160}"/>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2022/10/16</a:t>
            </a:fld>
            <a:endParaRPr lang="zh-CN" altLang="en-US"/>
          </a:p>
        </p:txBody>
      </p:sp>
      <p:sp>
        <p:nvSpPr>
          <p:cNvPr id="5" name="页脚占位符 4">
            <a:extLst>
              <a:ext uri="{FF2B5EF4-FFF2-40B4-BE49-F238E27FC236}">
                <a16:creationId xmlns:a16="http://schemas.microsoft.com/office/drawing/2014/main" id="{426DC83A-D99C-4590-B354-D31E3458AA0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502DC11-F631-4182-A97B-9615BBA81DB3}"/>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689008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5D65253-AB9D-409E-8BA3-4838BCBBC3A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FD55C-19D8-44DD-8CA4-83C9DB912BE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9427B5C-AC9F-4DA4-8DC5-D4D7F71250F9}"/>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2022/10/16</a:t>
            </a:fld>
            <a:endParaRPr lang="zh-CN" altLang="en-US"/>
          </a:p>
        </p:txBody>
      </p:sp>
      <p:sp>
        <p:nvSpPr>
          <p:cNvPr id="5" name="页脚占位符 4">
            <a:extLst>
              <a:ext uri="{FF2B5EF4-FFF2-40B4-BE49-F238E27FC236}">
                <a16:creationId xmlns:a16="http://schemas.microsoft.com/office/drawing/2014/main" id="{EF0BB1A6-71B0-4294-931D-1E23515D12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8041B9-9C47-4458-8817-AD7A311FC97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76866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A58B949-65ED-49CD-A5A7-F275872590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32608084-1AF6-4360-9CD8-7CF08262116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0" y="4324350"/>
            <a:ext cx="12192000" cy="2533650"/>
          </a:xfrm>
          <a:custGeom>
            <a:avLst/>
            <a:gdLst>
              <a:gd name="connsiteX0" fmla="*/ 0 w 12192000"/>
              <a:gd name="connsiteY0" fmla="*/ 0 h 2533650"/>
              <a:gd name="connsiteX1" fmla="*/ 400050 w 12192000"/>
              <a:gd name="connsiteY1" fmla="*/ 0 h 2533650"/>
              <a:gd name="connsiteX2" fmla="*/ 400050 w 12192000"/>
              <a:gd name="connsiteY2" fmla="*/ 2133600 h 2533650"/>
              <a:gd name="connsiteX3" fmla="*/ 11734800 w 12192000"/>
              <a:gd name="connsiteY3" fmla="*/ 2133600 h 2533650"/>
              <a:gd name="connsiteX4" fmla="*/ 11734800 w 12192000"/>
              <a:gd name="connsiteY4" fmla="*/ 0 h 2533650"/>
              <a:gd name="connsiteX5" fmla="*/ 12192000 w 12192000"/>
              <a:gd name="connsiteY5" fmla="*/ 0 h 2533650"/>
              <a:gd name="connsiteX6" fmla="*/ 12192000 w 12192000"/>
              <a:gd name="connsiteY6" fmla="*/ 2533650 h 2533650"/>
              <a:gd name="connsiteX7" fmla="*/ 0 w 12192000"/>
              <a:gd name="connsiteY7" fmla="*/ 2533650 h 253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533650">
                <a:moveTo>
                  <a:pt x="0" y="0"/>
                </a:moveTo>
                <a:lnTo>
                  <a:pt x="400050" y="0"/>
                </a:lnTo>
                <a:lnTo>
                  <a:pt x="400050" y="2133600"/>
                </a:lnTo>
                <a:lnTo>
                  <a:pt x="11734800" y="2133600"/>
                </a:lnTo>
                <a:lnTo>
                  <a:pt x="11734800" y="0"/>
                </a:lnTo>
                <a:lnTo>
                  <a:pt x="12192000" y="0"/>
                </a:lnTo>
                <a:lnTo>
                  <a:pt x="12192000" y="2533650"/>
                </a:lnTo>
                <a:lnTo>
                  <a:pt x="0" y="2533650"/>
                </a:lnTo>
                <a:close/>
              </a:path>
            </a:pathLst>
          </a:custGeom>
        </p:spPr>
      </p:pic>
      <p:pic>
        <p:nvPicPr>
          <p:cNvPr id="3" name="Picture 2">
            <a:extLst>
              <a:ext uri="{FF2B5EF4-FFF2-40B4-BE49-F238E27FC236}">
                <a16:creationId xmlns:a16="http://schemas.microsoft.com/office/drawing/2014/main" id="{D3FDB8C3-97E5-1A44-CB17-6A190F513E1D}"/>
              </a:ext>
            </a:extLst>
          </p:cNvPr>
          <p:cNvPicPr>
            <a:picLocks noChangeAspect="1"/>
          </p:cNvPicPr>
          <p:nvPr userDrawn="1"/>
        </p:nvPicPr>
        <p:blipFill>
          <a:blip r:embed="rId4">
            <a:duotone>
              <a:prstClr val="black"/>
              <a:schemeClr val="tx1">
                <a:tint val="45000"/>
                <a:satMod val="400000"/>
              </a:schemeClr>
            </a:duotone>
            <a:extLst>
              <a:ext uri="{BEBA8EAE-BF5A-486C-A8C5-ECC9F3942E4B}">
                <a14:imgProps xmlns:a14="http://schemas.microsoft.com/office/drawing/2010/main">
                  <a14:imgLayer r:embed="rId5">
                    <a14:imgEffect>
                      <a14:colorTemperature colorTemp="7200"/>
                    </a14:imgEffect>
                    <a14:imgEffect>
                      <a14:saturation sat="400000"/>
                    </a14:imgEffect>
                  </a14:imgLayer>
                </a14:imgProps>
              </a:ext>
            </a:extLst>
          </a:blip>
          <a:stretch>
            <a:fillRect/>
          </a:stretch>
        </p:blipFill>
        <p:spPr>
          <a:xfrm>
            <a:off x="-649679" y="6151312"/>
            <a:ext cx="2188654" cy="890093"/>
          </a:xfrm>
          <a:prstGeom prst="rect">
            <a:avLst/>
          </a:prstGeom>
        </p:spPr>
      </p:pic>
      <p:pic>
        <p:nvPicPr>
          <p:cNvPr id="5" name="Picture 4">
            <a:extLst>
              <a:ext uri="{FF2B5EF4-FFF2-40B4-BE49-F238E27FC236}">
                <a16:creationId xmlns:a16="http://schemas.microsoft.com/office/drawing/2014/main" id="{E86B5A0A-62A7-61BC-60EB-D75D4D9080F5}"/>
              </a:ext>
            </a:extLst>
          </p:cNvPr>
          <p:cNvPicPr>
            <a:picLocks noChangeAspect="1"/>
          </p:cNvPicPr>
          <p:nvPr userDrawn="1"/>
        </p:nvPicPr>
        <p:blipFill>
          <a:blip r:embed="rId6">
            <a:duotone>
              <a:prstClr val="black"/>
              <a:schemeClr val="tx2">
                <a:tint val="45000"/>
                <a:satMod val="400000"/>
              </a:schemeClr>
            </a:duotone>
          </a:blip>
          <a:stretch>
            <a:fillRect/>
          </a:stretch>
        </p:blipFill>
        <p:spPr>
          <a:xfrm>
            <a:off x="10610936" y="-445047"/>
            <a:ext cx="2188654" cy="890093"/>
          </a:xfrm>
          <a:prstGeom prst="rect">
            <a:avLst/>
          </a:prstGeom>
        </p:spPr>
      </p:pic>
    </p:spTree>
    <p:extLst>
      <p:ext uri="{BB962C8B-B14F-4D97-AF65-F5344CB8AC3E}">
        <p14:creationId xmlns:p14="http://schemas.microsoft.com/office/powerpoint/2010/main" val="2333122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8241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56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0228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8859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9112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ags" Target="../tags/tag1.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image" Target="../media/image7.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6.png"/><Relationship Id="rId2" Type="http://schemas.openxmlformats.org/officeDocument/2006/relationships/slideLayout" Target="../slideLayouts/slideLayout49.xml"/><Relationship Id="rId16" Type="http://schemas.openxmlformats.org/officeDocument/2006/relationships/image" Target="../media/image5.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413012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10/16/2022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Shape&#10;&#10;Description automatically generated with medium confidence">
            <a:extLst>
              <a:ext uri="{FF2B5EF4-FFF2-40B4-BE49-F238E27FC236}">
                <a16:creationId xmlns:a16="http://schemas.microsoft.com/office/drawing/2014/main" id="{20C13D88-C2CB-4605-8995-5F3B5905998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95425" y="365125"/>
            <a:ext cx="1218902" cy="1218902"/>
          </a:xfrm>
          <a:prstGeom prst="rect">
            <a:avLst/>
          </a:prstGeom>
        </p:spPr>
      </p:pic>
    </p:spTree>
    <p:extLst>
      <p:ext uri="{BB962C8B-B14F-4D97-AF65-F5344CB8AC3E}">
        <p14:creationId xmlns:p14="http://schemas.microsoft.com/office/powerpoint/2010/main" val="4077295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917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1pPr>
            <a:lvl2pPr lvl="1">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2pPr>
            <a:lvl3pPr lvl="2">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3pPr>
            <a:lvl4pPr lvl="3">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4pPr>
            <a:lvl5pPr lvl="4">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5pPr>
            <a:lvl6pPr lvl="5">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6pPr>
            <a:lvl7pPr lvl="6">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7pPr>
            <a:lvl8pPr lvl="7">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8pPr>
            <a:lvl9pPr lvl="8">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1pPr>
            <a:lvl2pPr marL="914400" lvl="1"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2pPr>
            <a:lvl3pPr marL="1371600" lvl="2"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3pPr>
            <a:lvl4pPr marL="1828800" lvl="3"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4pPr>
            <a:lvl5pPr marL="2286000" lvl="4"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5pPr>
            <a:lvl6pPr marL="2743200" lvl="5"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6pPr>
            <a:lvl7pPr marL="3200400" lvl="6"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7pPr>
            <a:lvl8pPr marL="3657600" lvl="7"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8pPr>
            <a:lvl9pPr marL="4114800" lvl="8" indent="-317500">
              <a:lnSpc>
                <a:spcPct val="100000"/>
              </a:lnSpc>
              <a:spcBef>
                <a:spcPts val="1600"/>
              </a:spcBef>
              <a:spcAft>
                <a:spcPts val="1600"/>
              </a:spcAft>
              <a:buClr>
                <a:schemeClr val="dk2"/>
              </a:buClr>
              <a:buSzPts val="1400"/>
              <a:buFont typeface="Short Stack"/>
              <a:buChar char="■"/>
              <a:defRPr>
                <a:solidFill>
                  <a:schemeClr val="dk2"/>
                </a:solidFill>
                <a:latin typeface="Short Stack"/>
                <a:ea typeface="Short Stack"/>
                <a:cs typeface="Short Stack"/>
                <a:sym typeface="Short Stack"/>
              </a:defRPr>
            </a:lvl9pPr>
          </a:lstStyle>
          <a:p>
            <a:endParaRPr/>
          </a:p>
        </p:txBody>
      </p:sp>
      <p:pic>
        <p:nvPicPr>
          <p:cNvPr id="4" name="Picture 3" descr="Shape&#10;&#10;Description automatically generated with medium confidence">
            <a:extLst>
              <a:ext uri="{FF2B5EF4-FFF2-40B4-BE49-F238E27FC236}">
                <a16:creationId xmlns:a16="http://schemas.microsoft.com/office/drawing/2014/main" id="{D6BEE668-9EC2-4F99-A596-76662046175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5425" y="365125"/>
            <a:ext cx="1218902" cy="1218902"/>
          </a:xfrm>
          <a:prstGeom prst="rect">
            <a:avLst/>
          </a:prstGeom>
        </p:spPr>
      </p:pic>
    </p:spTree>
    <p:extLst>
      <p:ext uri="{BB962C8B-B14F-4D97-AF65-F5344CB8AC3E}">
        <p14:creationId xmlns:p14="http://schemas.microsoft.com/office/powerpoint/2010/main" val="381993878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10/16/2022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380477927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415849320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018837B2-B52B-6791-0F83-2B86E2DDA85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55CD450-DE82-17D0-2A2E-688824A9E925}"/>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6">
            <a:extLst>
              <a:ext uri="{FF2B5EF4-FFF2-40B4-BE49-F238E27FC236}">
                <a16:creationId xmlns:a16="http://schemas.microsoft.com/office/drawing/2014/main" id="{1186E998-AD37-F224-07B6-95F6ABD59E9E}"/>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0E14E228-54BE-8041-04B2-452EC0935A2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937F9501-3A36-2178-0818-3B3D0F348D7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C16E7C13-49D1-1405-504B-C666F45DDE1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8C345495-D756-3058-A02F-D93AFA503302}"/>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E4277282-150E-2814-DA44-E571BED00CD7}"/>
              </a:ext>
            </a:extLst>
          </p:cNvPr>
          <p:cNvPicPr>
            <a:picLocks noChangeAspect="1"/>
          </p:cNvPicPr>
          <p:nvPr userDrawn="1"/>
        </p:nvPicPr>
        <p:blipFill>
          <a:blip r:embed="rId17"/>
          <a:stretch>
            <a:fillRect/>
          </a:stretch>
        </p:blipFill>
        <p:spPr>
          <a:xfrm>
            <a:off x="-8487112" y="-76200"/>
            <a:ext cx="2188654" cy="2658086"/>
          </a:xfrm>
          <a:prstGeom prst="rect">
            <a:avLst/>
          </a:prstGeom>
        </p:spPr>
      </p:pic>
      <p:pic>
        <p:nvPicPr>
          <p:cNvPr id="19" name="Picture 18">
            <a:extLst>
              <a:ext uri="{FF2B5EF4-FFF2-40B4-BE49-F238E27FC236}">
                <a16:creationId xmlns:a16="http://schemas.microsoft.com/office/drawing/2014/main" id="{242B5E75-654F-C2B7-F1AE-8AEB78651224}"/>
              </a:ext>
            </a:extLst>
          </p:cNvPr>
          <p:cNvPicPr>
            <a:picLocks noChangeAspect="1"/>
          </p:cNvPicPr>
          <p:nvPr userDrawn="1"/>
        </p:nvPicPr>
        <p:blipFill>
          <a:blip r:embed="rId18"/>
          <a:stretch>
            <a:fillRect/>
          </a:stretch>
        </p:blipFill>
        <p:spPr>
          <a:xfrm>
            <a:off x="-663042" y="6150063"/>
            <a:ext cx="2188654" cy="890093"/>
          </a:xfrm>
          <a:prstGeom prst="rect">
            <a:avLst/>
          </a:prstGeom>
        </p:spPr>
      </p:pic>
    </p:spTree>
    <p:extLst>
      <p:ext uri="{BB962C8B-B14F-4D97-AF65-F5344CB8AC3E}">
        <p14:creationId xmlns:p14="http://schemas.microsoft.com/office/powerpoint/2010/main" val="36676643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58.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8.png"/><Relationship Id="rId2" Type="http://schemas.openxmlformats.org/officeDocument/2006/relationships/slideLayout" Target="../slideLayouts/slideLayout24.xml"/><Relationship Id="rId1" Type="http://schemas.openxmlformats.org/officeDocument/2006/relationships/tags" Target="../tags/tag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9.jpg"/><Relationship Id="rId1" Type="http://schemas.openxmlformats.org/officeDocument/2006/relationships/slideLayout" Target="../slideLayouts/slideLayout7.xml"/><Relationship Id="rId5" Type="http://schemas.openxmlformats.org/officeDocument/2006/relationships/image" Target="../media/image50.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2.jpe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6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19.gif"/><Relationship Id="rId7" Type="http://schemas.openxmlformats.org/officeDocument/2006/relationships/image" Target="../media/image23.gif"/><Relationship Id="rId2" Type="http://schemas.openxmlformats.org/officeDocument/2006/relationships/image" Target="../media/image18.gif"/><Relationship Id="rId1" Type="http://schemas.openxmlformats.org/officeDocument/2006/relationships/slideLayout" Target="../slideLayouts/slideLayout26.xml"/><Relationship Id="rId6" Type="http://schemas.openxmlformats.org/officeDocument/2006/relationships/image" Target="../media/image22.gif"/><Relationship Id="rId5" Type="http://schemas.openxmlformats.org/officeDocument/2006/relationships/image" Target="../media/image21.gif"/><Relationship Id="rId10" Type="http://schemas.openxmlformats.org/officeDocument/2006/relationships/image" Target="../media/image26.png"/><Relationship Id="rId4" Type="http://schemas.openxmlformats.org/officeDocument/2006/relationships/image" Target="../media/image20.gif"/><Relationship Id="rId9" Type="http://schemas.openxmlformats.org/officeDocument/2006/relationships/image" Target="../media/image25.gif"/></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49.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audio" Target="../media/audio2.wav"/><Relationship Id="rId1" Type="http://schemas.openxmlformats.org/officeDocument/2006/relationships/slideLayout" Target="../slideLayouts/slideLayout4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62.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63.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30.gif"/><Relationship Id="rId3" Type="http://schemas.openxmlformats.org/officeDocument/2006/relationships/slide" Target="slide4.xml"/><Relationship Id="rId7" Type="http://schemas.openxmlformats.org/officeDocument/2006/relationships/slide" Target="slide6.xml"/><Relationship Id="rId12" Type="http://schemas.microsoft.com/office/2007/relationships/hdphoto" Target="../media/hdphoto3.wdp"/><Relationship Id="rId2" Type="http://schemas.openxmlformats.org/officeDocument/2006/relationships/image" Target="../media/image27.jpg"/><Relationship Id="rId16" Type="http://schemas.openxmlformats.org/officeDocument/2006/relationships/image" Target="../media/image32.png"/><Relationship Id="rId1" Type="http://schemas.openxmlformats.org/officeDocument/2006/relationships/slideLayout" Target="../slideLayouts/slideLayout27.xml"/><Relationship Id="rId6" Type="http://schemas.openxmlformats.org/officeDocument/2006/relationships/image" Target="../media/image23.gif"/><Relationship Id="rId11" Type="http://schemas.openxmlformats.org/officeDocument/2006/relationships/image" Target="../media/image29.png"/><Relationship Id="rId5" Type="http://schemas.openxmlformats.org/officeDocument/2006/relationships/slide" Target="slide5.xml"/><Relationship Id="rId15" Type="http://schemas.openxmlformats.org/officeDocument/2006/relationships/slide" Target="slide7.xml"/><Relationship Id="rId10" Type="http://schemas.microsoft.com/office/2007/relationships/hdphoto" Target="../media/hdphoto2.wdp"/><Relationship Id="rId4" Type="http://schemas.openxmlformats.org/officeDocument/2006/relationships/image" Target="../media/image20.gif"/><Relationship Id="rId9" Type="http://schemas.openxmlformats.org/officeDocument/2006/relationships/image" Target="../media/image28.png"/><Relationship Id="rId14" Type="http://schemas.openxmlformats.org/officeDocument/2006/relationships/image" Target="../media/image31.gif"/></Relationships>
</file>

<file path=ppt/slides/_rels/slide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slide" Target="slide3.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slide" Target="slide3.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slide" Target="slide3.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e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59.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2641601" y="2547385"/>
            <a:ext cx="687832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Khởi</a:t>
            </a:r>
            <a:r>
              <a:rPr kumimoji="0" lang="en-US" altLang="zh-CN" sz="9000" b="1" i="0" u="none" strike="noStrike" kern="1200" cap="none" spc="0" normalizeH="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 </a:t>
            </a:r>
            <a:r>
              <a:rPr kumimoji="0" lang="en-US" altLang="zh-CN" sz="9000" b="1" i="0" u="none" strike="noStrike" kern="1200" cap="none" spc="0" normalizeH="0" noProof="0" dirty="0" err="1">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động</a:t>
            </a:r>
            <a:endParaRPr kumimoji="0" lang="zh-CN" altLang="en-US" sz="90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spTree>
    <p:custDataLst>
      <p:tags r:id="rId1"/>
    </p:custDataLst>
    <p:extLst>
      <p:ext uri="{BB962C8B-B14F-4D97-AF65-F5344CB8AC3E}">
        <p14:creationId xmlns:p14="http://schemas.microsoft.com/office/powerpoint/2010/main" val="3390124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4928172" y="4639545"/>
            <a:ext cx="2517320" cy="182719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sp>
        <p:nvSpPr>
          <p:cNvPr id="3" name="TextBox 28"/>
          <p:cNvSpPr txBox="1"/>
          <p:nvPr/>
        </p:nvSpPr>
        <p:spPr>
          <a:xfrm>
            <a:off x="8625840" y="2201640"/>
            <a:ext cx="2884288" cy="182719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sp>
        <p:nvSpPr>
          <p:cNvPr id="4" name="TextBox 28"/>
          <p:cNvSpPr txBox="1"/>
          <p:nvPr/>
        </p:nvSpPr>
        <p:spPr>
          <a:xfrm>
            <a:off x="1014175" y="2090833"/>
            <a:ext cx="2619859" cy="182719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TAY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DÒ</a:t>
            </a:r>
            <a:endParaRPr kumimoji="0" lang="zh-CN" altLang="en-US"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890269" y="1038864"/>
            <a:ext cx="2440218" cy="2989969"/>
          </a:xfrm>
          <a:prstGeom prst="rect">
            <a:avLst/>
          </a:prstGeom>
        </p:spPr>
      </p:pic>
      <p:pic>
        <p:nvPicPr>
          <p:cNvPr id="6"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753001" y="3807051"/>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679913" y="24223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98599" y="580814"/>
            <a:ext cx="18774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mẫu</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10" name="Picture 9"/>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557078" y="580814"/>
            <a:ext cx="534980" cy="597187"/>
          </a:xfrm>
          <a:prstGeom prst="rect">
            <a:avLst/>
          </a:prstGeom>
        </p:spPr>
      </p:pic>
    </p:spTree>
    <p:extLst>
      <p:ext uri="{BB962C8B-B14F-4D97-AF65-F5344CB8AC3E}">
        <p14:creationId xmlns:p14="http://schemas.microsoft.com/office/powerpoint/2010/main" val="4020869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750"/>
                            </p:stCondLst>
                            <p:childTnLst>
                              <p:par>
                                <p:cTn id="14" presetID="55" presetClass="entr" presetSubtype="0" fill="hold" grpId="0" nodeType="after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ppt_w*0.7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animEffect transition="in" filter="fade">
                                      <p:cBhvr>
                                        <p:cTn id="18" dur="500"/>
                                        <p:tgtEl>
                                          <p:spTgt spid="3"/>
                                        </p:tgtEl>
                                      </p:cBhvr>
                                    </p:animEffect>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5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strVal val="#ppt_w*0.70"/>
                                          </p:val>
                                        </p:tav>
                                        <p:tav tm="100000">
                                          <p:val>
                                            <p:strVal val="#ppt_w"/>
                                          </p:val>
                                        </p:tav>
                                      </p:tavLst>
                                    </p:anim>
                                    <p:anim calcmode="lin" valueType="num">
                                      <p:cBhvr>
                                        <p:cTn id="26" dur="500" fill="hold"/>
                                        <p:tgtEl>
                                          <p:spTgt spid="4"/>
                                        </p:tgtEl>
                                        <p:attrNameLst>
                                          <p:attrName>ppt_h</p:attrName>
                                        </p:attrNameLst>
                                      </p:cBhvr>
                                      <p:tavLst>
                                        <p:tav tm="0">
                                          <p:val>
                                            <p:strVal val="#ppt_h"/>
                                          </p:val>
                                        </p:tav>
                                        <p:tav tm="100000">
                                          <p:val>
                                            <p:strVal val="#ppt_h"/>
                                          </p:val>
                                        </p:tav>
                                      </p:tavLst>
                                    </p:anim>
                                    <p:animEffect transition="in" filter="fade">
                                      <p:cBhvr>
                                        <p:cTn id="27" dur="500"/>
                                        <p:tgtEl>
                                          <p:spTgt spid="4"/>
                                        </p:tgtEl>
                                      </p:cBhvr>
                                    </p:animEffect>
                                  </p:childTnLst>
                                </p:cTn>
                              </p:par>
                              <p:par>
                                <p:cTn id="28" presetID="22" presetClass="entr" presetSubtype="8"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3975649"/>
            <a:ext cx="431182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1201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1445"/>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68186" y="-215231"/>
            <a:ext cx="1206536" cy="957091"/>
          </a:xfrm>
          <a:prstGeom prst="rect">
            <a:avLst/>
          </a:prstGeom>
        </p:spPr>
      </p:pic>
      <p:pic>
        <p:nvPicPr>
          <p:cNvPr id="69" name="图片 3" descr="图片包含 室内, 物体&#10;&#10;描述已自动生成">
            <a:extLst>
              <a:ext uri="{FF2B5EF4-FFF2-40B4-BE49-F238E27FC236}">
                <a16:creationId xmlns:a16="http://schemas.microsoft.com/office/drawing/2014/main" id="{6DC25749-965D-4776-94DB-A164128D0A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73" name="PA_图片 3">
            <a:extLst>
              <a:ext uri="{FF2B5EF4-FFF2-40B4-BE49-F238E27FC236}">
                <a16:creationId xmlns:a16="http://schemas.microsoft.com/office/drawing/2014/main" id="{56682858-313A-4E15-A3CD-50FFF4CB6CA6}"/>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74" name="图片 8">
            <a:extLst>
              <a:ext uri="{FF2B5EF4-FFF2-40B4-BE49-F238E27FC236}">
                <a16:creationId xmlns:a16="http://schemas.microsoft.com/office/drawing/2014/main" id="{DB949FC3-D051-49FC-A278-6754C716AD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75" name="Rounded Rectangle 6">
            <a:extLst>
              <a:ext uri="{FF2B5EF4-FFF2-40B4-BE49-F238E27FC236}">
                <a16:creationId xmlns:a16="http://schemas.microsoft.com/office/drawing/2014/main" id="{DE06ADFE-2191-422F-A3B1-F69B00EF2C47}"/>
              </a:ext>
            </a:extLst>
          </p:cNvPr>
          <p:cNvSpPr/>
          <p:nvPr/>
        </p:nvSpPr>
        <p:spPr>
          <a:xfrm>
            <a:off x="3963953" y="1148308"/>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6" name="TextBox 75">
            <a:extLst>
              <a:ext uri="{FF2B5EF4-FFF2-40B4-BE49-F238E27FC236}">
                <a16:creationId xmlns:a16="http://schemas.microsoft.com/office/drawing/2014/main" id="{9F5BFF51-1ECD-414B-9C4B-F49C744963D0}"/>
              </a:ext>
            </a:extLst>
          </p:cNvPr>
          <p:cNvSpPr txBox="1"/>
          <p:nvPr/>
        </p:nvSpPr>
        <p:spPr>
          <a:xfrm>
            <a:off x="4572000" y="1873331"/>
            <a:ext cx="3701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TextBox 76">
            <a:extLst>
              <a:ext uri="{FF2B5EF4-FFF2-40B4-BE49-F238E27FC236}">
                <a16:creationId xmlns:a16="http://schemas.microsoft.com/office/drawing/2014/main" id="{A47E149F-CE6C-455D-83A1-AE6233BC2786}"/>
              </a:ext>
            </a:extLst>
          </p:cNvPr>
          <p:cNvSpPr txBox="1"/>
          <p:nvPr/>
        </p:nvSpPr>
        <p:spPr>
          <a:xfrm>
            <a:off x="4572000" y="2796661"/>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lượn</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TextBox 77">
            <a:extLst>
              <a:ext uri="{FF2B5EF4-FFF2-40B4-BE49-F238E27FC236}">
                <a16:creationId xmlns:a16="http://schemas.microsoft.com/office/drawing/2014/main" id="{D4835428-9272-4CCD-8552-E5E1E8713333}"/>
              </a:ext>
            </a:extLst>
          </p:cNvPr>
          <p:cNvSpPr txBox="1"/>
          <p:nvPr/>
        </p:nvSpPr>
        <p:spPr>
          <a:xfrm>
            <a:off x="4680857" y="3669701"/>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vỗ</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circle(in)">
                                      <p:cBhvr>
                                        <p:cTn id="14" dur="2000"/>
                                        <p:tgtEl>
                                          <p:spTgt spid="7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circle(in)">
                                      <p:cBhvr>
                                        <p:cTn id="19" dur="20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circle(in)">
                                      <p:cBhvr>
                                        <p:cTn id="24"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p:bldP spid="77" grpId="0"/>
      <p:bldP spid="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1030486"/>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65">
            <a:extLst>
              <a:ext uri="{FF2B5EF4-FFF2-40B4-BE49-F238E27FC236}">
                <a16:creationId xmlns:a16="http://schemas.microsoft.com/office/drawing/2014/main" id="{3341D2F7-4AA5-4974-85A8-55E08606566E}"/>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en-US" sz="36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sym typeface="Arial"/>
              </a:rPr>
              <a:t>nhịp</a:t>
            </a:r>
            <a:r>
              <a:rPr kumimoji="0" lang="en-US" sz="36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sym typeface="Arial"/>
              </a:rPr>
              <a:t>thơ</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cxnSp>
        <p:nvCxnSpPr>
          <p:cNvPr id="3" name="Straight Connector 2">
            <a:extLst>
              <a:ext uri="{FF2B5EF4-FFF2-40B4-BE49-F238E27FC236}">
                <a16:creationId xmlns:a16="http://schemas.microsoft.com/office/drawing/2014/main" id="{F44DDDEE-6612-4D50-A57B-DB12B56C8DEA}"/>
              </a:ext>
            </a:extLst>
          </p:cNvPr>
          <p:cNvCxnSpPr/>
          <p:nvPr/>
        </p:nvCxnSpPr>
        <p:spPr>
          <a:xfrm flipH="1">
            <a:off x="1885674" y="1030486"/>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9425406-25B9-4654-AD58-882D1CF75110}"/>
              </a:ext>
            </a:extLst>
          </p:cNvPr>
          <p:cNvCxnSpPr/>
          <p:nvPr/>
        </p:nvCxnSpPr>
        <p:spPr>
          <a:xfrm flipH="1">
            <a:off x="2038075" y="144894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7D81B3-C86D-4393-AB9C-5CCC275B5109}"/>
              </a:ext>
            </a:extLst>
          </p:cNvPr>
          <p:cNvCxnSpPr/>
          <p:nvPr/>
        </p:nvCxnSpPr>
        <p:spPr>
          <a:xfrm flipH="1">
            <a:off x="2295250" y="185880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A38216-BDC5-4643-B318-335144E6C787}"/>
              </a:ext>
            </a:extLst>
          </p:cNvPr>
          <p:cNvCxnSpPr/>
          <p:nvPr/>
        </p:nvCxnSpPr>
        <p:spPr>
          <a:xfrm flipH="1">
            <a:off x="1890437" y="313434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5D0609-26F0-439F-9DF0-D7B79A18383F}"/>
              </a:ext>
            </a:extLst>
          </p:cNvPr>
          <p:cNvCxnSpPr/>
          <p:nvPr/>
        </p:nvCxnSpPr>
        <p:spPr>
          <a:xfrm flipH="1">
            <a:off x="2361925" y="356297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9230C1-5BDF-4B68-85E8-0AA27483C42D}"/>
              </a:ext>
            </a:extLst>
          </p:cNvPr>
          <p:cNvCxnSpPr/>
          <p:nvPr/>
        </p:nvCxnSpPr>
        <p:spPr>
          <a:xfrm flipH="1">
            <a:off x="2071412" y="399159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F03ADA-0658-4383-A203-670A4018710A}"/>
              </a:ext>
            </a:extLst>
          </p:cNvPr>
          <p:cNvCxnSpPr/>
          <p:nvPr/>
        </p:nvCxnSpPr>
        <p:spPr>
          <a:xfrm flipH="1">
            <a:off x="3087929" y="448052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40DD926-BDBF-472E-9468-EE392C916DF4}"/>
              </a:ext>
            </a:extLst>
          </p:cNvPr>
          <p:cNvCxnSpPr/>
          <p:nvPr/>
        </p:nvCxnSpPr>
        <p:spPr>
          <a:xfrm flipH="1">
            <a:off x="6671709" y="1020324"/>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419F7F7-382A-4CE7-810E-B4E61F240267}"/>
              </a:ext>
            </a:extLst>
          </p:cNvPr>
          <p:cNvCxnSpPr/>
          <p:nvPr/>
        </p:nvCxnSpPr>
        <p:spPr>
          <a:xfrm flipH="1">
            <a:off x="6771999" y="144894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D58BD55-F34A-40F4-B162-1F0FC26C2490}"/>
              </a:ext>
            </a:extLst>
          </p:cNvPr>
          <p:cNvCxnSpPr/>
          <p:nvPr/>
        </p:nvCxnSpPr>
        <p:spPr>
          <a:xfrm flipH="1">
            <a:off x="7214912" y="1864435"/>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ED16D93-7D1D-44C4-B404-625E74A27230}"/>
              </a:ext>
            </a:extLst>
          </p:cNvPr>
          <p:cNvCxnSpPr/>
          <p:nvPr/>
        </p:nvCxnSpPr>
        <p:spPr>
          <a:xfrm flipH="1">
            <a:off x="7910237" y="230028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1B92DC-9D83-47FA-BB54-8DAA38AA062B}"/>
              </a:ext>
            </a:extLst>
          </p:cNvPr>
          <p:cNvCxnSpPr/>
          <p:nvPr/>
        </p:nvCxnSpPr>
        <p:spPr>
          <a:xfrm flipH="1">
            <a:off x="6453737" y="321468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CFE282-ADFC-4956-B9FD-EAE955368B6F}"/>
              </a:ext>
            </a:extLst>
          </p:cNvPr>
          <p:cNvCxnSpPr/>
          <p:nvPr/>
        </p:nvCxnSpPr>
        <p:spPr>
          <a:xfrm flipH="1">
            <a:off x="7281587" y="356297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BC34C4-C722-47E9-A5A1-0B5ADB6EB501}"/>
              </a:ext>
            </a:extLst>
          </p:cNvPr>
          <p:cNvCxnSpPr/>
          <p:nvPr/>
        </p:nvCxnSpPr>
        <p:spPr>
          <a:xfrm flipH="1">
            <a:off x="7148237" y="4019186"/>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1E593E-A7E9-405A-97D9-F14A8E93DFA1}"/>
              </a:ext>
            </a:extLst>
          </p:cNvPr>
          <p:cNvCxnSpPr/>
          <p:nvPr/>
        </p:nvCxnSpPr>
        <p:spPr>
          <a:xfrm flipH="1">
            <a:off x="6692097" y="442022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033026C-C567-4057-AC75-0079E77FCE38}"/>
              </a:ext>
            </a:extLst>
          </p:cNvPr>
          <p:cNvCxnSpPr/>
          <p:nvPr/>
        </p:nvCxnSpPr>
        <p:spPr>
          <a:xfrm flipH="1">
            <a:off x="7042298" y="522778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3F67EB-835E-4C21-B628-490C1E941A82}"/>
              </a:ext>
            </a:extLst>
          </p:cNvPr>
          <p:cNvCxnSpPr/>
          <p:nvPr/>
        </p:nvCxnSpPr>
        <p:spPr>
          <a:xfrm flipH="1">
            <a:off x="6165998" y="580312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232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down)">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down)">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500"/>
                                        <p:tgtEl>
                                          <p:spTgt spid="2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down)">
                                      <p:cBhvr>
                                        <p:cTn id="83" dur="500"/>
                                        <p:tgtEl>
                                          <p:spTgt spid="2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wipe(down)">
                                      <p:cBhvr>
                                        <p:cTn id="88" dur="5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ipe(down)">
                                      <p:cBhvr>
                                        <p:cTn id="93" dur="500"/>
                                        <p:tgtEl>
                                          <p:spTgt spid="2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wipe(down)">
                                      <p:cBhvr>
                                        <p:cTn id="9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1209675" y="1019175"/>
            <a:ext cx="4886325" cy="3970318"/>
          </a:xfrm>
          <a:prstGeom prst="rect">
            <a:avLst/>
          </a:prstGeom>
          <a:noFill/>
        </p:spPr>
        <p:txBody>
          <a:bodyPr wrap="square" rtlCol="0">
            <a:spAutoFit/>
          </a:bodyPr>
          <a:lstStyle/>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tờ</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giấy</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trắng</a:t>
            </a:r>
            <a:endPar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gấp</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cong</a:t>
            </a:r>
            <a:endPar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Thoắt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cái</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xong</a:t>
            </a:r>
            <a:endPar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Chiếc</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thuyền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xinh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quá</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b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88085" y="948320"/>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algn="l"/>
            <a:b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 phép mầu nhiệm</a:t>
            </a:r>
          </a:p>
          <a:p>
            <a:pPr algn="l"/>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Hiện trước mắt em:</a:t>
            </a:r>
          </a:p>
          <a:p>
            <a:pPr algn="l"/>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Biển biếc bình minh</a:t>
            </a:r>
          </a:p>
          <a:p>
            <a:pPr algn="l"/>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Rì rào sóng vỗ…</a:t>
            </a:r>
          </a:p>
          <a:p>
            <a:pPr algn="just"/>
            <a:b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bao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lạ</a:t>
            </a:r>
            <a:endPar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Trọng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ardrop 22">
            <a:extLst>
              <a:ext uri="{FF2B5EF4-FFF2-40B4-BE49-F238E27FC236}">
                <a16:creationId xmlns:a16="http://schemas.microsoft.com/office/drawing/2014/main" id="{E3002923-944C-4CDC-9FAE-0AF97756205A}"/>
              </a:ext>
            </a:extLst>
          </p:cNvPr>
          <p:cNvSpPr/>
          <p:nvPr/>
        </p:nvSpPr>
        <p:spPr>
          <a:xfrm>
            <a:off x="740446" y="120663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1</a:t>
            </a:r>
          </a:p>
        </p:txBody>
      </p:sp>
      <p:sp>
        <p:nvSpPr>
          <p:cNvPr id="24" name="Teardrop 23">
            <a:extLst>
              <a:ext uri="{FF2B5EF4-FFF2-40B4-BE49-F238E27FC236}">
                <a16:creationId xmlns:a16="http://schemas.microsoft.com/office/drawing/2014/main" id="{52D576B0-4C67-4701-BBA6-E150CC34D7E8}"/>
              </a:ext>
            </a:extLst>
          </p:cNvPr>
          <p:cNvSpPr/>
          <p:nvPr/>
        </p:nvSpPr>
        <p:spPr>
          <a:xfrm>
            <a:off x="740445" y="3349762"/>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2</a:t>
            </a:r>
          </a:p>
        </p:txBody>
      </p:sp>
      <p:sp>
        <p:nvSpPr>
          <p:cNvPr id="25" name="Teardrop 24">
            <a:extLst>
              <a:ext uri="{FF2B5EF4-FFF2-40B4-BE49-F238E27FC236}">
                <a16:creationId xmlns:a16="http://schemas.microsoft.com/office/drawing/2014/main" id="{7109F61B-5F54-4F88-B0B2-7F099637B259}"/>
              </a:ext>
            </a:extLst>
          </p:cNvPr>
          <p:cNvSpPr/>
          <p:nvPr/>
        </p:nvSpPr>
        <p:spPr>
          <a:xfrm>
            <a:off x="5245771" y="10191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3</a:t>
            </a:r>
          </a:p>
        </p:txBody>
      </p:sp>
      <p:sp>
        <p:nvSpPr>
          <p:cNvPr id="26" name="Teardrop 25">
            <a:extLst>
              <a:ext uri="{FF2B5EF4-FFF2-40B4-BE49-F238E27FC236}">
                <a16:creationId xmlns:a16="http://schemas.microsoft.com/office/drawing/2014/main" id="{17E91E47-AAB3-4991-9B87-962D40A18B2D}"/>
              </a:ext>
            </a:extLst>
          </p:cNvPr>
          <p:cNvSpPr/>
          <p:nvPr/>
        </p:nvSpPr>
        <p:spPr>
          <a:xfrm>
            <a:off x="5245771" y="319323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4</a:t>
            </a:r>
          </a:p>
        </p:txBody>
      </p:sp>
      <p:sp>
        <p:nvSpPr>
          <p:cNvPr id="27" name="Teardrop 26">
            <a:extLst>
              <a:ext uri="{FF2B5EF4-FFF2-40B4-BE49-F238E27FC236}">
                <a16:creationId xmlns:a16="http://schemas.microsoft.com/office/drawing/2014/main" id="{911D85CA-E1C9-4B3F-B8A8-73FE2672AA94}"/>
              </a:ext>
            </a:extLst>
          </p:cNvPr>
          <p:cNvSpPr/>
          <p:nvPr/>
        </p:nvSpPr>
        <p:spPr>
          <a:xfrm>
            <a:off x="5245770" y="524450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5</a:t>
            </a:r>
          </a:p>
        </p:txBody>
      </p:sp>
      <p:sp>
        <p:nvSpPr>
          <p:cNvPr id="28" name="Rounded Rectangle 65">
            <a:extLst>
              <a:ext uri="{FF2B5EF4-FFF2-40B4-BE49-F238E27FC236}">
                <a16:creationId xmlns:a16="http://schemas.microsoft.com/office/drawing/2014/main" id="{795FC185-9ACD-4E67-8E1F-01571FACFF56}"/>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20329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heckerboard(across)">
                                      <p:cBhvr>
                                        <p:cTn id="13" dur="500"/>
                                        <p:tgtEl>
                                          <p:spTgt spid="2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heckerboard(across)">
                                      <p:cBhvr>
                                        <p:cTn id="16" dur="500"/>
                                        <p:tgtEl>
                                          <p:spTgt spid="24"/>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heckerboard(across)">
                                      <p:cBhvr>
                                        <p:cTn id="19" dur="500"/>
                                        <p:tgtEl>
                                          <p:spTgt spid="25"/>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heckerboard(across)">
                                      <p:cBhvr>
                                        <p:cTn id="22" dur="500"/>
                                        <p:tgtEl>
                                          <p:spTgt spid="26"/>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heckerboard(across)">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9494" y="50534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nhóm</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sp>
        <p:nvSpPr>
          <p:cNvPr id="4" name="Rectangle 3"/>
          <p:cNvSpPr/>
          <p:nvPr/>
        </p:nvSpPr>
        <p:spPr>
          <a:xfrm>
            <a:off x="653503" y="1904930"/>
            <a:ext cx="5599812"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Yêu</a:t>
            </a:r>
            <a:r>
              <a:rPr kumimoji="0" lang="zh-CN" altLang="en-US"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cầu</a:t>
            </a:r>
            <a:endParaRPr kumimoji="0" lang="zh-CN" altLang="en-US" sz="3200" b="1"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Phân</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công</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đọc</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theo</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đoạn</a:t>
            </a:r>
            <a:endParaRPr kumimoji="0" lang="zh-CN" altLang="en-US" sz="3200" b="0"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Tất</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cả</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thành</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viên</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đều</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đọc</a:t>
            </a:r>
            <a:endParaRPr kumimoji="0" lang="zh-CN" altLang="en-US" sz="3200" b="0"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Giải</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nghĩa</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từ</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cùng</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nhau</a:t>
            </a:r>
            <a:endParaRPr kumimoji="0" lang="zh-CN" altLang="en-US" sz="3200" b="0" i="0" u="none" strike="noStrike" kern="1200" cap="none" spc="0" normalizeH="0" baseline="0" noProof="0" dirty="0">
              <a:ln>
                <a:noFill/>
              </a:ln>
              <a:solidFill>
                <a:srgbClr val="00B050"/>
              </a:solidFill>
              <a:effectLst/>
              <a:uLnTx/>
              <a:uFillTx/>
              <a:latin typeface="Calibri"/>
              <a:cs typeface="Arial"/>
              <a:sym typeface="Arial"/>
            </a:endParaRPr>
          </a:p>
        </p:txBody>
      </p:sp>
      <p:pic>
        <p:nvPicPr>
          <p:cNvPr id="6" name="Picture 5"/>
          <p:cNvPicPr>
            <a:picLocks noChangeAspect="1"/>
          </p:cNvPicPr>
          <p:nvPr/>
        </p:nvPicPr>
        <p:blipFill>
          <a:blip r:embed="rId2">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1119239" y="4688632"/>
            <a:ext cx="3629742" cy="1842094"/>
          </a:xfrm>
          <a:prstGeom prst="rect">
            <a:avLst/>
          </a:prstGeom>
        </p:spPr>
      </p:pic>
      <p:pic>
        <p:nvPicPr>
          <p:cNvPr id="8" name="Picture 7"/>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pic>
        <p:nvPicPr>
          <p:cNvPr id="5" name="Picture 4"/>
          <p:cNvPicPr>
            <a:picLocks noChangeAspect="1"/>
          </p:cNvPicPr>
          <p:nvPr/>
        </p:nvPicPr>
        <p:blipFill>
          <a:blip r:embed="rId5"/>
          <a:stretch>
            <a:fillRect/>
          </a:stretch>
        </p:blipFill>
        <p:spPr>
          <a:xfrm>
            <a:off x="6651256" y="1904930"/>
            <a:ext cx="4973402" cy="2502098"/>
          </a:xfrm>
          <a:prstGeom prst="rect">
            <a:avLst/>
          </a:prstGeom>
        </p:spPr>
      </p:pic>
    </p:spTree>
    <p:extLst>
      <p:ext uri="{BB962C8B-B14F-4D97-AF65-F5344CB8AC3E}">
        <p14:creationId xmlns:p14="http://schemas.microsoft.com/office/powerpoint/2010/main" val="453232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1209675" y="101917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lvl="0">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4999" y="948320"/>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ardrop 22">
            <a:extLst>
              <a:ext uri="{FF2B5EF4-FFF2-40B4-BE49-F238E27FC236}">
                <a16:creationId xmlns:a16="http://schemas.microsoft.com/office/drawing/2014/main" id="{E3002923-944C-4CDC-9FAE-0AF97756205A}"/>
              </a:ext>
            </a:extLst>
          </p:cNvPr>
          <p:cNvSpPr/>
          <p:nvPr/>
        </p:nvSpPr>
        <p:spPr>
          <a:xfrm>
            <a:off x="740446" y="120663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24" name="Teardrop 23">
            <a:extLst>
              <a:ext uri="{FF2B5EF4-FFF2-40B4-BE49-F238E27FC236}">
                <a16:creationId xmlns:a16="http://schemas.microsoft.com/office/drawing/2014/main" id="{52D576B0-4C67-4701-BBA6-E150CC34D7E8}"/>
              </a:ext>
            </a:extLst>
          </p:cNvPr>
          <p:cNvSpPr/>
          <p:nvPr/>
        </p:nvSpPr>
        <p:spPr>
          <a:xfrm>
            <a:off x="740445" y="3349762"/>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25" name="Teardrop 24">
            <a:extLst>
              <a:ext uri="{FF2B5EF4-FFF2-40B4-BE49-F238E27FC236}">
                <a16:creationId xmlns:a16="http://schemas.microsoft.com/office/drawing/2014/main" id="{7109F61B-5F54-4F88-B0B2-7F099637B259}"/>
              </a:ext>
            </a:extLst>
          </p:cNvPr>
          <p:cNvSpPr/>
          <p:nvPr/>
        </p:nvSpPr>
        <p:spPr>
          <a:xfrm>
            <a:off x="5245771" y="10191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
        <p:nvSpPr>
          <p:cNvPr id="26" name="Teardrop 25">
            <a:extLst>
              <a:ext uri="{FF2B5EF4-FFF2-40B4-BE49-F238E27FC236}">
                <a16:creationId xmlns:a16="http://schemas.microsoft.com/office/drawing/2014/main" id="{17E91E47-AAB3-4991-9B87-962D40A18B2D}"/>
              </a:ext>
            </a:extLst>
          </p:cNvPr>
          <p:cNvSpPr/>
          <p:nvPr/>
        </p:nvSpPr>
        <p:spPr>
          <a:xfrm>
            <a:off x="5245771" y="319323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sp>
        <p:nvSpPr>
          <p:cNvPr id="27" name="Teardrop 26">
            <a:extLst>
              <a:ext uri="{FF2B5EF4-FFF2-40B4-BE49-F238E27FC236}">
                <a16:creationId xmlns:a16="http://schemas.microsoft.com/office/drawing/2014/main" id="{911D85CA-E1C9-4B3F-B8A8-73FE2672AA94}"/>
              </a:ext>
            </a:extLst>
          </p:cNvPr>
          <p:cNvSpPr/>
          <p:nvPr/>
        </p:nvSpPr>
        <p:spPr>
          <a:xfrm>
            <a:off x="5245770" y="524450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5</a:t>
            </a:r>
          </a:p>
        </p:txBody>
      </p:sp>
      <p:sp>
        <p:nvSpPr>
          <p:cNvPr id="28" name="Rounded Rectangle 65">
            <a:extLst>
              <a:ext uri="{FF2B5EF4-FFF2-40B4-BE49-F238E27FC236}">
                <a16:creationId xmlns:a16="http://schemas.microsoft.com/office/drawing/2014/main" id="{795FC185-9ACD-4E67-8E1F-01571FACFF56}"/>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sym typeface="Arial"/>
              </a:rPr>
              <a:t>Đọc</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theo</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64330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2" name="图片 6">
            <a:extLst>
              <a:ext uri="{FF2B5EF4-FFF2-40B4-BE49-F238E27FC236}">
                <a16:creationId xmlns:a16="http://schemas.microsoft.com/office/drawing/2014/main" id="{BF1A8119-2F31-4092-98EC-D782F8BDC9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3" name="Rectangle 2"/>
          <p:cNvSpPr/>
          <p:nvPr/>
        </p:nvSpPr>
        <p:spPr>
          <a:xfrm>
            <a:off x="-363339" y="508319"/>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toàn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bài</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4" name="Picture 3"/>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sp>
        <p:nvSpPr>
          <p:cNvPr id="6" name="Rectangle 5"/>
          <p:cNvSpPr/>
          <p:nvPr/>
        </p:nvSpPr>
        <p:spPr>
          <a:xfrm>
            <a:off x="4528135" y="1421739"/>
            <a:ext cx="3425939"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endParaRPr>
          </a:p>
        </p:txBody>
      </p:sp>
      <p:sp>
        <p:nvSpPr>
          <p:cNvPr id="7" name="Rectangle 6"/>
          <p:cNvSpPr/>
          <p:nvPr/>
        </p:nvSpPr>
        <p:spPr>
          <a:xfrm>
            <a:off x="3082295" y="2472331"/>
            <a:ext cx="2005677"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9" name="Oval 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Rounded Rectangle 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082295" y="3449319"/>
            <a:ext cx="2052934"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2" name="Oval 1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3" name="Rounded Rectangle 1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3082295" y="4467643"/>
            <a:ext cx="3897862" cy="71282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5" name="Oval 1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3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26"/>
                                        </p:tgtEl>
                                        <p:attrNameLst>
                                          <p:attrName>style.visibility</p:attrName>
                                        </p:attrNameLst>
                                      </p:cBhvr>
                                      <p:to>
                                        <p:strVal val="visible"/>
                                      </p:to>
                                    </p:set>
                                    <p:anim calcmode="lin" valueType="num">
                                      <p:cBhvr additive="base">
                                        <p:cTn id="53" dur="500" fill="hold"/>
                                        <p:tgtEl>
                                          <p:spTgt spid="1026"/>
                                        </p:tgtEl>
                                        <p:attrNameLst>
                                          <p:attrName>ppt_x</p:attrName>
                                        </p:attrNameLst>
                                      </p:cBhvr>
                                      <p:tavLst>
                                        <p:tav tm="0">
                                          <p:val>
                                            <p:strVal val="#ppt_x"/>
                                          </p:val>
                                        </p:tav>
                                        <p:tav tm="100000">
                                          <p:val>
                                            <p:strVal val="#ppt_x"/>
                                          </p:val>
                                        </p:tav>
                                      </p:tavLst>
                                    </p:anim>
                                    <p:anim calcmode="lin" valueType="num">
                                      <p:cBhvr additive="base">
                                        <p:cTn id="54" dur="500" fill="hold"/>
                                        <p:tgtEl>
                                          <p:spTgt spid="102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9" grpId="0" animBg="1"/>
      <p:bldP spid="10" grpId="0" animBg="1"/>
      <p:bldP spid="11" grpId="0"/>
      <p:bldP spid="12" grpId="0" animBg="1"/>
      <p:bldP spid="13" grpId="0" animBg="1"/>
      <p:bldP spid="14"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lvl="0">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9493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02</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416576" y="2038991"/>
            <a:ext cx="5358848" cy="2780017"/>
          </a:xfrm>
          <a:prstGeom prst="rect">
            <a:avLst/>
          </a:prstGeom>
        </p:spPr>
      </p:pic>
    </p:spTree>
    <p:custDataLst>
      <p:tags r:id="rId1"/>
    </p:custDataLst>
    <p:extLst>
      <p:ext uri="{BB962C8B-B14F-4D97-AF65-F5344CB8AC3E}">
        <p14:creationId xmlns:p14="http://schemas.microsoft.com/office/powerpoint/2010/main" val="2450773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07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6242" y="556689"/>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Giải</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nghĩa</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từ</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753020" y="593877"/>
            <a:ext cx="534980" cy="597187"/>
          </a:xfrm>
          <a:prstGeom prst="rect">
            <a:avLst/>
          </a:prstGeom>
        </p:spPr>
      </p:pic>
      <p:sp>
        <p:nvSpPr>
          <p:cNvPr id="4" name="TextBox 3"/>
          <p:cNvSpPr txBox="1"/>
          <p:nvPr/>
        </p:nvSpPr>
        <p:spPr>
          <a:xfrm>
            <a:off x="1288000" y="2583449"/>
            <a:ext cx="9534277" cy="1736646"/>
          </a:xfrm>
          <a:prstGeom prst="roundRect">
            <a:avLst/>
          </a:prstGeom>
          <a:solidFill>
            <a:srgbClr val="FFE1D9"/>
          </a:solidFill>
          <a:ln w="57150">
            <a:solidFill>
              <a:schemeClr val="bg1"/>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 bài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Bàn</a:t>
            </a:r>
            <a:r>
              <a:rPr kumimoji="0" lang="en-US" sz="4800" b="0"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tay</a:t>
            </a:r>
            <a:r>
              <a:rPr kumimoji="0" lang="en-US" sz="4800" b="0"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a:t>
            </a:r>
            <a:r>
              <a:rPr kumimoji="0" lang="en-US" sz="4800" b="0"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giáo</a:t>
            </a: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có </a:t>
            </a:r>
            <a:r>
              <a:rPr kumimoji="0" lang="vi-VN"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 nào em chưa hiểu nghĩa</a:t>
            </a: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Tree>
    <p:extLst>
      <p:ext uri="{BB962C8B-B14F-4D97-AF65-F5344CB8AC3E}">
        <p14:creationId xmlns:p14="http://schemas.microsoft.com/office/powerpoint/2010/main" val="620380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D95E70-67F8-2956-43E6-740A7A1313FA}"/>
              </a:ext>
            </a:extLst>
          </p:cNvPr>
          <p:cNvGrpSpPr/>
          <p:nvPr/>
        </p:nvGrpSpPr>
        <p:grpSpPr>
          <a:xfrm>
            <a:off x="1269981" y="641695"/>
            <a:ext cx="9235891" cy="1200329"/>
            <a:chOff x="1269981" y="641695"/>
            <a:chExt cx="9235891" cy="1200329"/>
          </a:xfrm>
        </p:grpSpPr>
        <p:sp>
          <p:nvSpPr>
            <p:cNvPr id="2" name="Rectangle: Rounded Corners 1">
              <a:extLst>
                <a:ext uri="{FF2B5EF4-FFF2-40B4-BE49-F238E27FC236}">
                  <a16:creationId xmlns:a16="http://schemas.microsoft.com/office/drawing/2014/main" id="{F12B0E9A-C177-20C1-02F7-879611ADD74C}"/>
                </a:ext>
              </a:extLst>
            </p:cNvPr>
            <p:cNvSpPr/>
            <p:nvPr/>
          </p:nvSpPr>
          <p:spPr>
            <a:xfrm>
              <a:off x="1488332" y="641695"/>
              <a:ext cx="9017540" cy="1200329"/>
            </a:xfrm>
            <a:prstGeom prst="roundRect">
              <a:avLst/>
            </a:prstGeom>
            <a:solidFill>
              <a:srgbClr val="F5F6DA"/>
            </a:solidFill>
            <a:ln w="28575">
              <a:solidFill>
                <a:srgbClr val="D9AB4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EF3C5247-EA87-EC0B-8D86-20B1C68457C8}"/>
                </a:ext>
              </a:extLst>
            </p:cNvPr>
            <p:cNvSpPr txBox="1"/>
            <p:nvPr/>
          </p:nvSpPr>
          <p:spPr>
            <a:xfrm>
              <a:off x="1269981" y="641695"/>
              <a:ext cx="908997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Câu</a:t>
              </a:r>
              <a:r>
                <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1</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giải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thích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phù</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hợp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với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mỗi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từ</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dưới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đây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4" name="Group 3">
            <a:extLst>
              <a:ext uri="{FF2B5EF4-FFF2-40B4-BE49-F238E27FC236}">
                <a16:creationId xmlns:a16="http://schemas.microsoft.com/office/drawing/2014/main" id="{186E69B1-636F-02E7-6FDC-49475051C1DD}"/>
              </a:ext>
            </a:extLst>
          </p:cNvPr>
          <p:cNvGrpSpPr/>
          <p:nvPr/>
        </p:nvGrpSpPr>
        <p:grpSpPr>
          <a:xfrm>
            <a:off x="5510720" y="2058543"/>
            <a:ext cx="5544766" cy="1200329"/>
            <a:chOff x="3077183" y="641695"/>
            <a:chExt cx="5544766" cy="1200329"/>
          </a:xfrm>
        </p:grpSpPr>
        <p:sp>
          <p:nvSpPr>
            <p:cNvPr id="5" name="Rectangle: Rounded Corners 4">
              <a:extLst>
                <a:ext uri="{FF2B5EF4-FFF2-40B4-BE49-F238E27FC236}">
                  <a16:creationId xmlns:a16="http://schemas.microsoft.com/office/drawing/2014/main" id="{324BFCCC-19DE-54FF-68FC-DAC5298C0F9B}"/>
                </a:ext>
              </a:extLst>
            </p:cNvPr>
            <p:cNvSpPr/>
            <p:nvPr/>
          </p:nvSpPr>
          <p:spPr>
            <a:xfrm>
              <a:off x="3271737" y="641695"/>
              <a:ext cx="5145932" cy="1200329"/>
            </a:xfrm>
            <a:prstGeom prst="roundRect">
              <a:avLst/>
            </a:prstGeom>
            <a:noFill/>
            <a:ln w="38100">
              <a:solidFill>
                <a:srgbClr val="D9AB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EA454E51-E452-6CB9-2B88-0B7215B0F8FB}"/>
                </a:ext>
              </a:extLst>
            </p:cNvPr>
            <p:cNvSpPr txBox="1"/>
            <p:nvPr/>
          </p:nvSpPr>
          <p:spPr>
            <a:xfrm>
              <a:off x="3077183" y="644899"/>
              <a:ext cx="554476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Times New Roman" panose="02020603050405020304" pitchFamily="18" charset="0"/>
                  <a:cs typeface="+mn-cs"/>
                </a:rPr>
                <a:t>Mặt</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Times New Roman" panose="02020603050405020304" pitchFamily="18" charset="0"/>
                  <a:cs typeface="+mn-cs"/>
                </a:rPr>
                <a:t>nước</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Times New Roman" panose="02020603050405020304" pitchFamily="18" charset="0"/>
                  <a:cs typeface="+mn-cs"/>
                </a:rPr>
                <a:t>chuyển</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Times New Roman" panose="02020603050405020304" pitchFamily="18" charset="0"/>
                  <a:cs typeface="+mn-cs"/>
                </a:rPr>
                <a:t>động</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Times New Roman" panose="02020603050405020304" pitchFamily="18" charset="0"/>
                  <a:cs typeface="+mn-cs"/>
                </a:rPr>
                <a:t>lên</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Times New Roman" panose="02020603050405020304" pitchFamily="18" charset="0"/>
                  <a:cs typeface="+mn-cs"/>
                </a:rPr>
                <a:t>xuống</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Times New Roman" panose="02020603050405020304" pitchFamily="18" charset="0"/>
                  <a:cs typeface="+mn-cs"/>
                </a:rPr>
                <a:t>nhịp</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Times New Roman" panose="02020603050405020304" pitchFamily="18" charset="0"/>
                  <a:cs typeface="+mn-cs"/>
                </a:rPr>
                <a:t>nhàng</a:t>
              </a:r>
              <a:endParaRPr kumimoji="0" lang="en-US" sz="4000" b="1" i="0" u="none" strike="noStrike" kern="1200" cap="none" spc="0" normalizeH="0" baseline="0" noProof="0" dirty="0">
                <a:ln>
                  <a:noFill/>
                </a:ln>
                <a:solidFill>
                  <a:srgbClr val="795B19"/>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37C638D8-BF9D-CD5E-D0DA-C1CA5774A46F}"/>
              </a:ext>
            </a:extLst>
          </p:cNvPr>
          <p:cNvGrpSpPr/>
          <p:nvPr/>
        </p:nvGrpSpPr>
        <p:grpSpPr>
          <a:xfrm>
            <a:off x="5515583" y="3615603"/>
            <a:ext cx="5544766" cy="1200329"/>
            <a:chOff x="3077183" y="641695"/>
            <a:chExt cx="5544766" cy="1200329"/>
          </a:xfrm>
        </p:grpSpPr>
        <p:sp>
          <p:nvSpPr>
            <p:cNvPr id="9" name="Rectangle: Rounded Corners 8">
              <a:extLst>
                <a:ext uri="{FF2B5EF4-FFF2-40B4-BE49-F238E27FC236}">
                  <a16:creationId xmlns:a16="http://schemas.microsoft.com/office/drawing/2014/main" id="{5D6E2EB1-B91A-E425-24FB-32BBCFE196D7}"/>
                </a:ext>
              </a:extLst>
            </p:cNvPr>
            <p:cNvSpPr/>
            <p:nvPr/>
          </p:nvSpPr>
          <p:spPr>
            <a:xfrm>
              <a:off x="3271737" y="641695"/>
              <a:ext cx="5145932" cy="1200329"/>
            </a:xfrm>
            <a:prstGeom prst="roundRect">
              <a:avLst/>
            </a:prstGeom>
            <a:noFill/>
            <a:ln w="38100">
              <a:solidFill>
                <a:srgbClr val="D9AB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99E6EC98-D68E-F019-9B92-56F6B11023A9}"/>
                </a:ext>
              </a:extLst>
            </p:cNvPr>
            <p:cNvSpPr txBox="1"/>
            <p:nvPr/>
          </p:nvSpPr>
          <p:spPr>
            <a:xfrm>
              <a:off x="3077183" y="644899"/>
              <a:ext cx="554476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Times New Roman" panose="02020603050405020304" pitchFamily="18" charset="0"/>
                  <a:cs typeface="+mn-cs"/>
                </a:rPr>
                <a:t>Tiếng</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Times New Roman" panose="02020603050405020304" pitchFamily="18" charset="0"/>
                  <a:cs typeface="+mn-cs"/>
                </a:rPr>
                <a:t>sóng</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Times New Roman" panose="02020603050405020304" pitchFamily="18" charset="0"/>
                  <a:cs typeface="+mn-cs"/>
                </a:rPr>
                <a:t>vỗ</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Times New Roman" panose="02020603050405020304" pitchFamily="18" charset="0"/>
                  <a:cs typeface="+mn-cs"/>
                </a:rPr>
                <a:t>nhỏ</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Times New Roman" panose="02020603050405020304" pitchFamily="18" charset="0"/>
                  <a:cs typeface="+mn-cs"/>
                </a:rPr>
                <a:t>êm</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Times New Roman" panose="02020603050405020304" pitchFamily="18" charset="0"/>
                  <a:cs typeface="+mn-cs"/>
                </a:rPr>
                <a:t>nhẹ</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Times New Roman" panose="02020603050405020304" pitchFamily="18" charset="0"/>
                  <a:cs typeface="+mn-cs"/>
                </a:rPr>
                <a:t>phát</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Times New Roman" panose="02020603050405020304" pitchFamily="18" charset="0"/>
                  <a:cs typeface="+mn-cs"/>
                </a:rPr>
                <a:t>ra</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Times New Roman" panose="02020603050405020304" pitchFamily="18" charset="0"/>
                  <a:cs typeface="+mn-cs"/>
                </a:rPr>
                <a:t>đều</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Times New Roman" panose="02020603050405020304" pitchFamily="18" charset="0"/>
                  <a:cs typeface="+mn-cs"/>
                </a:rPr>
                <a:t>đều</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Times New Roman" panose="02020603050405020304" pitchFamily="18" charset="0"/>
                  <a:cs typeface="+mn-cs"/>
                </a:rPr>
                <a:t>liên</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Times New Roman" panose="02020603050405020304" pitchFamily="18" charset="0"/>
                  <a:cs typeface="+mn-cs"/>
                </a:rPr>
                <a:t>tiếp</a:t>
              </a:r>
              <a:endParaRPr kumimoji="0" lang="en-US" sz="4000" b="1" i="0" u="none" strike="noStrike" kern="1200" cap="none" spc="0" normalizeH="0" baseline="0" noProof="0" dirty="0">
                <a:ln>
                  <a:noFill/>
                </a:ln>
                <a:solidFill>
                  <a:srgbClr val="795B19"/>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BE5AD102-9052-FD69-C64A-6A4DF8F80041}"/>
              </a:ext>
            </a:extLst>
          </p:cNvPr>
          <p:cNvGrpSpPr/>
          <p:nvPr/>
        </p:nvGrpSpPr>
        <p:grpSpPr>
          <a:xfrm>
            <a:off x="5515583" y="5292570"/>
            <a:ext cx="5544766" cy="830229"/>
            <a:chOff x="3072320" y="778001"/>
            <a:chExt cx="5544766" cy="830229"/>
          </a:xfrm>
        </p:grpSpPr>
        <p:sp>
          <p:nvSpPr>
            <p:cNvPr id="12" name="Rectangle: Rounded Corners 11">
              <a:extLst>
                <a:ext uri="{FF2B5EF4-FFF2-40B4-BE49-F238E27FC236}">
                  <a16:creationId xmlns:a16="http://schemas.microsoft.com/office/drawing/2014/main" id="{7C267F0C-2EC9-AD1C-3F7C-BFBFE5E7C647}"/>
                </a:ext>
              </a:extLst>
            </p:cNvPr>
            <p:cNvSpPr/>
            <p:nvPr/>
          </p:nvSpPr>
          <p:spPr>
            <a:xfrm>
              <a:off x="3266874" y="778001"/>
              <a:ext cx="5150795" cy="830229"/>
            </a:xfrm>
            <a:prstGeom prst="roundRect">
              <a:avLst/>
            </a:prstGeom>
            <a:noFill/>
            <a:ln w="38100">
              <a:solidFill>
                <a:srgbClr val="D9AB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D9031EE2-F898-941A-F4AE-F0F8433D9C5C}"/>
                </a:ext>
              </a:extLst>
            </p:cNvPr>
            <p:cNvSpPr txBox="1"/>
            <p:nvPr/>
          </p:nvSpPr>
          <p:spPr>
            <a:xfrm>
              <a:off x="3072320" y="909285"/>
              <a:ext cx="554476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mn-ea"/>
                  <a:cs typeface="+mn-cs"/>
                </a:rPr>
                <a:t>Để</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mn-ea"/>
                  <a:cs typeface="+mn-cs"/>
                </a:rPr>
                <a:t>lộ</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mn-ea"/>
                  <a:cs typeface="+mn-cs"/>
                </a:rPr>
                <a:t>ra</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mn-ea"/>
                  <a:cs typeface="+mn-cs"/>
                </a:rPr>
                <a:t>bày</a:t>
              </a:r>
              <a:r>
                <a:rPr kumimoji="0" lang="en-US" sz="3200" b="1" i="0" u="none" strike="noStrike" kern="1200" cap="none" spc="0" normalizeH="0" baseline="0" noProof="0" dirty="0">
                  <a:ln>
                    <a:noFill/>
                  </a:ln>
                  <a:solidFill>
                    <a:srgbClr val="795B19"/>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95B19"/>
                  </a:solidFill>
                  <a:effectLst/>
                  <a:uLnTx/>
                  <a:uFillTx/>
                  <a:latin typeface="Cambria" panose="02040503050406030204" pitchFamily="18" charset="0"/>
                  <a:ea typeface="+mn-ea"/>
                  <a:cs typeface="+mn-cs"/>
                </a:rPr>
                <a:t>ra</a:t>
              </a:r>
              <a:endParaRPr kumimoji="0" lang="en-US" sz="4000" b="1" i="0" u="none" strike="noStrike" kern="1200" cap="none" spc="0" normalizeH="0" baseline="0" noProof="0" dirty="0">
                <a:ln>
                  <a:noFill/>
                </a:ln>
                <a:solidFill>
                  <a:srgbClr val="795B19"/>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C1575FF9-7843-45B8-F0B4-ED494238CB4A}"/>
              </a:ext>
            </a:extLst>
          </p:cNvPr>
          <p:cNvGrpSpPr/>
          <p:nvPr/>
        </p:nvGrpSpPr>
        <p:grpSpPr>
          <a:xfrm>
            <a:off x="719821" y="2181653"/>
            <a:ext cx="2213041" cy="1077219"/>
            <a:chOff x="719847" y="2996118"/>
            <a:chExt cx="2213041" cy="1077219"/>
          </a:xfrm>
        </p:grpSpPr>
        <p:sp>
          <p:nvSpPr>
            <p:cNvPr id="15" name="任意多边形: 形状 34">
              <a:extLst>
                <a:ext uri="{FF2B5EF4-FFF2-40B4-BE49-F238E27FC236}">
                  <a16:creationId xmlns:a16="http://schemas.microsoft.com/office/drawing/2014/main" id="{69FB655B-86D5-566F-7B57-6E406A0DBF6F}"/>
                </a:ext>
              </a:extLst>
            </p:cNvPr>
            <p:cNvSpPr/>
            <p:nvPr/>
          </p:nvSpPr>
          <p:spPr>
            <a:xfrm>
              <a:off x="719847" y="2996118"/>
              <a:ext cx="2110901" cy="1077219"/>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chemeClr val="bg1"/>
            </a:solidFill>
            <a:ln w="28575">
              <a:solidFill>
                <a:srgbClr val="795B1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TextBox 16">
              <a:extLst>
                <a:ext uri="{FF2B5EF4-FFF2-40B4-BE49-F238E27FC236}">
                  <a16:creationId xmlns:a16="http://schemas.microsoft.com/office/drawing/2014/main" id="{DAE04D39-0329-E8A7-D6B9-C25C8F521639}"/>
                </a:ext>
              </a:extLst>
            </p:cNvPr>
            <p:cNvSpPr txBox="1"/>
            <p:nvPr/>
          </p:nvSpPr>
          <p:spPr>
            <a:xfrm>
              <a:off x="912884" y="3089921"/>
              <a:ext cx="2020004" cy="830997"/>
            </a:xfrm>
            <a:prstGeom prst="rect">
              <a:avLst/>
            </a:prstGeom>
            <a:noFill/>
          </p:spPr>
          <p:txBody>
            <a:bodyPr wrap="square">
              <a:spAutoFit/>
            </a:bodyPr>
            <a:lstStyle/>
            <a:p>
              <a:pPr marL="0" marR="381000" lvl="0" indent="22860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prstClr val="black">
                        <a:lumMod val="95000"/>
                        <a:lumOff val="5000"/>
                      </a:prstClr>
                    </a:solidFill>
                  </a:ln>
                  <a:solidFill>
                    <a:srgbClr val="FFC000"/>
                  </a:solidFill>
                  <a:effectLst/>
                  <a:uLnTx/>
                  <a:uFillTx/>
                  <a:latin typeface="Cambria" panose="02040503050406030204" pitchFamily="18" charset="0"/>
                  <a:ea typeface="Times New Roman" panose="02020603050405020304" pitchFamily="18" charset="0"/>
                  <a:cs typeface="+mn-cs"/>
                </a:rPr>
                <a:t>phô</a:t>
              </a:r>
              <a:endParaRPr kumimoji="0" lang="en-US" sz="4800" b="1" i="0" u="none" strike="noStrike" kern="1200" cap="none" spc="0" normalizeH="0" baseline="0" noProof="0" dirty="0">
                <a:ln>
                  <a:solidFill>
                    <a:prstClr val="black">
                      <a:lumMod val="95000"/>
                      <a:lumOff val="5000"/>
                    </a:prstClr>
                  </a:solidFill>
                </a:ln>
                <a:solidFill>
                  <a:srgbClr val="FFC000"/>
                </a:solidFill>
                <a:effectLst/>
                <a:uLnTx/>
                <a:uFillTx/>
                <a:latin typeface="Cambria" panose="02040503050406030204" pitchFamily="18" charset="0"/>
                <a:ea typeface="Times New Roman" panose="02020603050405020304" pitchFamily="18" charset="0"/>
                <a:cs typeface="+mn-cs"/>
              </a:endParaRPr>
            </a:p>
          </p:txBody>
        </p:sp>
      </p:grpSp>
      <p:grpSp>
        <p:nvGrpSpPr>
          <p:cNvPr id="21" name="Group 20">
            <a:extLst>
              <a:ext uri="{FF2B5EF4-FFF2-40B4-BE49-F238E27FC236}">
                <a16:creationId xmlns:a16="http://schemas.microsoft.com/office/drawing/2014/main" id="{7181EABB-A900-638B-3D35-7495084E68EC}"/>
              </a:ext>
            </a:extLst>
          </p:cNvPr>
          <p:cNvGrpSpPr/>
          <p:nvPr/>
        </p:nvGrpSpPr>
        <p:grpSpPr>
          <a:xfrm>
            <a:off x="3146992" y="2129288"/>
            <a:ext cx="2366982" cy="1200329"/>
            <a:chOff x="68146" y="2996118"/>
            <a:chExt cx="2366982" cy="1200329"/>
          </a:xfrm>
        </p:grpSpPr>
        <p:sp>
          <p:nvSpPr>
            <p:cNvPr id="22" name="任意多边形: 形状 34">
              <a:extLst>
                <a:ext uri="{FF2B5EF4-FFF2-40B4-BE49-F238E27FC236}">
                  <a16:creationId xmlns:a16="http://schemas.microsoft.com/office/drawing/2014/main" id="{F92D9B42-35B9-4C41-2BE0-EEAB7E00E71F}"/>
                </a:ext>
              </a:extLst>
            </p:cNvPr>
            <p:cNvSpPr/>
            <p:nvPr/>
          </p:nvSpPr>
          <p:spPr>
            <a:xfrm>
              <a:off x="68146" y="2996118"/>
              <a:ext cx="2172428" cy="1200329"/>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chemeClr val="bg1"/>
            </a:solidFill>
            <a:ln w="28575">
              <a:solidFill>
                <a:srgbClr val="795B1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TextBox 22">
              <a:extLst>
                <a:ext uri="{FF2B5EF4-FFF2-40B4-BE49-F238E27FC236}">
                  <a16:creationId xmlns:a16="http://schemas.microsoft.com/office/drawing/2014/main" id="{2D8332DE-1BFC-BF0F-D43D-5FF9F7F38FC2}"/>
                </a:ext>
              </a:extLst>
            </p:cNvPr>
            <p:cNvSpPr txBox="1"/>
            <p:nvPr/>
          </p:nvSpPr>
          <p:spPr>
            <a:xfrm>
              <a:off x="141103" y="3211561"/>
              <a:ext cx="2294025" cy="769441"/>
            </a:xfrm>
            <a:prstGeom prst="rect">
              <a:avLst/>
            </a:prstGeom>
            <a:noFill/>
          </p:spPr>
          <p:txBody>
            <a:bodyPr wrap="square">
              <a:spAutoFit/>
            </a:bodyPr>
            <a:lstStyle/>
            <a:p>
              <a:pPr marL="0" marR="381000" lvl="0" indent="22860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lumMod val="95000"/>
                        <a:lumOff val="5000"/>
                      </a:prstClr>
                    </a:solidFill>
                  </a:ln>
                  <a:solidFill>
                    <a:srgbClr val="FFC000"/>
                  </a:solidFill>
                  <a:effectLst/>
                  <a:uLnTx/>
                  <a:uFillTx/>
                  <a:latin typeface="Cambria" panose="02040503050406030204" pitchFamily="18" charset="0"/>
                  <a:ea typeface="Times New Roman" panose="02020603050405020304" pitchFamily="18" charset="0"/>
                  <a:cs typeface="+mn-cs"/>
                </a:rPr>
                <a:t>rì</a:t>
              </a:r>
              <a:r>
                <a:rPr kumimoji="0" lang="en-US" sz="4400" b="1" i="0" u="none" strike="noStrike" kern="1200" cap="none" spc="0" normalizeH="0" baseline="0" noProof="0" dirty="0">
                  <a:ln>
                    <a:solidFill>
                      <a:prstClr val="black">
                        <a:lumMod val="95000"/>
                        <a:lumOff val="5000"/>
                      </a:prstClr>
                    </a:solidFill>
                  </a:ln>
                  <a:solidFill>
                    <a:srgbClr val="FFC000"/>
                  </a:solidFill>
                  <a:effectLst/>
                  <a:uLnTx/>
                  <a:uFillTx/>
                  <a:latin typeface="Cambria" panose="02040503050406030204" pitchFamily="18" charset="0"/>
                  <a:ea typeface="Times New Roman" panose="02020603050405020304" pitchFamily="18" charset="0"/>
                  <a:cs typeface="+mn-cs"/>
                </a:rPr>
                <a:t> </a:t>
              </a:r>
              <a:r>
                <a:rPr kumimoji="0" lang="en-US" sz="4400" b="1" i="0" u="none" strike="noStrike" kern="1200" cap="none" spc="0" normalizeH="0" baseline="0" noProof="0" dirty="0" err="1">
                  <a:ln>
                    <a:solidFill>
                      <a:prstClr val="black">
                        <a:lumMod val="95000"/>
                        <a:lumOff val="5000"/>
                      </a:prstClr>
                    </a:solidFill>
                  </a:ln>
                  <a:solidFill>
                    <a:srgbClr val="FFC000"/>
                  </a:solidFill>
                  <a:effectLst/>
                  <a:uLnTx/>
                  <a:uFillTx/>
                  <a:latin typeface="Cambria" panose="02040503050406030204" pitchFamily="18" charset="0"/>
                  <a:ea typeface="Times New Roman" panose="02020603050405020304" pitchFamily="18" charset="0"/>
                  <a:cs typeface="+mn-cs"/>
                </a:rPr>
                <a:t>rào</a:t>
              </a:r>
              <a:endParaRPr kumimoji="0" lang="en-US" sz="4400" b="1" i="0" u="none" strike="noStrike" kern="1200" cap="none" spc="0" normalizeH="0" baseline="0" noProof="0" dirty="0">
                <a:ln>
                  <a:solidFill>
                    <a:prstClr val="black">
                      <a:lumMod val="95000"/>
                      <a:lumOff val="5000"/>
                    </a:prstClr>
                  </a:solidFill>
                </a:ln>
                <a:solidFill>
                  <a:srgbClr val="FFC000"/>
                </a:solidFill>
                <a:effectLst/>
                <a:uLnTx/>
                <a:uFillTx/>
                <a:latin typeface="Cambria" panose="02040503050406030204" pitchFamily="18" charset="0"/>
                <a:ea typeface="Times New Roman" panose="02020603050405020304" pitchFamily="18" charset="0"/>
                <a:cs typeface="+mn-cs"/>
              </a:endParaRPr>
            </a:p>
          </p:txBody>
        </p:sp>
      </p:grpSp>
      <p:grpSp>
        <p:nvGrpSpPr>
          <p:cNvPr id="24" name="Group 23">
            <a:extLst>
              <a:ext uri="{FF2B5EF4-FFF2-40B4-BE49-F238E27FC236}">
                <a16:creationId xmlns:a16="http://schemas.microsoft.com/office/drawing/2014/main" id="{37F68E38-AF8B-1C82-63D8-E1927CEE9525}"/>
              </a:ext>
            </a:extLst>
          </p:cNvPr>
          <p:cNvGrpSpPr/>
          <p:nvPr/>
        </p:nvGrpSpPr>
        <p:grpSpPr>
          <a:xfrm>
            <a:off x="594251" y="3647841"/>
            <a:ext cx="3193862" cy="1368136"/>
            <a:chOff x="-53452" y="2996118"/>
            <a:chExt cx="3193862" cy="1368136"/>
          </a:xfrm>
        </p:grpSpPr>
        <p:sp>
          <p:nvSpPr>
            <p:cNvPr id="25" name="任意多边形: 形状 34">
              <a:extLst>
                <a:ext uri="{FF2B5EF4-FFF2-40B4-BE49-F238E27FC236}">
                  <a16:creationId xmlns:a16="http://schemas.microsoft.com/office/drawing/2014/main" id="{F37BC262-F37A-2359-20D7-BF9CE7D6C90B}"/>
                </a:ext>
              </a:extLst>
            </p:cNvPr>
            <p:cNvSpPr/>
            <p:nvPr/>
          </p:nvSpPr>
          <p:spPr>
            <a:xfrm>
              <a:off x="68145" y="2996118"/>
              <a:ext cx="2762603" cy="1368136"/>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chemeClr val="bg1"/>
            </a:solidFill>
            <a:ln w="28575">
              <a:solidFill>
                <a:srgbClr val="795B1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TextBox 25">
              <a:extLst>
                <a:ext uri="{FF2B5EF4-FFF2-40B4-BE49-F238E27FC236}">
                  <a16:creationId xmlns:a16="http://schemas.microsoft.com/office/drawing/2014/main" id="{F356D9CE-B663-F71F-C883-1BDB9D9971E3}"/>
                </a:ext>
              </a:extLst>
            </p:cNvPr>
            <p:cNvSpPr txBox="1"/>
            <p:nvPr/>
          </p:nvSpPr>
          <p:spPr>
            <a:xfrm>
              <a:off x="-53452" y="3247946"/>
              <a:ext cx="3193862" cy="769441"/>
            </a:xfrm>
            <a:prstGeom prst="rect">
              <a:avLst/>
            </a:prstGeom>
            <a:noFill/>
          </p:spPr>
          <p:txBody>
            <a:bodyPr wrap="square">
              <a:spAutoFit/>
            </a:bodyPr>
            <a:lstStyle/>
            <a:p>
              <a:pPr marL="0" marR="381000" lvl="0" indent="22860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lumMod val="95000"/>
                        <a:lumOff val="5000"/>
                      </a:prstClr>
                    </a:solidFill>
                  </a:ln>
                  <a:solidFill>
                    <a:srgbClr val="FFC000"/>
                  </a:solidFill>
                  <a:effectLst/>
                  <a:uLnTx/>
                  <a:uFillTx/>
                  <a:latin typeface="Cambria" panose="02040503050406030204" pitchFamily="18" charset="0"/>
                  <a:ea typeface="Times New Roman" panose="02020603050405020304" pitchFamily="18" charset="0"/>
                  <a:cs typeface="+mn-cs"/>
                </a:rPr>
                <a:t>dập</a:t>
              </a:r>
              <a:r>
                <a:rPr kumimoji="0" lang="en-US" sz="4400" b="1" i="0" u="none" strike="noStrike" kern="1200" cap="none" spc="0" normalizeH="0" baseline="0" noProof="0" dirty="0">
                  <a:ln>
                    <a:solidFill>
                      <a:prstClr val="black">
                        <a:lumMod val="95000"/>
                        <a:lumOff val="5000"/>
                      </a:prstClr>
                    </a:solidFill>
                  </a:ln>
                  <a:solidFill>
                    <a:srgbClr val="FFC000"/>
                  </a:solidFill>
                  <a:effectLst/>
                  <a:uLnTx/>
                  <a:uFillTx/>
                  <a:latin typeface="Cambria" panose="02040503050406030204" pitchFamily="18" charset="0"/>
                  <a:ea typeface="Times New Roman" panose="02020603050405020304" pitchFamily="18" charset="0"/>
                  <a:cs typeface="+mn-cs"/>
                </a:rPr>
                <a:t> </a:t>
              </a:r>
              <a:r>
                <a:rPr kumimoji="0" lang="en-US" sz="4400" b="1" i="0" u="none" strike="noStrike" kern="1200" cap="none" spc="0" normalizeH="0" baseline="0" noProof="0" dirty="0" err="1">
                  <a:ln>
                    <a:solidFill>
                      <a:prstClr val="black">
                        <a:lumMod val="95000"/>
                        <a:lumOff val="5000"/>
                      </a:prstClr>
                    </a:solidFill>
                  </a:ln>
                  <a:solidFill>
                    <a:srgbClr val="FFC000"/>
                  </a:solidFill>
                  <a:effectLst/>
                  <a:uLnTx/>
                  <a:uFillTx/>
                  <a:latin typeface="Cambria" panose="02040503050406030204" pitchFamily="18" charset="0"/>
                  <a:ea typeface="Times New Roman" panose="02020603050405020304" pitchFamily="18" charset="0"/>
                  <a:cs typeface="+mn-cs"/>
                </a:rPr>
                <a:t>dành</a:t>
              </a:r>
              <a:endParaRPr kumimoji="0" lang="en-US" sz="4400" b="1" i="0" u="none" strike="noStrike" kern="1200" cap="none" spc="0" normalizeH="0" baseline="0" noProof="0" dirty="0">
                <a:ln>
                  <a:solidFill>
                    <a:prstClr val="black">
                      <a:lumMod val="95000"/>
                      <a:lumOff val="5000"/>
                    </a:prstClr>
                  </a:solidFill>
                </a:ln>
                <a:solidFill>
                  <a:srgbClr val="FFC000"/>
                </a:solidFill>
                <a:effectLst/>
                <a:uLnTx/>
                <a:uFillTx/>
                <a:latin typeface="Cambria" panose="02040503050406030204" pitchFamily="18" charset="0"/>
                <a:ea typeface="Times New Roman" panose="02020603050405020304" pitchFamily="18" charset="0"/>
                <a:cs typeface="+mn-cs"/>
              </a:endParaRPr>
            </a:p>
          </p:txBody>
        </p:sp>
      </p:grpSp>
    </p:spTree>
    <p:extLst>
      <p:ext uri="{BB962C8B-B14F-4D97-AF65-F5344CB8AC3E}">
        <p14:creationId xmlns:p14="http://schemas.microsoft.com/office/powerpoint/2010/main" val="168229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4.16667E-7 2.22222E-6 L 0.21302 0.4375 " pathEditMode="relative" rAng="0" ptsTypes="AA">
                                      <p:cBhvr>
                                        <p:cTn id="43" dur="2000" fill="hold"/>
                                        <p:tgtEl>
                                          <p:spTgt spid="14"/>
                                        </p:tgtEl>
                                        <p:attrNameLst>
                                          <p:attrName>ppt_x</p:attrName>
                                          <p:attrName>ppt_y</p:attrName>
                                        </p:attrNameLst>
                                      </p:cBhvr>
                                      <p:rCtr x="10651" y="21875"/>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1.875E-6 3.33333E-6 L -0.003 0.2125 " pathEditMode="relative" rAng="0" ptsTypes="AA">
                                      <p:cBhvr>
                                        <p:cTn id="47" dur="2000" fill="hold"/>
                                        <p:tgtEl>
                                          <p:spTgt spid="21"/>
                                        </p:tgtEl>
                                        <p:attrNameLst>
                                          <p:attrName>ppt_x</p:attrName>
                                          <p:attrName>ppt_y</p:attrName>
                                        </p:attrNameLst>
                                      </p:cBhvr>
                                      <p:rCtr x="-156" y="10625"/>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2.5E-6 -2.96296E-6 L 0.17539 -0.23379 " pathEditMode="relative" rAng="0" ptsTypes="AA">
                                      <p:cBhvr>
                                        <p:cTn id="51" dur="2000" fill="hold"/>
                                        <p:tgtEl>
                                          <p:spTgt spid="24"/>
                                        </p:tgtEl>
                                        <p:attrNameLst>
                                          <p:attrName>ppt_x</p:attrName>
                                          <p:attrName>ppt_y</p:attrName>
                                        </p:attrNameLst>
                                      </p:cBhvr>
                                      <p:rCtr x="7591" y="-124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A31241-6E7B-6A39-C623-A7E85585CCF8}"/>
              </a:ext>
            </a:extLst>
          </p:cNvPr>
          <p:cNvGrpSpPr/>
          <p:nvPr/>
        </p:nvGrpSpPr>
        <p:grpSpPr>
          <a:xfrm>
            <a:off x="1118681" y="618561"/>
            <a:ext cx="9974644" cy="759087"/>
            <a:chOff x="978150" y="641695"/>
            <a:chExt cx="10733952" cy="759087"/>
          </a:xfrm>
        </p:grpSpPr>
        <p:sp>
          <p:nvSpPr>
            <p:cNvPr id="4" name="Rectangle: Rounded Corners 3">
              <a:extLst>
                <a:ext uri="{FF2B5EF4-FFF2-40B4-BE49-F238E27FC236}">
                  <a16:creationId xmlns:a16="http://schemas.microsoft.com/office/drawing/2014/main" id="{649EAB1F-B1C6-2DFA-A4B9-DF1331BEA100}"/>
                </a:ext>
              </a:extLst>
            </p:cNvPr>
            <p:cNvSpPr/>
            <p:nvPr/>
          </p:nvSpPr>
          <p:spPr>
            <a:xfrm>
              <a:off x="978150" y="641695"/>
              <a:ext cx="10733952" cy="759087"/>
            </a:xfrm>
            <a:prstGeom prst="roundRect">
              <a:avLst/>
            </a:prstGeom>
            <a:solidFill>
              <a:srgbClr val="F5F6DA"/>
            </a:solidFill>
            <a:ln w="28575">
              <a:solidFill>
                <a:srgbClr val="D9AB4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TextBox 4">
              <a:extLst>
                <a:ext uri="{FF2B5EF4-FFF2-40B4-BE49-F238E27FC236}">
                  <a16:creationId xmlns:a16="http://schemas.microsoft.com/office/drawing/2014/main" id="{55324754-F572-6081-E421-35A0DFA81701}"/>
                </a:ext>
              </a:extLst>
            </p:cNvPr>
            <p:cNvSpPr txBox="1"/>
            <p:nvPr/>
          </p:nvSpPr>
          <p:spPr>
            <a:xfrm>
              <a:off x="978150" y="680606"/>
              <a:ext cx="10733952"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sng"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Câu</a:t>
              </a:r>
              <a:r>
                <a:rPr kumimoji="0" lang="en-US" sz="3400" b="1" i="0" u="sng"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2</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Từ</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các</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tờ</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giấy</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cô</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giáo</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đã</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làm</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ra</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những</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gì</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6" name="Group 5">
            <a:extLst>
              <a:ext uri="{FF2B5EF4-FFF2-40B4-BE49-F238E27FC236}">
                <a16:creationId xmlns:a16="http://schemas.microsoft.com/office/drawing/2014/main" id="{F3718112-FD44-30C4-5866-45704D27BACB}"/>
              </a:ext>
            </a:extLst>
          </p:cNvPr>
          <p:cNvGrpSpPr/>
          <p:nvPr/>
        </p:nvGrpSpPr>
        <p:grpSpPr>
          <a:xfrm>
            <a:off x="1172183" y="2437925"/>
            <a:ext cx="2962071" cy="759088"/>
            <a:chOff x="3271737" y="641696"/>
            <a:chExt cx="2962071" cy="759088"/>
          </a:xfrm>
        </p:grpSpPr>
        <p:sp>
          <p:nvSpPr>
            <p:cNvPr id="7" name="Rectangle: Rounded Corners 6">
              <a:extLst>
                <a:ext uri="{FF2B5EF4-FFF2-40B4-BE49-F238E27FC236}">
                  <a16:creationId xmlns:a16="http://schemas.microsoft.com/office/drawing/2014/main" id="{316A97EA-101E-F67B-F29C-2A393EC7A592}"/>
                </a:ext>
              </a:extLst>
            </p:cNvPr>
            <p:cNvSpPr/>
            <p:nvPr/>
          </p:nvSpPr>
          <p:spPr>
            <a:xfrm>
              <a:off x="3271737" y="641696"/>
              <a:ext cx="2962071" cy="759088"/>
            </a:xfrm>
            <a:prstGeom prst="roundRect">
              <a:avLst/>
            </a:prstGeom>
            <a:solidFill>
              <a:schemeClr val="bg1"/>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55BA702C-6E76-4B18-EE02-AB23C588315E}"/>
                </a:ext>
              </a:extLst>
            </p:cNvPr>
            <p:cNvSpPr txBox="1"/>
            <p:nvPr/>
          </p:nvSpPr>
          <p:spPr>
            <a:xfrm>
              <a:off x="3271737" y="723143"/>
              <a:ext cx="285506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tờ</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giấy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trắng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09010F32-824A-9C9F-6B4C-C02A88E380BC}"/>
              </a:ext>
            </a:extLst>
          </p:cNvPr>
          <p:cNvGrpSpPr/>
          <p:nvPr/>
        </p:nvGrpSpPr>
        <p:grpSpPr>
          <a:xfrm>
            <a:off x="1118681" y="3702521"/>
            <a:ext cx="2962071" cy="759088"/>
            <a:chOff x="3271737" y="641696"/>
            <a:chExt cx="2962071" cy="759088"/>
          </a:xfrm>
        </p:grpSpPr>
        <p:sp>
          <p:nvSpPr>
            <p:cNvPr id="10" name="Rectangle: Rounded Corners 9">
              <a:extLst>
                <a:ext uri="{FF2B5EF4-FFF2-40B4-BE49-F238E27FC236}">
                  <a16:creationId xmlns:a16="http://schemas.microsoft.com/office/drawing/2014/main" id="{DEB1CEA2-F389-9466-F05D-CEC04E6CBF3B}"/>
                </a:ext>
              </a:extLst>
            </p:cNvPr>
            <p:cNvSpPr/>
            <p:nvPr/>
          </p:nvSpPr>
          <p:spPr>
            <a:xfrm>
              <a:off x="3271737" y="641696"/>
              <a:ext cx="2962071" cy="759088"/>
            </a:xfrm>
            <a:prstGeom prst="roundRect">
              <a:avLst/>
            </a:prstGeom>
            <a:solidFill>
              <a:srgbClr val="FF8989"/>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1" name="TextBox 10">
              <a:extLst>
                <a:ext uri="{FF2B5EF4-FFF2-40B4-BE49-F238E27FC236}">
                  <a16:creationId xmlns:a16="http://schemas.microsoft.com/office/drawing/2014/main" id="{4E01CE76-51CC-9535-BE21-D29C570CE233}"/>
                </a:ext>
              </a:extLst>
            </p:cNvPr>
            <p:cNvSpPr txBox="1"/>
            <p:nvPr/>
          </p:nvSpPr>
          <p:spPr>
            <a:xfrm>
              <a:off x="3271737" y="723143"/>
              <a:ext cx="285506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tờ</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giấy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đỏ</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2" name="Group 11">
            <a:extLst>
              <a:ext uri="{FF2B5EF4-FFF2-40B4-BE49-F238E27FC236}">
                <a16:creationId xmlns:a16="http://schemas.microsoft.com/office/drawing/2014/main" id="{528D3B9C-780D-6AC7-AD55-823F54014F86}"/>
              </a:ext>
            </a:extLst>
          </p:cNvPr>
          <p:cNvGrpSpPr/>
          <p:nvPr/>
        </p:nvGrpSpPr>
        <p:grpSpPr>
          <a:xfrm>
            <a:off x="1108678" y="5059983"/>
            <a:ext cx="2962071" cy="759088"/>
            <a:chOff x="3271737" y="641696"/>
            <a:chExt cx="2962071" cy="759088"/>
          </a:xfrm>
        </p:grpSpPr>
        <p:sp>
          <p:nvSpPr>
            <p:cNvPr id="13" name="Rectangle: Rounded Corners 12">
              <a:extLst>
                <a:ext uri="{FF2B5EF4-FFF2-40B4-BE49-F238E27FC236}">
                  <a16:creationId xmlns:a16="http://schemas.microsoft.com/office/drawing/2014/main" id="{2D8AC9C8-90AB-E9B6-DB3B-EAAF390AE73E}"/>
                </a:ext>
              </a:extLst>
            </p:cNvPr>
            <p:cNvSpPr/>
            <p:nvPr/>
          </p:nvSpPr>
          <p:spPr>
            <a:xfrm>
              <a:off x="3271737" y="641696"/>
              <a:ext cx="2962071" cy="759088"/>
            </a:xfrm>
            <a:prstGeom prst="roundRect">
              <a:avLst/>
            </a:prstGeom>
            <a:solidFill>
              <a:srgbClr val="97E4FF"/>
            </a:solidFill>
            <a:ln w="3810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67DA79F9-E509-7B3F-6B61-6706D99B04A8}"/>
                </a:ext>
              </a:extLst>
            </p:cNvPr>
            <p:cNvSpPr txBox="1"/>
            <p:nvPr/>
          </p:nvSpPr>
          <p:spPr>
            <a:xfrm>
              <a:off x="3271737" y="723143"/>
              <a:ext cx="285506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tờ</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giấy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xanh</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5" name="Group 14">
            <a:extLst>
              <a:ext uri="{FF2B5EF4-FFF2-40B4-BE49-F238E27FC236}">
                <a16:creationId xmlns:a16="http://schemas.microsoft.com/office/drawing/2014/main" id="{23CE6638-8405-1211-75CA-8AEEC0BA46E3}"/>
              </a:ext>
            </a:extLst>
          </p:cNvPr>
          <p:cNvGrpSpPr/>
          <p:nvPr/>
        </p:nvGrpSpPr>
        <p:grpSpPr>
          <a:xfrm>
            <a:off x="6499697" y="2519372"/>
            <a:ext cx="4647129" cy="759087"/>
            <a:chOff x="3271736" y="641696"/>
            <a:chExt cx="4647129" cy="759087"/>
          </a:xfrm>
        </p:grpSpPr>
        <p:sp>
          <p:nvSpPr>
            <p:cNvPr id="16" name="Rectangle: Rounded Corners 15">
              <a:extLst>
                <a:ext uri="{FF2B5EF4-FFF2-40B4-BE49-F238E27FC236}">
                  <a16:creationId xmlns:a16="http://schemas.microsoft.com/office/drawing/2014/main" id="{BC16BA64-1927-393E-8B4B-08A24B454CB3}"/>
                </a:ext>
              </a:extLst>
            </p:cNvPr>
            <p:cNvSpPr/>
            <p:nvPr/>
          </p:nvSpPr>
          <p:spPr>
            <a:xfrm>
              <a:off x="3654633" y="641696"/>
              <a:ext cx="3871609" cy="759087"/>
            </a:xfrm>
            <a:prstGeom prst="roundRect">
              <a:avLst/>
            </a:prstGeom>
            <a:solidFill>
              <a:srgbClr val="F5F6DA"/>
            </a:solidFill>
            <a:ln w="28575">
              <a:solidFill>
                <a:srgbClr val="795B1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B9B42B28-94E9-7B03-096C-1E0E261A621F}"/>
                </a:ext>
              </a:extLst>
            </p:cNvPr>
            <p:cNvSpPr txBox="1"/>
            <p:nvPr/>
          </p:nvSpPr>
          <p:spPr>
            <a:xfrm>
              <a:off x="3271736" y="723143"/>
              <a:ext cx="464712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mặt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trời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tỏa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nắng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8" name="Group 17">
            <a:extLst>
              <a:ext uri="{FF2B5EF4-FFF2-40B4-BE49-F238E27FC236}">
                <a16:creationId xmlns:a16="http://schemas.microsoft.com/office/drawing/2014/main" id="{349DB20D-F496-ABA7-7910-19C91E6AE6DE}"/>
              </a:ext>
            </a:extLst>
          </p:cNvPr>
          <p:cNvGrpSpPr/>
          <p:nvPr/>
        </p:nvGrpSpPr>
        <p:grpSpPr>
          <a:xfrm>
            <a:off x="6494833" y="3819402"/>
            <a:ext cx="4647129" cy="759087"/>
            <a:chOff x="3271736" y="641696"/>
            <a:chExt cx="4647129" cy="759087"/>
          </a:xfrm>
        </p:grpSpPr>
        <p:sp>
          <p:nvSpPr>
            <p:cNvPr id="19" name="Rectangle: Rounded Corners 18">
              <a:extLst>
                <a:ext uri="{FF2B5EF4-FFF2-40B4-BE49-F238E27FC236}">
                  <a16:creationId xmlns:a16="http://schemas.microsoft.com/office/drawing/2014/main" id="{B1FEEE48-BACA-85F3-3F9E-B71B67401FE0}"/>
                </a:ext>
              </a:extLst>
            </p:cNvPr>
            <p:cNvSpPr/>
            <p:nvPr/>
          </p:nvSpPr>
          <p:spPr>
            <a:xfrm>
              <a:off x="3654633" y="641696"/>
              <a:ext cx="3871609" cy="759087"/>
            </a:xfrm>
            <a:prstGeom prst="roundRect">
              <a:avLst/>
            </a:prstGeom>
            <a:solidFill>
              <a:srgbClr val="F5F6DA"/>
            </a:solidFill>
            <a:ln w="28575">
              <a:solidFill>
                <a:srgbClr val="795B1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1EDB235B-7483-3269-4369-644A18EEA5CE}"/>
                </a:ext>
              </a:extLst>
            </p:cNvPr>
            <p:cNvSpPr txBox="1"/>
            <p:nvPr/>
          </p:nvSpPr>
          <p:spPr>
            <a:xfrm>
              <a:off x="3271736" y="723143"/>
              <a:ext cx="464712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mặt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nước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dập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dềnh</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21" name="Group 20">
            <a:extLst>
              <a:ext uri="{FF2B5EF4-FFF2-40B4-BE49-F238E27FC236}">
                <a16:creationId xmlns:a16="http://schemas.microsoft.com/office/drawing/2014/main" id="{101F6847-C15E-1F7C-712B-B4960F6ADB23}"/>
              </a:ext>
            </a:extLst>
          </p:cNvPr>
          <p:cNvGrpSpPr/>
          <p:nvPr/>
        </p:nvGrpSpPr>
        <p:grpSpPr>
          <a:xfrm>
            <a:off x="6499696" y="5054273"/>
            <a:ext cx="4647129" cy="759087"/>
            <a:chOff x="3271736" y="641696"/>
            <a:chExt cx="4647129" cy="759087"/>
          </a:xfrm>
        </p:grpSpPr>
        <p:sp>
          <p:nvSpPr>
            <p:cNvPr id="22" name="Rectangle: Rounded Corners 21">
              <a:extLst>
                <a:ext uri="{FF2B5EF4-FFF2-40B4-BE49-F238E27FC236}">
                  <a16:creationId xmlns:a16="http://schemas.microsoft.com/office/drawing/2014/main" id="{C76A87E5-AB82-E2FD-267E-5531A082604A}"/>
                </a:ext>
              </a:extLst>
            </p:cNvPr>
            <p:cNvSpPr/>
            <p:nvPr/>
          </p:nvSpPr>
          <p:spPr>
            <a:xfrm>
              <a:off x="3654633" y="641696"/>
              <a:ext cx="3871609" cy="759087"/>
            </a:xfrm>
            <a:prstGeom prst="roundRect">
              <a:avLst/>
            </a:prstGeom>
            <a:solidFill>
              <a:srgbClr val="F5F6DA"/>
            </a:solidFill>
            <a:ln w="28575">
              <a:solidFill>
                <a:srgbClr val="795B1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id="{DBBF5323-54FA-A561-0271-4EAEEC8D39B8}"/>
                </a:ext>
              </a:extLst>
            </p:cNvPr>
            <p:cNvSpPr txBox="1"/>
            <p:nvPr/>
          </p:nvSpPr>
          <p:spPr>
            <a:xfrm>
              <a:off x="3271736" y="723143"/>
              <a:ext cx="464712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chiếc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thuyền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cxnSp>
        <p:nvCxnSpPr>
          <p:cNvPr id="34" name="Straight Arrow Connector 33">
            <a:extLst>
              <a:ext uri="{FF2B5EF4-FFF2-40B4-BE49-F238E27FC236}">
                <a16:creationId xmlns:a16="http://schemas.microsoft.com/office/drawing/2014/main" id="{95E28D47-5CE6-3654-D646-700711557174}"/>
              </a:ext>
            </a:extLst>
          </p:cNvPr>
          <p:cNvCxnSpPr>
            <a:stCxn id="7" idx="3"/>
          </p:cNvCxnSpPr>
          <p:nvPr/>
        </p:nvCxnSpPr>
        <p:spPr>
          <a:xfrm>
            <a:off x="4134254" y="2817469"/>
            <a:ext cx="2743476" cy="271756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8265490-3087-881D-1C64-627227CD0777}"/>
              </a:ext>
            </a:extLst>
          </p:cNvPr>
          <p:cNvCxnSpPr>
            <a:cxnSpLocks/>
          </p:cNvCxnSpPr>
          <p:nvPr/>
        </p:nvCxnSpPr>
        <p:spPr>
          <a:xfrm flipV="1">
            <a:off x="4139117" y="2907365"/>
            <a:ext cx="2738613" cy="12688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98FFC4A-E19A-7409-1CB3-11C27DDDBF14}"/>
              </a:ext>
            </a:extLst>
          </p:cNvPr>
          <p:cNvCxnSpPr>
            <a:cxnSpLocks/>
          </p:cNvCxnSpPr>
          <p:nvPr/>
        </p:nvCxnSpPr>
        <p:spPr>
          <a:xfrm flipV="1">
            <a:off x="4121284" y="4190497"/>
            <a:ext cx="2738613" cy="12688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A3FAE84E-E122-D2AB-38D0-808BE20D0455}"/>
              </a:ext>
            </a:extLst>
          </p:cNvPr>
          <p:cNvPicPr>
            <a:picLocks noChangeAspect="1"/>
          </p:cNvPicPr>
          <p:nvPr/>
        </p:nvPicPr>
        <p:blipFill>
          <a:blip r:embed="rId3"/>
          <a:stretch>
            <a:fillRect/>
          </a:stretch>
        </p:blipFill>
        <p:spPr>
          <a:xfrm>
            <a:off x="2122820" y="1321081"/>
            <a:ext cx="1060796" cy="1286367"/>
          </a:xfrm>
          <a:prstGeom prst="rect">
            <a:avLst/>
          </a:prstGeom>
        </p:spPr>
      </p:pic>
      <p:pic>
        <p:nvPicPr>
          <p:cNvPr id="42" name="Picture 41">
            <a:extLst>
              <a:ext uri="{FF2B5EF4-FFF2-40B4-BE49-F238E27FC236}">
                <a16:creationId xmlns:a16="http://schemas.microsoft.com/office/drawing/2014/main" id="{E0FB4A46-F8D1-C8E8-B22D-7D92FAEF29CC}"/>
              </a:ext>
            </a:extLst>
          </p:cNvPr>
          <p:cNvPicPr>
            <a:picLocks noChangeAspect="1"/>
          </p:cNvPicPr>
          <p:nvPr/>
        </p:nvPicPr>
        <p:blipFill>
          <a:blip r:embed="rId4"/>
          <a:stretch>
            <a:fillRect/>
          </a:stretch>
        </p:blipFill>
        <p:spPr>
          <a:xfrm>
            <a:off x="8481036" y="1384560"/>
            <a:ext cx="1054699" cy="1286367"/>
          </a:xfrm>
          <a:prstGeom prst="rect">
            <a:avLst/>
          </a:prstGeom>
        </p:spPr>
      </p:pic>
    </p:spTree>
    <p:extLst>
      <p:ext uri="{BB962C8B-B14F-4D97-AF65-F5344CB8AC3E}">
        <p14:creationId xmlns:p14="http://schemas.microsoft.com/office/powerpoint/2010/main" val="4213930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subTnLst>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left)">
                                      <p:cBhvr>
                                        <p:cTn id="60" dur="500"/>
                                        <p:tgtEl>
                                          <p:spTgt spid="38"/>
                                        </p:tgtEl>
                                      </p:cBhvr>
                                    </p:animEffect>
                                  </p:childTnLst>
                                  <p:subTnLst>
                                    <p:audio>
                                      <p:cMediaNode>
                                        <p:cTn display="0" masterRel="sameClick">
                                          <p:stCondLst>
                                            <p:cond evt="begin" delay="0">
                                              <p:tn val="5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5645DDB-3985-6AAB-154B-82CB9A018196}"/>
              </a:ext>
            </a:extLst>
          </p:cNvPr>
          <p:cNvGrpSpPr/>
          <p:nvPr/>
        </p:nvGrpSpPr>
        <p:grpSpPr>
          <a:xfrm>
            <a:off x="1108678" y="754747"/>
            <a:ext cx="9974644" cy="1661993"/>
            <a:chOff x="924064" y="641695"/>
            <a:chExt cx="10733952" cy="1661993"/>
          </a:xfrm>
        </p:grpSpPr>
        <p:sp>
          <p:nvSpPr>
            <p:cNvPr id="6" name="Rectangle: Rounded Corners 5">
              <a:extLst>
                <a:ext uri="{FF2B5EF4-FFF2-40B4-BE49-F238E27FC236}">
                  <a16:creationId xmlns:a16="http://schemas.microsoft.com/office/drawing/2014/main" id="{13B29C8E-4145-3210-A411-07D8FD01EE15}"/>
                </a:ext>
              </a:extLst>
            </p:cNvPr>
            <p:cNvSpPr/>
            <p:nvPr/>
          </p:nvSpPr>
          <p:spPr>
            <a:xfrm>
              <a:off x="978150" y="641695"/>
              <a:ext cx="10625781" cy="1661993"/>
            </a:xfrm>
            <a:prstGeom prst="roundRect">
              <a:avLst/>
            </a:prstGeom>
            <a:solidFill>
              <a:srgbClr val="F5F6DA"/>
            </a:solidFill>
            <a:ln w="28575">
              <a:solidFill>
                <a:srgbClr val="D9AB4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3F7C2F88-BFBD-C350-5BE4-F8F68D07F27D}"/>
                </a:ext>
              </a:extLst>
            </p:cNvPr>
            <p:cNvSpPr txBox="1"/>
            <p:nvPr/>
          </p:nvSpPr>
          <p:spPr>
            <a:xfrm>
              <a:off x="924064" y="641695"/>
              <a:ext cx="10733952"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sng"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Câu</a:t>
              </a:r>
              <a:r>
                <a:rPr kumimoji="0" lang="en-US" sz="3400" b="1" i="0" u="sng"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3</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Theo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em</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2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dòng</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thơ</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Biết</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bao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điều</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lạ</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Từ</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bàn</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tay</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cô</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muốn</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nói</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điều</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gì</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Chọn</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câu</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trả</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lời</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hoặc</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nêu</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ý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kiến</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khác</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của</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em</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571A2650-18B8-F4F6-DACD-F389F401EE3E}"/>
              </a:ext>
            </a:extLst>
          </p:cNvPr>
          <p:cNvGrpSpPr/>
          <p:nvPr/>
        </p:nvGrpSpPr>
        <p:grpSpPr>
          <a:xfrm>
            <a:off x="6697573" y="2873532"/>
            <a:ext cx="4537107" cy="1129886"/>
            <a:chOff x="6830721" y="2864057"/>
            <a:chExt cx="4537107" cy="1129886"/>
          </a:xfrm>
        </p:grpSpPr>
        <p:sp>
          <p:nvSpPr>
            <p:cNvPr id="9" name="Rectangle: Rounded Corners 8">
              <a:extLst>
                <a:ext uri="{FF2B5EF4-FFF2-40B4-BE49-F238E27FC236}">
                  <a16:creationId xmlns:a16="http://schemas.microsoft.com/office/drawing/2014/main" id="{7324E697-6080-6A90-C7EB-B08C751AD3BD}"/>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3E444BF1-6F62-EFB0-B227-BC66F4A4410C}"/>
                </a:ext>
              </a:extLst>
            </p:cNvPr>
            <p:cNvSpPr txBox="1"/>
            <p:nvPr/>
          </p:nvSpPr>
          <p:spPr>
            <a:xfrm>
              <a:off x="7302942" y="3097211"/>
              <a:ext cx="375082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Cô</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khéo</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tay</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CD84B5EB-F80A-A4DB-844A-C05E802CCFBD}"/>
              </a:ext>
            </a:extLst>
          </p:cNvPr>
          <p:cNvGrpSpPr/>
          <p:nvPr/>
        </p:nvGrpSpPr>
        <p:grpSpPr>
          <a:xfrm>
            <a:off x="981375" y="2864057"/>
            <a:ext cx="4537107" cy="1129886"/>
            <a:chOff x="981375" y="2864057"/>
            <a:chExt cx="4537107" cy="1129886"/>
          </a:xfrm>
        </p:grpSpPr>
        <p:sp>
          <p:nvSpPr>
            <p:cNvPr id="12" name="Rectangle: Rounded Corners 11">
              <a:extLst>
                <a:ext uri="{FF2B5EF4-FFF2-40B4-BE49-F238E27FC236}">
                  <a16:creationId xmlns:a16="http://schemas.microsoft.com/office/drawing/2014/main" id="{1042834A-BCD1-E3C3-C362-96AC6454E008}"/>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6F5067A-36E6-E4EB-2E62-18FAC5ABE4AB}"/>
                </a:ext>
              </a:extLst>
            </p:cNvPr>
            <p:cNvSpPr txBox="1"/>
            <p:nvPr/>
          </p:nvSpPr>
          <p:spPr>
            <a:xfrm>
              <a:off x="1558759" y="3126206"/>
              <a:ext cx="375082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Cô</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phép</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màu</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30EE259B-47CF-1364-135C-F1515BB56013}"/>
              </a:ext>
            </a:extLst>
          </p:cNvPr>
          <p:cNvGrpSpPr/>
          <p:nvPr/>
        </p:nvGrpSpPr>
        <p:grpSpPr>
          <a:xfrm>
            <a:off x="956935" y="4745740"/>
            <a:ext cx="4537107" cy="1176003"/>
            <a:chOff x="981375" y="4872764"/>
            <a:chExt cx="4537107" cy="1176003"/>
          </a:xfrm>
        </p:grpSpPr>
        <p:sp>
          <p:nvSpPr>
            <p:cNvPr id="15" name="Rectangle: Rounded Corners 14">
              <a:extLst>
                <a:ext uri="{FF2B5EF4-FFF2-40B4-BE49-F238E27FC236}">
                  <a16:creationId xmlns:a16="http://schemas.microsoft.com/office/drawing/2014/main" id="{CA32ECA3-9D2F-8951-2ADA-54CC1A39D1DC}"/>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E848F80D-15BC-E051-C157-DBF3C5157D67}"/>
                </a:ext>
              </a:extLst>
            </p:cNvPr>
            <p:cNvSpPr txBox="1"/>
            <p:nvPr/>
          </p:nvSpPr>
          <p:spPr>
            <a:xfrm>
              <a:off x="1430310" y="4909994"/>
              <a:ext cx="3660120"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Cô</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học</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sinh</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yêu</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quý</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D56E2869-768F-AFF8-D779-B44D7D6AA962}"/>
              </a:ext>
            </a:extLst>
          </p:cNvPr>
          <p:cNvPicPr>
            <a:picLocks noChangeAspect="1"/>
          </p:cNvPicPr>
          <p:nvPr/>
        </p:nvPicPr>
        <p:blipFill rotWithShape="1">
          <a:blip r:embed="rId4">
            <a:extLst>
              <a:ext uri="{28A0092B-C50C-407E-A947-70E740481C1C}">
                <a14:useLocalDpi xmlns:a14="http://schemas.microsoft.com/office/drawing/2010/main" val="0"/>
              </a:ext>
            </a:extLst>
          </a:blip>
          <a:srcRect r="54458" b="72760"/>
          <a:stretch/>
        </p:blipFill>
        <p:spPr>
          <a:xfrm>
            <a:off x="398834" y="2972232"/>
            <a:ext cx="1386240" cy="1031186"/>
          </a:xfrm>
          <a:prstGeom prst="rect">
            <a:avLst/>
          </a:prstGeom>
        </p:spPr>
      </p:pic>
      <p:pic>
        <p:nvPicPr>
          <p:cNvPr id="18" name="Picture 17">
            <a:extLst>
              <a:ext uri="{FF2B5EF4-FFF2-40B4-BE49-F238E27FC236}">
                <a16:creationId xmlns:a16="http://schemas.microsoft.com/office/drawing/2014/main" id="{5F7D1AAD-3EAD-0078-3B66-3CBB2F868B70}"/>
              </a:ext>
            </a:extLst>
          </p:cNvPr>
          <p:cNvPicPr>
            <a:picLocks noChangeAspect="1"/>
          </p:cNvPicPr>
          <p:nvPr/>
        </p:nvPicPr>
        <p:blipFill rotWithShape="1">
          <a:blip r:embed="rId5">
            <a:extLst>
              <a:ext uri="{28A0092B-C50C-407E-A947-70E740481C1C}">
                <a14:useLocalDpi xmlns:a14="http://schemas.microsoft.com/office/drawing/2010/main" val="0"/>
              </a:ext>
            </a:extLst>
          </a:blip>
          <a:srcRect l="44381" t="-111" r="10077" b="72871"/>
          <a:stretch/>
        </p:blipFill>
        <p:spPr>
          <a:xfrm>
            <a:off x="5822517" y="2981706"/>
            <a:ext cx="1445015" cy="1074907"/>
          </a:xfrm>
          <a:prstGeom prst="rect">
            <a:avLst/>
          </a:prstGeom>
        </p:spPr>
      </p:pic>
      <p:pic>
        <p:nvPicPr>
          <p:cNvPr id="19" name="Picture 18">
            <a:extLst>
              <a:ext uri="{FF2B5EF4-FFF2-40B4-BE49-F238E27FC236}">
                <a16:creationId xmlns:a16="http://schemas.microsoft.com/office/drawing/2014/main" id="{2C0925F2-8A7A-A09A-D0A4-AD2B66D35A60}"/>
              </a:ext>
            </a:extLst>
          </p:cNvPr>
          <p:cNvPicPr>
            <a:picLocks noChangeAspect="1"/>
          </p:cNvPicPr>
          <p:nvPr/>
        </p:nvPicPr>
        <p:blipFill rotWithShape="1">
          <a:blip r:embed="rId6">
            <a:extLst>
              <a:ext uri="{28A0092B-C50C-407E-A947-70E740481C1C}">
                <a14:useLocalDpi xmlns:a14="http://schemas.microsoft.com/office/drawing/2010/main" val="0"/>
              </a:ext>
            </a:extLst>
          </a:blip>
          <a:srcRect r="58208" b="61433"/>
          <a:stretch/>
        </p:blipFill>
        <p:spPr>
          <a:xfrm>
            <a:off x="10794259" y="3077543"/>
            <a:ext cx="953350" cy="857536"/>
          </a:xfrm>
          <a:prstGeom prst="rect">
            <a:avLst/>
          </a:prstGeom>
        </p:spPr>
      </p:pic>
      <p:pic>
        <p:nvPicPr>
          <p:cNvPr id="20" name="Picture 19">
            <a:extLst>
              <a:ext uri="{FF2B5EF4-FFF2-40B4-BE49-F238E27FC236}">
                <a16:creationId xmlns:a16="http://schemas.microsoft.com/office/drawing/2014/main" id="{752210B2-B969-135A-5A01-9845B38F696F}"/>
              </a:ext>
            </a:extLst>
          </p:cNvPr>
          <p:cNvPicPr>
            <a:picLocks noChangeAspect="1"/>
          </p:cNvPicPr>
          <p:nvPr/>
        </p:nvPicPr>
        <p:blipFill rotWithShape="1">
          <a:blip r:embed="rId7">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21" name="Picture 20">
            <a:extLst>
              <a:ext uri="{FF2B5EF4-FFF2-40B4-BE49-F238E27FC236}">
                <a16:creationId xmlns:a16="http://schemas.microsoft.com/office/drawing/2014/main" id="{BFA9E9BC-3B77-B3E2-C028-EF4964CD9BA9}"/>
              </a:ext>
            </a:extLst>
          </p:cNvPr>
          <p:cNvPicPr>
            <a:picLocks noChangeAspect="1"/>
          </p:cNvPicPr>
          <p:nvPr/>
        </p:nvPicPr>
        <p:blipFill rotWithShape="1">
          <a:blip r:embed="rId7">
            <a:extLst>
              <a:ext uri="{28A0092B-C50C-407E-A947-70E740481C1C}">
                <a14:useLocalDpi xmlns:a14="http://schemas.microsoft.com/office/drawing/2010/main" val="0"/>
              </a:ext>
            </a:extLst>
          </a:blip>
          <a:srcRect l="60604" t="-2269" r="334" b="61951"/>
          <a:stretch/>
        </p:blipFill>
        <p:spPr>
          <a:xfrm>
            <a:off x="4928416" y="4876301"/>
            <a:ext cx="891076" cy="896464"/>
          </a:xfrm>
          <a:prstGeom prst="rect">
            <a:avLst/>
          </a:prstGeom>
        </p:spPr>
      </p:pic>
      <p:grpSp>
        <p:nvGrpSpPr>
          <p:cNvPr id="22" name="Group 21">
            <a:extLst>
              <a:ext uri="{FF2B5EF4-FFF2-40B4-BE49-F238E27FC236}">
                <a16:creationId xmlns:a16="http://schemas.microsoft.com/office/drawing/2014/main" id="{4E67C32F-7FFF-C7D4-9FF3-1BD3D0060966}"/>
              </a:ext>
            </a:extLst>
          </p:cNvPr>
          <p:cNvGrpSpPr/>
          <p:nvPr/>
        </p:nvGrpSpPr>
        <p:grpSpPr>
          <a:xfrm>
            <a:off x="6697573" y="4714800"/>
            <a:ext cx="4537107" cy="1129886"/>
            <a:chOff x="6830721" y="4714800"/>
            <a:chExt cx="4537107" cy="1129886"/>
          </a:xfrm>
        </p:grpSpPr>
        <p:sp>
          <p:nvSpPr>
            <p:cNvPr id="23" name="Rectangle: Rounded Corners 22">
              <a:extLst>
                <a:ext uri="{FF2B5EF4-FFF2-40B4-BE49-F238E27FC236}">
                  <a16:creationId xmlns:a16="http://schemas.microsoft.com/office/drawing/2014/main" id="{5F6A3747-97A2-C0F9-CBA9-6CC736128612}"/>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C2919B1E-EDB2-314A-F517-BB0DEAAA3AD1}"/>
                </a:ext>
              </a:extLst>
            </p:cNvPr>
            <p:cNvSpPr txBox="1"/>
            <p:nvPr/>
          </p:nvSpPr>
          <p:spPr>
            <a:xfrm>
              <a:off x="7156171" y="4876301"/>
              <a:ext cx="415941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28A3B4"/>
                  </a:solidFill>
                  <a:effectLst/>
                  <a:uLnTx/>
                  <a:uFillTx/>
                  <a:latin typeface="Cambria" panose="02040503050406030204" pitchFamily="18" charset="0"/>
                  <a:ea typeface="+mn-ea"/>
                  <a:cs typeface="+mn-cs"/>
                </a:rPr>
                <a:t>Ý </a:t>
              </a:r>
              <a:r>
                <a:rPr kumimoji="0" lang="en-US" sz="3400" b="1" i="0" u="none" strike="noStrike" kern="1200" cap="none" spc="0" normalizeH="0" baseline="0" noProof="0" dirty="0" err="1">
                  <a:ln>
                    <a:noFill/>
                  </a:ln>
                  <a:solidFill>
                    <a:srgbClr val="28A3B4"/>
                  </a:solidFill>
                  <a:effectLst/>
                  <a:uLnTx/>
                  <a:uFillTx/>
                  <a:latin typeface="Cambria" panose="02040503050406030204" pitchFamily="18" charset="0"/>
                  <a:ea typeface="+mn-ea"/>
                  <a:cs typeface="+mn-cs"/>
                </a:rPr>
                <a:t>kiến</a:t>
              </a:r>
              <a:r>
                <a:rPr kumimoji="0" lang="en-US" sz="3400" b="1" i="0" u="none" strike="noStrike" kern="1200" cap="none" spc="0" normalizeH="0" baseline="0" noProof="0" dirty="0">
                  <a:ln>
                    <a:noFill/>
                  </a:ln>
                  <a:solidFill>
                    <a:srgbClr val="28A3B4"/>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srgbClr val="28A3B4"/>
                  </a:solidFill>
                  <a:effectLst/>
                  <a:uLnTx/>
                  <a:uFillTx/>
                  <a:latin typeface="Cambria" panose="02040503050406030204" pitchFamily="18" charset="0"/>
                  <a:ea typeface="+mn-ea"/>
                  <a:cs typeface="+mn-cs"/>
                </a:rPr>
                <a:t>khác</a:t>
              </a:r>
              <a:r>
                <a:rPr kumimoji="0" lang="en-US" sz="3400" b="1" i="0" u="none" strike="noStrike" kern="1200" cap="none" spc="0" normalizeH="0" baseline="0" noProof="0" dirty="0">
                  <a:ln>
                    <a:noFill/>
                  </a:ln>
                  <a:solidFill>
                    <a:srgbClr val="28A3B4"/>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srgbClr val="28A3B4"/>
                  </a:solidFill>
                  <a:effectLst/>
                  <a:uLnTx/>
                  <a:uFillTx/>
                  <a:latin typeface="Cambria" panose="02040503050406030204" pitchFamily="18" charset="0"/>
                  <a:ea typeface="+mn-ea"/>
                  <a:cs typeface="+mn-cs"/>
                </a:rPr>
                <a:t>của</a:t>
              </a:r>
              <a:r>
                <a:rPr kumimoji="0" lang="en-US" sz="3400" b="1" i="0" u="none" strike="noStrike" kern="1200" cap="none" spc="0" normalizeH="0" baseline="0" noProof="0" dirty="0">
                  <a:ln>
                    <a:noFill/>
                  </a:ln>
                  <a:solidFill>
                    <a:srgbClr val="28A3B4"/>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srgbClr val="28A3B4"/>
                  </a:solidFill>
                  <a:effectLst/>
                  <a:uLnTx/>
                  <a:uFillTx/>
                  <a:latin typeface="Cambria" panose="02040503050406030204" pitchFamily="18" charset="0"/>
                  <a:ea typeface="+mn-ea"/>
                  <a:cs typeface="+mn-cs"/>
                </a:rPr>
                <a:t>em</a:t>
              </a:r>
              <a:endParaRPr kumimoji="0" lang="en-US" sz="3400" b="1" i="0" u="none" strike="noStrike" kern="1200" cap="none" spc="0" normalizeH="0" baseline="0" noProof="0" dirty="0">
                <a:ln>
                  <a:noFill/>
                </a:ln>
                <a:solidFill>
                  <a:srgbClr val="28A3B4"/>
                </a:solidFill>
                <a:effectLst/>
                <a:uLnTx/>
                <a:uFillTx/>
                <a:latin typeface="Cambria" panose="02040503050406030204" pitchFamily="18" charset="0"/>
                <a:ea typeface="+mn-ea"/>
                <a:cs typeface="+mn-cs"/>
              </a:endParaRPr>
            </a:p>
          </p:txBody>
        </p:sp>
      </p:grpSp>
      <p:pic>
        <p:nvPicPr>
          <p:cNvPr id="25" name="Picture 24">
            <a:extLst>
              <a:ext uri="{FF2B5EF4-FFF2-40B4-BE49-F238E27FC236}">
                <a16:creationId xmlns:a16="http://schemas.microsoft.com/office/drawing/2014/main" id="{BA2A1471-3FE3-E410-4478-8E32909C2704}"/>
              </a:ext>
            </a:extLst>
          </p:cNvPr>
          <p:cNvPicPr>
            <a:picLocks noChangeAspect="1"/>
          </p:cNvPicPr>
          <p:nvPr/>
        </p:nvPicPr>
        <p:blipFill rotWithShape="1">
          <a:blip r:embed="rId5">
            <a:extLst>
              <a:ext uri="{28A0092B-C50C-407E-A947-70E740481C1C}">
                <a14:useLocalDpi xmlns:a14="http://schemas.microsoft.com/office/drawing/2010/main" val="0"/>
              </a:ext>
            </a:extLst>
          </a:blip>
          <a:srcRect l="7059" t="27697" r="64244" b="39386"/>
          <a:stretch/>
        </p:blipFill>
        <p:spPr>
          <a:xfrm>
            <a:off x="544771" y="4714800"/>
            <a:ext cx="878394" cy="1253060"/>
          </a:xfrm>
          <a:prstGeom prst="rect">
            <a:avLst/>
          </a:prstGeom>
        </p:spPr>
      </p:pic>
    </p:spTree>
    <p:extLst>
      <p:ext uri="{BB962C8B-B14F-4D97-AF65-F5344CB8AC3E}">
        <p14:creationId xmlns:p14="http://schemas.microsoft.com/office/powerpoint/2010/main" val="3566572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077218"/>
          </a:xfrm>
          <a:prstGeom prst="rect">
            <a:avLst/>
          </a:prstGeom>
          <a:noFill/>
          <a:ln>
            <a:noFill/>
            <a:miter lim="800000"/>
          </a:ln>
        </p:spPr>
        <p:txBody>
          <a:bodyPr wrap="square" rtlCol="0">
            <a:spAutoFit/>
          </a:bodyPr>
          <a:lstStyle/>
          <a:p>
            <a:pPr lvl="0" algn="just">
              <a:buClr>
                <a:srgbClr val="000000"/>
              </a:buClr>
              <a:defRPr/>
            </a:pPr>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Tìm những câu thơ nói về sự khéo léo của cô giáo khi hướng dẫn học sinh làm thủ công.</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id="{E21AA224-8EE6-47F2-B7DE-4C15879FC726}"/>
              </a:ext>
            </a:extLst>
          </p:cNvPr>
          <p:cNvSpPr txBox="1"/>
          <p:nvPr/>
        </p:nvSpPr>
        <p:spPr>
          <a:xfrm>
            <a:off x="1004209" y="2919915"/>
            <a:ext cx="10642009" cy="3046988"/>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câu thơ nói về sự khéo léo của cô giáo khi hướng dẫn học sinh làm thủ công là:</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Cô gấp cong cong</a:t>
            </a:r>
          </a:p>
          <a:p>
            <a:pPr lvl="0" algn="just"/>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Thoắt cái đã xong</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Mềm mại tay cô</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Cô cắt rất nhanh</a:t>
            </a:r>
          </a:p>
        </p:txBody>
      </p:sp>
    </p:spTree>
    <p:extLst>
      <p:ext uri="{BB962C8B-B14F-4D97-AF65-F5344CB8AC3E}">
        <p14:creationId xmlns:p14="http://schemas.microsoft.com/office/powerpoint/2010/main" val="342454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077218"/>
          </a:xfrm>
          <a:prstGeom prst="rect">
            <a:avLst/>
          </a:prstGeom>
          <a:noFill/>
          <a:ln>
            <a:noFill/>
            <a:miter lim="800000"/>
          </a:ln>
        </p:spPr>
        <p:txBody>
          <a:bodyPr wrap="square" rtlCol="0">
            <a:spAutoFit/>
          </a:bodyPr>
          <a:lstStyle/>
          <a:p>
            <a:pPr lvl="0" algn="just">
              <a:buClr>
                <a:srgbClr val="000000"/>
              </a:buClr>
              <a:defRPr/>
            </a:pPr>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Dựa vào bài thơ, em hãy giới thiệu bức tranh mà cô giáo đã tạo ra.</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5</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id="{E21AA224-8EE6-47F2-B7DE-4C15879FC726}"/>
              </a:ext>
            </a:extLst>
          </p:cNvPr>
          <p:cNvSpPr txBox="1"/>
          <p:nvPr/>
        </p:nvSpPr>
        <p:spPr>
          <a:xfrm>
            <a:off x="1004209" y="2919915"/>
            <a:ext cx="10642009" cy="2062103"/>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Bằng các tờ giấy màu, cô giáo đã tạo ra một bức tranh rất đẹp. Trong bức tranh, ông mặt trời đang tỏa những tia nắng, chiếu xuống cảnh vật. Những chiếc thuyền trắng trôi dập dềnh cùng những con sóng trên mặt biển.</a:t>
            </a:r>
          </a:p>
        </p:txBody>
      </p:sp>
    </p:spTree>
    <p:extLst>
      <p:ext uri="{BB962C8B-B14F-4D97-AF65-F5344CB8AC3E}">
        <p14:creationId xmlns:p14="http://schemas.microsoft.com/office/powerpoint/2010/main" val="316510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38"/>
          <p:cNvSpPr/>
          <p:nvPr/>
        </p:nvSpPr>
        <p:spPr>
          <a:xfrm>
            <a:off x="-104334" y="4903300"/>
            <a:ext cx="3129507" cy="2293864"/>
          </a:xfrm>
          <a:custGeom>
            <a:avLst/>
            <a:gdLst/>
            <a:ahLst/>
            <a:cxnLst/>
            <a:rect l="l" t="t" r="r" b="b"/>
            <a:pathLst>
              <a:path w="51876" h="33283" extrusionOk="0">
                <a:moveTo>
                  <a:pt x="9463" y="0"/>
                </a:moveTo>
                <a:cubicBezTo>
                  <a:pt x="9333" y="0"/>
                  <a:pt x="9203" y="14"/>
                  <a:pt x="9073" y="43"/>
                </a:cubicBezTo>
                <a:cubicBezTo>
                  <a:pt x="8216" y="222"/>
                  <a:pt x="7620" y="1043"/>
                  <a:pt x="7239" y="1853"/>
                </a:cubicBezTo>
                <a:cubicBezTo>
                  <a:pt x="6358" y="3746"/>
                  <a:pt x="6168" y="5877"/>
                  <a:pt x="6227" y="7949"/>
                </a:cubicBezTo>
                <a:cubicBezTo>
                  <a:pt x="6334" y="12199"/>
                  <a:pt x="7454" y="16426"/>
                  <a:pt x="9442" y="20176"/>
                </a:cubicBezTo>
                <a:cubicBezTo>
                  <a:pt x="7525" y="17259"/>
                  <a:pt x="4644" y="14950"/>
                  <a:pt x="1346" y="13783"/>
                </a:cubicBezTo>
                <a:cubicBezTo>
                  <a:pt x="917" y="13616"/>
                  <a:pt x="441" y="13497"/>
                  <a:pt x="0" y="13497"/>
                </a:cubicBezTo>
                <a:lnTo>
                  <a:pt x="0" y="32726"/>
                </a:lnTo>
                <a:cubicBezTo>
                  <a:pt x="3322" y="33011"/>
                  <a:pt x="6680" y="33059"/>
                  <a:pt x="10025" y="33154"/>
                </a:cubicBezTo>
                <a:cubicBezTo>
                  <a:pt x="12938" y="33235"/>
                  <a:pt x="15844" y="33283"/>
                  <a:pt x="18753" y="33283"/>
                </a:cubicBezTo>
                <a:cubicBezTo>
                  <a:pt x="20126" y="33283"/>
                  <a:pt x="21498" y="33272"/>
                  <a:pt x="22872" y="33249"/>
                </a:cubicBezTo>
                <a:cubicBezTo>
                  <a:pt x="23753" y="33237"/>
                  <a:pt x="24622" y="33214"/>
                  <a:pt x="25504" y="33190"/>
                </a:cubicBezTo>
                <a:cubicBezTo>
                  <a:pt x="31611" y="33011"/>
                  <a:pt x="37719" y="32761"/>
                  <a:pt x="43827" y="32321"/>
                </a:cubicBezTo>
                <a:cubicBezTo>
                  <a:pt x="45399" y="32202"/>
                  <a:pt x="47030" y="32130"/>
                  <a:pt x="48590" y="31880"/>
                </a:cubicBezTo>
                <a:cubicBezTo>
                  <a:pt x="49316" y="31761"/>
                  <a:pt x="50459" y="31547"/>
                  <a:pt x="50995" y="31035"/>
                </a:cubicBezTo>
                <a:cubicBezTo>
                  <a:pt x="51876" y="30201"/>
                  <a:pt x="50840" y="25748"/>
                  <a:pt x="50483" y="24570"/>
                </a:cubicBezTo>
                <a:cubicBezTo>
                  <a:pt x="50245" y="23784"/>
                  <a:pt x="49804" y="22927"/>
                  <a:pt x="49018" y="22724"/>
                </a:cubicBezTo>
                <a:cubicBezTo>
                  <a:pt x="48901" y="22694"/>
                  <a:pt x="48782" y="22680"/>
                  <a:pt x="48663" y="22680"/>
                </a:cubicBezTo>
                <a:cubicBezTo>
                  <a:pt x="48175" y="22680"/>
                  <a:pt x="47679" y="22911"/>
                  <a:pt x="47268" y="23189"/>
                </a:cubicBezTo>
                <a:cubicBezTo>
                  <a:pt x="46220" y="23879"/>
                  <a:pt x="45387" y="24879"/>
                  <a:pt x="44899" y="26022"/>
                </a:cubicBezTo>
                <a:cubicBezTo>
                  <a:pt x="45625" y="23974"/>
                  <a:pt x="45875" y="21724"/>
                  <a:pt x="45613" y="19557"/>
                </a:cubicBezTo>
                <a:cubicBezTo>
                  <a:pt x="45458" y="18367"/>
                  <a:pt x="45161" y="17176"/>
                  <a:pt x="44542" y="16164"/>
                </a:cubicBezTo>
                <a:cubicBezTo>
                  <a:pt x="44125" y="15473"/>
                  <a:pt x="43458" y="14819"/>
                  <a:pt x="42649" y="14807"/>
                </a:cubicBezTo>
                <a:cubicBezTo>
                  <a:pt x="42635" y="14806"/>
                  <a:pt x="42621" y="14806"/>
                  <a:pt x="42607" y="14806"/>
                </a:cubicBezTo>
                <a:cubicBezTo>
                  <a:pt x="42159" y="14806"/>
                  <a:pt x="41744" y="14993"/>
                  <a:pt x="41375" y="15235"/>
                </a:cubicBezTo>
                <a:cubicBezTo>
                  <a:pt x="39922" y="16200"/>
                  <a:pt x="39243" y="17962"/>
                  <a:pt x="38993" y="19676"/>
                </a:cubicBezTo>
                <a:cubicBezTo>
                  <a:pt x="38779" y="21129"/>
                  <a:pt x="38815" y="22629"/>
                  <a:pt x="39089" y="24082"/>
                </a:cubicBezTo>
                <a:cubicBezTo>
                  <a:pt x="38755" y="22986"/>
                  <a:pt x="38196" y="21962"/>
                  <a:pt x="37469" y="21081"/>
                </a:cubicBezTo>
                <a:cubicBezTo>
                  <a:pt x="37350" y="20938"/>
                  <a:pt x="37207" y="20784"/>
                  <a:pt x="37029" y="20724"/>
                </a:cubicBezTo>
                <a:cubicBezTo>
                  <a:pt x="36980" y="20712"/>
                  <a:pt x="36930" y="20706"/>
                  <a:pt x="36880" y="20706"/>
                </a:cubicBezTo>
                <a:cubicBezTo>
                  <a:pt x="36540" y="20706"/>
                  <a:pt x="36190" y="20974"/>
                  <a:pt x="36076" y="21296"/>
                </a:cubicBezTo>
                <a:cubicBezTo>
                  <a:pt x="35695" y="22272"/>
                  <a:pt x="35481" y="23141"/>
                  <a:pt x="35398" y="24415"/>
                </a:cubicBezTo>
                <a:cubicBezTo>
                  <a:pt x="35326" y="23867"/>
                  <a:pt x="35195" y="21772"/>
                  <a:pt x="35076" y="21236"/>
                </a:cubicBezTo>
                <a:cubicBezTo>
                  <a:pt x="34802" y="19974"/>
                  <a:pt x="34421" y="18736"/>
                  <a:pt x="33993" y="17533"/>
                </a:cubicBezTo>
                <a:cubicBezTo>
                  <a:pt x="33731" y="16795"/>
                  <a:pt x="33421" y="16081"/>
                  <a:pt x="32993" y="15450"/>
                </a:cubicBezTo>
                <a:cubicBezTo>
                  <a:pt x="32677" y="14976"/>
                  <a:pt x="32175" y="14381"/>
                  <a:pt x="31561" y="14381"/>
                </a:cubicBezTo>
                <a:cubicBezTo>
                  <a:pt x="31481" y="14381"/>
                  <a:pt x="31398" y="14392"/>
                  <a:pt x="31314" y="14414"/>
                </a:cubicBezTo>
                <a:cubicBezTo>
                  <a:pt x="31171" y="14461"/>
                  <a:pt x="31040" y="14521"/>
                  <a:pt x="30921" y="14592"/>
                </a:cubicBezTo>
                <a:cubicBezTo>
                  <a:pt x="30909" y="14616"/>
                  <a:pt x="30897" y="14616"/>
                  <a:pt x="30897" y="14628"/>
                </a:cubicBezTo>
                <a:cubicBezTo>
                  <a:pt x="29266" y="16700"/>
                  <a:pt x="28540" y="19450"/>
                  <a:pt x="28921" y="22058"/>
                </a:cubicBezTo>
                <a:cubicBezTo>
                  <a:pt x="28468" y="20295"/>
                  <a:pt x="28671" y="18426"/>
                  <a:pt x="28254" y="16652"/>
                </a:cubicBezTo>
                <a:cubicBezTo>
                  <a:pt x="27853" y="14945"/>
                  <a:pt x="26547" y="13215"/>
                  <a:pt x="24826" y="13215"/>
                </a:cubicBezTo>
                <a:cubicBezTo>
                  <a:pt x="24759" y="13215"/>
                  <a:pt x="24691" y="13218"/>
                  <a:pt x="24622" y="13223"/>
                </a:cubicBezTo>
                <a:cubicBezTo>
                  <a:pt x="23420" y="13330"/>
                  <a:pt x="22408" y="14318"/>
                  <a:pt x="21967" y="15450"/>
                </a:cubicBezTo>
                <a:lnTo>
                  <a:pt x="21872" y="15712"/>
                </a:lnTo>
                <a:cubicBezTo>
                  <a:pt x="21765" y="14938"/>
                  <a:pt x="21574" y="14176"/>
                  <a:pt x="21289" y="13461"/>
                </a:cubicBezTo>
                <a:cubicBezTo>
                  <a:pt x="20959" y="12616"/>
                  <a:pt x="20219" y="11700"/>
                  <a:pt x="19386" y="11700"/>
                </a:cubicBezTo>
                <a:cubicBezTo>
                  <a:pt x="19256" y="11700"/>
                  <a:pt x="19124" y="11722"/>
                  <a:pt x="18991" y="11771"/>
                </a:cubicBezTo>
                <a:cubicBezTo>
                  <a:pt x="18372" y="11997"/>
                  <a:pt x="18062" y="12652"/>
                  <a:pt x="17860" y="13259"/>
                </a:cubicBezTo>
                <a:cubicBezTo>
                  <a:pt x="17360" y="14711"/>
                  <a:pt x="17157" y="16259"/>
                  <a:pt x="17264" y="17795"/>
                </a:cubicBezTo>
                <a:cubicBezTo>
                  <a:pt x="16610" y="13628"/>
                  <a:pt x="15562" y="9520"/>
                  <a:pt x="14145" y="5532"/>
                </a:cubicBezTo>
                <a:cubicBezTo>
                  <a:pt x="13490" y="3662"/>
                  <a:pt x="12657" y="1710"/>
                  <a:pt x="11026" y="579"/>
                </a:cubicBezTo>
                <a:cubicBezTo>
                  <a:pt x="10562" y="250"/>
                  <a:pt x="10020" y="0"/>
                  <a:pt x="9463" y="0"/>
                </a:cubicBezTo>
                <a:close/>
              </a:path>
            </a:pathLst>
          </a:custGeom>
          <a:solidFill>
            <a:srgbClr val="FF3577">
              <a:alpha val="430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1" name="Google Shape;2211;p38"/>
          <p:cNvSpPr/>
          <p:nvPr/>
        </p:nvSpPr>
        <p:spPr>
          <a:xfrm rot="283219">
            <a:off x="2801203" y="-47781"/>
            <a:ext cx="6438258" cy="1591376"/>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14" name="Google Shape;2214;p38"/>
          <p:cNvGrpSpPr/>
          <p:nvPr/>
        </p:nvGrpSpPr>
        <p:grpSpPr>
          <a:xfrm flipH="1">
            <a:off x="667909" y="1361312"/>
            <a:ext cx="1161711" cy="657379"/>
            <a:chOff x="6499193" y="92109"/>
            <a:chExt cx="871283" cy="493034"/>
          </a:xfrm>
        </p:grpSpPr>
        <p:sp>
          <p:nvSpPr>
            <p:cNvPr id="2215" name="Google Shape;2215;p38"/>
            <p:cNvSpPr/>
            <p:nvPr/>
          </p:nvSpPr>
          <p:spPr>
            <a:xfrm>
              <a:off x="6504984" y="126585"/>
              <a:ext cx="865492" cy="458558"/>
            </a:xfrm>
            <a:custGeom>
              <a:avLst/>
              <a:gdLst/>
              <a:ahLst/>
              <a:cxnLst/>
              <a:rect l="l" t="t" r="r" b="b"/>
              <a:pathLst>
                <a:path w="19129" h="10135" extrusionOk="0">
                  <a:moveTo>
                    <a:pt x="13283" y="0"/>
                  </a:moveTo>
                  <a:cubicBezTo>
                    <a:pt x="13283" y="0"/>
                    <a:pt x="9997" y="3227"/>
                    <a:pt x="10044" y="5846"/>
                  </a:cubicBezTo>
                  <a:cubicBezTo>
                    <a:pt x="8237" y="5048"/>
                    <a:pt x="4439" y="4631"/>
                    <a:pt x="2150" y="4631"/>
                  </a:cubicBezTo>
                  <a:cubicBezTo>
                    <a:pt x="820" y="4631"/>
                    <a:pt x="0" y="4771"/>
                    <a:pt x="377" y="5060"/>
                  </a:cubicBezTo>
                  <a:cubicBezTo>
                    <a:pt x="1412" y="5846"/>
                    <a:pt x="2436" y="7811"/>
                    <a:pt x="2436" y="7811"/>
                  </a:cubicBezTo>
                  <a:cubicBezTo>
                    <a:pt x="3591" y="8001"/>
                    <a:pt x="6568" y="7846"/>
                    <a:pt x="11366" y="10025"/>
                  </a:cubicBezTo>
                  <a:cubicBezTo>
                    <a:pt x="11520" y="10097"/>
                    <a:pt x="11665" y="10134"/>
                    <a:pt x="11803" y="10134"/>
                  </a:cubicBezTo>
                  <a:cubicBezTo>
                    <a:pt x="12327" y="10134"/>
                    <a:pt x="12752" y="9596"/>
                    <a:pt x="13176" y="8370"/>
                  </a:cubicBezTo>
                  <a:cubicBezTo>
                    <a:pt x="13712" y="6822"/>
                    <a:pt x="16867" y="2441"/>
                    <a:pt x="19129" y="2238"/>
                  </a:cubicBezTo>
                  <a:cubicBezTo>
                    <a:pt x="19129" y="2238"/>
                    <a:pt x="15057" y="238"/>
                    <a:pt x="1328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38"/>
            <p:cNvSpPr/>
            <p:nvPr/>
          </p:nvSpPr>
          <p:spPr>
            <a:xfrm>
              <a:off x="6499193" y="92109"/>
              <a:ext cx="865356" cy="458875"/>
            </a:xfrm>
            <a:custGeom>
              <a:avLst/>
              <a:gdLst/>
              <a:ahLst/>
              <a:cxnLst/>
              <a:rect l="l" t="t" r="r" b="b"/>
              <a:pathLst>
                <a:path w="19126" h="10142" extrusionOk="0">
                  <a:moveTo>
                    <a:pt x="13292" y="0"/>
                  </a:moveTo>
                  <a:cubicBezTo>
                    <a:pt x="13292" y="0"/>
                    <a:pt x="10065" y="3167"/>
                    <a:pt x="10053" y="5786"/>
                  </a:cubicBezTo>
                  <a:lnTo>
                    <a:pt x="10053" y="5846"/>
                  </a:lnTo>
                  <a:cubicBezTo>
                    <a:pt x="10030" y="5846"/>
                    <a:pt x="10018" y="5834"/>
                    <a:pt x="10006" y="5834"/>
                  </a:cubicBezTo>
                  <a:cubicBezTo>
                    <a:pt x="8179" y="5045"/>
                    <a:pt x="4416" y="4635"/>
                    <a:pt x="2145" y="4635"/>
                  </a:cubicBezTo>
                  <a:cubicBezTo>
                    <a:pt x="818" y="4635"/>
                    <a:pt x="0" y="4775"/>
                    <a:pt x="374" y="5060"/>
                  </a:cubicBezTo>
                  <a:cubicBezTo>
                    <a:pt x="1398" y="5846"/>
                    <a:pt x="2433" y="7811"/>
                    <a:pt x="2433" y="7811"/>
                  </a:cubicBezTo>
                  <a:cubicBezTo>
                    <a:pt x="3588" y="8013"/>
                    <a:pt x="6565" y="7846"/>
                    <a:pt x="11363" y="10037"/>
                  </a:cubicBezTo>
                  <a:cubicBezTo>
                    <a:pt x="11515" y="10106"/>
                    <a:pt x="11659" y="10142"/>
                    <a:pt x="11796" y="10142"/>
                  </a:cubicBezTo>
                  <a:cubicBezTo>
                    <a:pt x="12322" y="10142"/>
                    <a:pt x="12747" y="9611"/>
                    <a:pt x="13173" y="8382"/>
                  </a:cubicBezTo>
                  <a:cubicBezTo>
                    <a:pt x="13709" y="6834"/>
                    <a:pt x="16864" y="2441"/>
                    <a:pt x="19126" y="2250"/>
                  </a:cubicBezTo>
                  <a:cubicBezTo>
                    <a:pt x="19126" y="2250"/>
                    <a:pt x="15054" y="238"/>
                    <a:pt x="132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7" name="Google Shape;2217;p38"/>
            <p:cNvSpPr/>
            <p:nvPr/>
          </p:nvSpPr>
          <p:spPr>
            <a:xfrm>
              <a:off x="6951317" y="353892"/>
              <a:ext cx="87866" cy="174238"/>
            </a:xfrm>
            <a:custGeom>
              <a:avLst/>
              <a:gdLst/>
              <a:ahLst/>
              <a:cxnLst/>
              <a:rect l="l" t="t" r="r" b="b"/>
              <a:pathLst>
                <a:path w="1942" h="3851" extrusionOk="0">
                  <a:moveTo>
                    <a:pt x="37" y="0"/>
                  </a:moveTo>
                  <a:lnTo>
                    <a:pt x="37" y="60"/>
                  </a:lnTo>
                  <a:cubicBezTo>
                    <a:pt x="25" y="60"/>
                    <a:pt x="13" y="48"/>
                    <a:pt x="1" y="48"/>
                  </a:cubicBezTo>
                  <a:cubicBezTo>
                    <a:pt x="25" y="96"/>
                    <a:pt x="37" y="131"/>
                    <a:pt x="72" y="179"/>
                  </a:cubicBezTo>
                  <a:cubicBezTo>
                    <a:pt x="144" y="298"/>
                    <a:pt x="215" y="429"/>
                    <a:pt x="298" y="548"/>
                  </a:cubicBezTo>
                  <a:cubicBezTo>
                    <a:pt x="441" y="810"/>
                    <a:pt x="596" y="1060"/>
                    <a:pt x="727" y="1322"/>
                  </a:cubicBezTo>
                  <a:cubicBezTo>
                    <a:pt x="1013" y="1846"/>
                    <a:pt x="1275" y="2382"/>
                    <a:pt x="1513" y="2918"/>
                  </a:cubicBezTo>
                  <a:cubicBezTo>
                    <a:pt x="1644" y="3215"/>
                    <a:pt x="1787" y="3525"/>
                    <a:pt x="1918" y="3846"/>
                  </a:cubicBezTo>
                  <a:cubicBezTo>
                    <a:pt x="1921" y="3849"/>
                    <a:pt x="1924" y="3851"/>
                    <a:pt x="1927" y="3851"/>
                  </a:cubicBezTo>
                  <a:cubicBezTo>
                    <a:pt x="1935" y="3851"/>
                    <a:pt x="1942" y="3840"/>
                    <a:pt x="1942" y="3822"/>
                  </a:cubicBezTo>
                  <a:cubicBezTo>
                    <a:pt x="1525" y="2727"/>
                    <a:pt x="1013" y="1667"/>
                    <a:pt x="429" y="643"/>
                  </a:cubicBezTo>
                  <a:cubicBezTo>
                    <a:pt x="334" y="489"/>
                    <a:pt x="251" y="358"/>
                    <a:pt x="156" y="215"/>
                  </a:cubicBezTo>
                  <a:cubicBezTo>
                    <a:pt x="132" y="131"/>
                    <a:pt x="84"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38"/>
            <p:cNvSpPr/>
            <p:nvPr/>
          </p:nvSpPr>
          <p:spPr>
            <a:xfrm>
              <a:off x="7040765" y="177756"/>
              <a:ext cx="281243" cy="352866"/>
            </a:xfrm>
            <a:custGeom>
              <a:avLst/>
              <a:gdLst/>
              <a:ahLst/>
              <a:cxnLst/>
              <a:rect l="l" t="t" r="r" b="b"/>
              <a:pathLst>
                <a:path w="6216" h="7799" extrusionOk="0">
                  <a:moveTo>
                    <a:pt x="6180" y="0"/>
                  </a:moveTo>
                  <a:cubicBezTo>
                    <a:pt x="5584" y="203"/>
                    <a:pt x="5025" y="548"/>
                    <a:pt x="4525" y="905"/>
                  </a:cubicBezTo>
                  <a:cubicBezTo>
                    <a:pt x="4013" y="1274"/>
                    <a:pt x="3560" y="1691"/>
                    <a:pt x="3120" y="2155"/>
                  </a:cubicBezTo>
                  <a:cubicBezTo>
                    <a:pt x="2191" y="3167"/>
                    <a:pt x="1477" y="4346"/>
                    <a:pt x="893" y="5584"/>
                  </a:cubicBezTo>
                  <a:cubicBezTo>
                    <a:pt x="727" y="5929"/>
                    <a:pt x="560" y="6287"/>
                    <a:pt x="417" y="6656"/>
                  </a:cubicBezTo>
                  <a:cubicBezTo>
                    <a:pt x="262" y="7025"/>
                    <a:pt x="96" y="7394"/>
                    <a:pt x="0" y="7787"/>
                  </a:cubicBezTo>
                  <a:cubicBezTo>
                    <a:pt x="0" y="7787"/>
                    <a:pt x="0" y="7799"/>
                    <a:pt x="12" y="7799"/>
                  </a:cubicBezTo>
                  <a:lnTo>
                    <a:pt x="24" y="7799"/>
                  </a:lnTo>
                  <a:cubicBezTo>
                    <a:pt x="48" y="7799"/>
                    <a:pt x="48" y="7787"/>
                    <a:pt x="48" y="7787"/>
                  </a:cubicBezTo>
                  <a:cubicBezTo>
                    <a:pt x="322" y="7144"/>
                    <a:pt x="560" y="6489"/>
                    <a:pt x="846" y="5858"/>
                  </a:cubicBezTo>
                  <a:cubicBezTo>
                    <a:pt x="1143" y="5227"/>
                    <a:pt x="1453" y="4596"/>
                    <a:pt x="1834" y="4001"/>
                  </a:cubicBezTo>
                  <a:cubicBezTo>
                    <a:pt x="2512" y="2905"/>
                    <a:pt x="3358" y="1893"/>
                    <a:pt x="4394" y="1096"/>
                  </a:cubicBezTo>
                  <a:cubicBezTo>
                    <a:pt x="4953" y="667"/>
                    <a:pt x="5560" y="345"/>
                    <a:pt x="6215" y="48"/>
                  </a:cubicBezTo>
                  <a:cubicBezTo>
                    <a:pt x="6203" y="24"/>
                    <a:pt x="6192" y="0"/>
                    <a:pt x="618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38"/>
            <p:cNvSpPr/>
            <p:nvPr/>
          </p:nvSpPr>
          <p:spPr>
            <a:xfrm>
              <a:off x="7054429" y="439313"/>
              <a:ext cx="33979" cy="81079"/>
            </a:xfrm>
            <a:custGeom>
              <a:avLst/>
              <a:gdLst/>
              <a:ahLst/>
              <a:cxnLst/>
              <a:rect l="l" t="t" r="r" b="b"/>
              <a:pathLst>
                <a:path w="751" h="1792" extrusionOk="0">
                  <a:moveTo>
                    <a:pt x="720" y="1"/>
                  </a:moveTo>
                  <a:cubicBezTo>
                    <a:pt x="714" y="1"/>
                    <a:pt x="710" y="2"/>
                    <a:pt x="710" y="6"/>
                  </a:cubicBezTo>
                  <a:cubicBezTo>
                    <a:pt x="413" y="553"/>
                    <a:pt x="198" y="1160"/>
                    <a:pt x="8" y="1756"/>
                  </a:cubicBezTo>
                  <a:cubicBezTo>
                    <a:pt x="0" y="1779"/>
                    <a:pt x="17" y="1792"/>
                    <a:pt x="34" y="1792"/>
                  </a:cubicBezTo>
                  <a:cubicBezTo>
                    <a:pt x="43" y="1792"/>
                    <a:pt x="51" y="1788"/>
                    <a:pt x="55" y="1780"/>
                  </a:cubicBezTo>
                  <a:cubicBezTo>
                    <a:pt x="163" y="1482"/>
                    <a:pt x="282" y="1184"/>
                    <a:pt x="377" y="899"/>
                  </a:cubicBezTo>
                  <a:cubicBezTo>
                    <a:pt x="496" y="601"/>
                    <a:pt x="639" y="315"/>
                    <a:pt x="734" y="17"/>
                  </a:cubicBezTo>
                  <a:cubicBezTo>
                    <a:pt x="751" y="9"/>
                    <a:pt x="732" y="1"/>
                    <a:pt x="72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38"/>
            <p:cNvSpPr/>
            <p:nvPr/>
          </p:nvSpPr>
          <p:spPr>
            <a:xfrm>
              <a:off x="7156319" y="276389"/>
              <a:ext cx="49136" cy="56285"/>
            </a:xfrm>
            <a:custGeom>
              <a:avLst/>
              <a:gdLst/>
              <a:ahLst/>
              <a:cxnLst/>
              <a:rect l="l" t="t" r="r" b="b"/>
              <a:pathLst>
                <a:path w="1086" h="1244" extrusionOk="0">
                  <a:moveTo>
                    <a:pt x="1063" y="1"/>
                  </a:moveTo>
                  <a:cubicBezTo>
                    <a:pt x="1057" y="1"/>
                    <a:pt x="1049" y="4"/>
                    <a:pt x="1042" y="11"/>
                  </a:cubicBezTo>
                  <a:cubicBezTo>
                    <a:pt x="685" y="380"/>
                    <a:pt x="351" y="797"/>
                    <a:pt x="18" y="1178"/>
                  </a:cubicBezTo>
                  <a:cubicBezTo>
                    <a:pt x="1" y="1204"/>
                    <a:pt x="15" y="1243"/>
                    <a:pt x="38" y="1243"/>
                  </a:cubicBezTo>
                  <a:cubicBezTo>
                    <a:pt x="47" y="1243"/>
                    <a:pt x="56" y="1238"/>
                    <a:pt x="66" y="1225"/>
                  </a:cubicBezTo>
                  <a:cubicBezTo>
                    <a:pt x="411" y="821"/>
                    <a:pt x="768" y="440"/>
                    <a:pt x="1078" y="23"/>
                  </a:cubicBezTo>
                  <a:cubicBezTo>
                    <a:pt x="1086" y="15"/>
                    <a:pt x="1077" y="1"/>
                    <a:pt x="10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38"/>
            <p:cNvSpPr/>
            <p:nvPr/>
          </p:nvSpPr>
          <p:spPr>
            <a:xfrm>
              <a:off x="6613615" y="421532"/>
              <a:ext cx="420779" cy="106869"/>
            </a:xfrm>
            <a:custGeom>
              <a:avLst/>
              <a:gdLst/>
              <a:ahLst/>
              <a:cxnLst/>
              <a:rect l="l" t="t" r="r" b="b"/>
              <a:pathLst>
                <a:path w="9300" h="2362" extrusionOk="0">
                  <a:moveTo>
                    <a:pt x="930" y="0"/>
                  </a:moveTo>
                  <a:cubicBezTo>
                    <a:pt x="632" y="0"/>
                    <a:pt x="334" y="10"/>
                    <a:pt x="35" y="29"/>
                  </a:cubicBezTo>
                  <a:cubicBezTo>
                    <a:pt x="5" y="29"/>
                    <a:pt x="0" y="56"/>
                    <a:pt x="22" y="56"/>
                  </a:cubicBezTo>
                  <a:cubicBezTo>
                    <a:pt x="26" y="56"/>
                    <a:pt x="30" y="55"/>
                    <a:pt x="35" y="53"/>
                  </a:cubicBezTo>
                  <a:cubicBezTo>
                    <a:pt x="238" y="48"/>
                    <a:pt x="441" y="45"/>
                    <a:pt x="644" y="45"/>
                  </a:cubicBezTo>
                  <a:cubicBezTo>
                    <a:pt x="1700" y="45"/>
                    <a:pt x="2749" y="125"/>
                    <a:pt x="3798" y="315"/>
                  </a:cubicBezTo>
                  <a:cubicBezTo>
                    <a:pt x="5036" y="530"/>
                    <a:pt x="6250" y="911"/>
                    <a:pt x="7405" y="1399"/>
                  </a:cubicBezTo>
                  <a:cubicBezTo>
                    <a:pt x="8036" y="1684"/>
                    <a:pt x="8667" y="1994"/>
                    <a:pt x="9263" y="2351"/>
                  </a:cubicBezTo>
                  <a:cubicBezTo>
                    <a:pt x="9270" y="2358"/>
                    <a:pt x="9277" y="2361"/>
                    <a:pt x="9282" y="2361"/>
                  </a:cubicBezTo>
                  <a:cubicBezTo>
                    <a:pt x="9295" y="2361"/>
                    <a:pt x="9300" y="2344"/>
                    <a:pt x="9275" y="2327"/>
                  </a:cubicBezTo>
                  <a:cubicBezTo>
                    <a:pt x="8215" y="1696"/>
                    <a:pt x="7072" y="1172"/>
                    <a:pt x="5869" y="791"/>
                  </a:cubicBezTo>
                  <a:cubicBezTo>
                    <a:pt x="4679" y="399"/>
                    <a:pt x="3429" y="160"/>
                    <a:pt x="2178" y="53"/>
                  </a:cubicBezTo>
                  <a:cubicBezTo>
                    <a:pt x="1762" y="19"/>
                    <a:pt x="1346" y="0"/>
                    <a:pt x="9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38"/>
            <p:cNvSpPr/>
            <p:nvPr/>
          </p:nvSpPr>
          <p:spPr>
            <a:xfrm>
              <a:off x="6806943" y="463790"/>
              <a:ext cx="223058" cy="74835"/>
            </a:xfrm>
            <a:custGeom>
              <a:avLst/>
              <a:gdLst/>
              <a:ahLst/>
              <a:cxnLst/>
              <a:rect l="l" t="t" r="r" b="b"/>
              <a:pathLst>
                <a:path w="4930" h="1654" extrusionOk="0">
                  <a:moveTo>
                    <a:pt x="37" y="0"/>
                  </a:moveTo>
                  <a:cubicBezTo>
                    <a:pt x="1" y="0"/>
                    <a:pt x="1" y="36"/>
                    <a:pt x="13" y="36"/>
                  </a:cubicBezTo>
                  <a:cubicBezTo>
                    <a:pt x="1323" y="334"/>
                    <a:pt x="2608" y="715"/>
                    <a:pt x="3859" y="1203"/>
                  </a:cubicBezTo>
                  <a:cubicBezTo>
                    <a:pt x="4216" y="1346"/>
                    <a:pt x="4561" y="1501"/>
                    <a:pt x="4918" y="1643"/>
                  </a:cubicBezTo>
                  <a:cubicBezTo>
                    <a:pt x="4922" y="1650"/>
                    <a:pt x="4924" y="1653"/>
                    <a:pt x="4926" y="1653"/>
                  </a:cubicBezTo>
                  <a:cubicBezTo>
                    <a:pt x="4929" y="1653"/>
                    <a:pt x="4927" y="1636"/>
                    <a:pt x="4918" y="1620"/>
                  </a:cubicBezTo>
                  <a:cubicBezTo>
                    <a:pt x="4621" y="1453"/>
                    <a:pt x="4287" y="1346"/>
                    <a:pt x="3990" y="1203"/>
                  </a:cubicBezTo>
                  <a:cubicBezTo>
                    <a:pt x="3692" y="1084"/>
                    <a:pt x="3382" y="965"/>
                    <a:pt x="3085" y="870"/>
                  </a:cubicBezTo>
                  <a:cubicBezTo>
                    <a:pt x="2442" y="643"/>
                    <a:pt x="1799" y="429"/>
                    <a:pt x="1144" y="274"/>
                  </a:cubicBezTo>
                  <a:cubicBezTo>
                    <a:pt x="775" y="167"/>
                    <a:pt x="406"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38"/>
            <p:cNvSpPr/>
            <p:nvPr/>
          </p:nvSpPr>
          <p:spPr>
            <a:xfrm>
              <a:off x="6628139" y="436100"/>
              <a:ext cx="176139" cy="17103"/>
            </a:xfrm>
            <a:custGeom>
              <a:avLst/>
              <a:gdLst/>
              <a:ahLst/>
              <a:cxnLst/>
              <a:rect l="l" t="t" r="r" b="b"/>
              <a:pathLst>
                <a:path w="3893" h="378" extrusionOk="0">
                  <a:moveTo>
                    <a:pt x="459" y="1"/>
                  </a:moveTo>
                  <a:cubicBezTo>
                    <a:pt x="313" y="1"/>
                    <a:pt x="168" y="2"/>
                    <a:pt x="24" y="5"/>
                  </a:cubicBezTo>
                  <a:cubicBezTo>
                    <a:pt x="0" y="5"/>
                    <a:pt x="0" y="29"/>
                    <a:pt x="24" y="29"/>
                  </a:cubicBezTo>
                  <a:cubicBezTo>
                    <a:pt x="168" y="26"/>
                    <a:pt x="313" y="25"/>
                    <a:pt x="457" y="25"/>
                  </a:cubicBezTo>
                  <a:cubicBezTo>
                    <a:pt x="955" y="25"/>
                    <a:pt x="1452" y="42"/>
                    <a:pt x="1941" y="88"/>
                  </a:cubicBezTo>
                  <a:cubicBezTo>
                    <a:pt x="2596" y="148"/>
                    <a:pt x="3239" y="255"/>
                    <a:pt x="3882" y="374"/>
                  </a:cubicBezTo>
                  <a:cubicBezTo>
                    <a:pt x="3884" y="377"/>
                    <a:pt x="3886" y="378"/>
                    <a:pt x="3887" y="378"/>
                  </a:cubicBezTo>
                  <a:cubicBezTo>
                    <a:pt x="3893" y="378"/>
                    <a:pt x="3891" y="362"/>
                    <a:pt x="3882" y="362"/>
                  </a:cubicBezTo>
                  <a:cubicBezTo>
                    <a:pt x="3250" y="196"/>
                    <a:pt x="2619" y="124"/>
                    <a:pt x="1977" y="65"/>
                  </a:cubicBezTo>
                  <a:cubicBezTo>
                    <a:pt x="1469" y="19"/>
                    <a:pt x="961" y="1"/>
                    <a:pt x="45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24" name="Google Shape;2224;p38"/>
          <p:cNvGrpSpPr/>
          <p:nvPr/>
        </p:nvGrpSpPr>
        <p:grpSpPr>
          <a:xfrm flipH="1">
            <a:off x="10346031" y="5433731"/>
            <a:ext cx="1509795" cy="853500"/>
            <a:chOff x="75300" y="3702036"/>
            <a:chExt cx="1132346" cy="640125"/>
          </a:xfrm>
        </p:grpSpPr>
        <p:sp>
          <p:nvSpPr>
            <p:cNvPr id="2225" name="Google Shape;2225;p38"/>
            <p:cNvSpPr/>
            <p:nvPr/>
          </p:nvSpPr>
          <p:spPr>
            <a:xfrm>
              <a:off x="75300" y="3747280"/>
              <a:ext cx="1123750" cy="594881"/>
            </a:xfrm>
            <a:custGeom>
              <a:avLst/>
              <a:gdLst/>
              <a:ahLst/>
              <a:cxnLst/>
              <a:rect l="l" t="t" r="r" b="b"/>
              <a:pathLst>
                <a:path w="24837" h="13148" extrusionOk="0">
                  <a:moveTo>
                    <a:pt x="7585" y="0"/>
                  </a:moveTo>
                  <a:cubicBezTo>
                    <a:pt x="5299" y="310"/>
                    <a:pt x="0" y="2917"/>
                    <a:pt x="0" y="2917"/>
                  </a:cubicBezTo>
                  <a:cubicBezTo>
                    <a:pt x="2929" y="3155"/>
                    <a:pt x="7025" y="8858"/>
                    <a:pt x="7716" y="10871"/>
                  </a:cubicBezTo>
                  <a:cubicBezTo>
                    <a:pt x="8283" y="12460"/>
                    <a:pt x="8836" y="13148"/>
                    <a:pt x="9523" y="13148"/>
                  </a:cubicBezTo>
                  <a:cubicBezTo>
                    <a:pt x="9701" y="13148"/>
                    <a:pt x="9887" y="13102"/>
                    <a:pt x="10085" y="13014"/>
                  </a:cubicBezTo>
                  <a:cubicBezTo>
                    <a:pt x="16312" y="10180"/>
                    <a:pt x="20181" y="10394"/>
                    <a:pt x="21682" y="10132"/>
                  </a:cubicBezTo>
                  <a:cubicBezTo>
                    <a:pt x="21682" y="10132"/>
                    <a:pt x="23015" y="7596"/>
                    <a:pt x="24349" y="6584"/>
                  </a:cubicBezTo>
                  <a:cubicBezTo>
                    <a:pt x="24836" y="6202"/>
                    <a:pt x="23761" y="6016"/>
                    <a:pt x="22022" y="6016"/>
                  </a:cubicBezTo>
                  <a:cubicBezTo>
                    <a:pt x="19051" y="6016"/>
                    <a:pt x="14143" y="6560"/>
                    <a:pt x="11799" y="7596"/>
                  </a:cubicBezTo>
                  <a:cubicBezTo>
                    <a:pt x="11847" y="4179"/>
                    <a:pt x="7585" y="0"/>
                    <a:pt x="7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38"/>
            <p:cNvSpPr/>
            <p:nvPr/>
          </p:nvSpPr>
          <p:spPr>
            <a:xfrm>
              <a:off x="83896" y="3702036"/>
              <a:ext cx="1123750" cy="596239"/>
            </a:xfrm>
            <a:custGeom>
              <a:avLst/>
              <a:gdLst/>
              <a:ahLst/>
              <a:cxnLst/>
              <a:rect l="l" t="t" r="r" b="b"/>
              <a:pathLst>
                <a:path w="24837" h="13178" extrusionOk="0">
                  <a:moveTo>
                    <a:pt x="7621" y="0"/>
                  </a:moveTo>
                  <a:cubicBezTo>
                    <a:pt x="5299" y="345"/>
                    <a:pt x="1" y="2953"/>
                    <a:pt x="1" y="2953"/>
                  </a:cubicBezTo>
                  <a:cubicBezTo>
                    <a:pt x="2930" y="3191"/>
                    <a:pt x="7014" y="8894"/>
                    <a:pt x="7728" y="10894"/>
                  </a:cubicBezTo>
                  <a:cubicBezTo>
                    <a:pt x="8275" y="12487"/>
                    <a:pt x="8829" y="13177"/>
                    <a:pt x="9514" y="13177"/>
                  </a:cubicBezTo>
                  <a:cubicBezTo>
                    <a:pt x="9695" y="13177"/>
                    <a:pt x="9884" y="13129"/>
                    <a:pt x="10085" y="13037"/>
                  </a:cubicBezTo>
                  <a:cubicBezTo>
                    <a:pt x="16312" y="10216"/>
                    <a:pt x="20170" y="10418"/>
                    <a:pt x="21682" y="10168"/>
                  </a:cubicBezTo>
                  <a:cubicBezTo>
                    <a:pt x="21682" y="10168"/>
                    <a:pt x="23016" y="7620"/>
                    <a:pt x="24349" y="6596"/>
                  </a:cubicBezTo>
                  <a:cubicBezTo>
                    <a:pt x="24836" y="6223"/>
                    <a:pt x="23776" y="6041"/>
                    <a:pt x="22055" y="6041"/>
                  </a:cubicBezTo>
                  <a:cubicBezTo>
                    <a:pt x="19110" y="6041"/>
                    <a:pt x="14231" y="6574"/>
                    <a:pt x="11871" y="7596"/>
                  </a:cubicBezTo>
                  <a:cubicBezTo>
                    <a:pt x="11859" y="7596"/>
                    <a:pt x="11848" y="7608"/>
                    <a:pt x="11824" y="7608"/>
                  </a:cubicBezTo>
                  <a:lnTo>
                    <a:pt x="11824" y="7525"/>
                  </a:lnTo>
                  <a:cubicBezTo>
                    <a:pt x="11812" y="4132"/>
                    <a:pt x="7621" y="0"/>
                    <a:pt x="762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38"/>
            <p:cNvSpPr/>
            <p:nvPr/>
          </p:nvSpPr>
          <p:spPr>
            <a:xfrm>
              <a:off x="504757" y="4043539"/>
              <a:ext cx="115194" cy="225456"/>
            </a:xfrm>
            <a:custGeom>
              <a:avLst/>
              <a:gdLst/>
              <a:ahLst/>
              <a:cxnLst/>
              <a:rect l="l" t="t" r="r" b="b"/>
              <a:pathLst>
                <a:path w="2546" h="4983" extrusionOk="0">
                  <a:moveTo>
                    <a:pt x="2498" y="1"/>
                  </a:moveTo>
                  <a:cubicBezTo>
                    <a:pt x="2438" y="96"/>
                    <a:pt x="2391" y="179"/>
                    <a:pt x="2331" y="274"/>
                  </a:cubicBezTo>
                  <a:cubicBezTo>
                    <a:pt x="2212" y="465"/>
                    <a:pt x="2105" y="644"/>
                    <a:pt x="1986" y="834"/>
                  </a:cubicBezTo>
                  <a:cubicBezTo>
                    <a:pt x="1236" y="2144"/>
                    <a:pt x="569" y="3525"/>
                    <a:pt x="9" y="4954"/>
                  </a:cubicBezTo>
                  <a:cubicBezTo>
                    <a:pt x="1" y="4971"/>
                    <a:pt x="24" y="4982"/>
                    <a:pt x="37" y="4982"/>
                  </a:cubicBezTo>
                  <a:cubicBezTo>
                    <a:pt x="42" y="4982"/>
                    <a:pt x="45" y="4981"/>
                    <a:pt x="45" y="4977"/>
                  </a:cubicBezTo>
                  <a:cubicBezTo>
                    <a:pt x="212" y="4573"/>
                    <a:pt x="390" y="4168"/>
                    <a:pt x="569" y="3787"/>
                  </a:cubicBezTo>
                  <a:cubicBezTo>
                    <a:pt x="879" y="3084"/>
                    <a:pt x="1212" y="2394"/>
                    <a:pt x="1593" y="1727"/>
                  </a:cubicBezTo>
                  <a:cubicBezTo>
                    <a:pt x="1772" y="1382"/>
                    <a:pt x="1962" y="1060"/>
                    <a:pt x="2153" y="727"/>
                  </a:cubicBezTo>
                  <a:cubicBezTo>
                    <a:pt x="2248" y="572"/>
                    <a:pt x="2331" y="405"/>
                    <a:pt x="2438" y="239"/>
                  </a:cubicBezTo>
                  <a:cubicBezTo>
                    <a:pt x="2462" y="179"/>
                    <a:pt x="2510" y="120"/>
                    <a:pt x="2546" y="72"/>
                  </a:cubicBezTo>
                  <a:cubicBezTo>
                    <a:pt x="2522" y="72"/>
                    <a:pt x="2510" y="96"/>
                    <a:pt x="2498" y="96"/>
                  </a:cubicBezTo>
                  <a:lnTo>
                    <a:pt x="249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38"/>
            <p:cNvSpPr/>
            <p:nvPr/>
          </p:nvSpPr>
          <p:spPr>
            <a:xfrm>
              <a:off x="139999" y="3814513"/>
              <a:ext cx="364675" cy="456432"/>
            </a:xfrm>
            <a:custGeom>
              <a:avLst/>
              <a:gdLst/>
              <a:ahLst/>
              <a:cxnLst/>
              <a:rect l="l" t="t" r="r" b="b"/>
              <a:pathLst>
                <a:path w="8060" h="10088" extrusionOk="0">
                  <a:moveTo>
                    <a:pt x="27" y="1"/>
                  </a:moveTo>
                  <a:cubicBezTo>
                    <a:pt x="9" y="1"/>
                    <a:pt x="0" y="40"/>
                    <a:pt x="11" y="50"/>
                  </a:cubicBezTo>
                  <a:cubicBezTo>
                    <a:pt x="844" y="419"/>
                    <a:pt x="1642" y="848"/>
                    <a:pt x="2368" y="1419"/>
                  </a:cubicBezTo>
                  <a:cubicBezTo>
                    <a:pt x="3714" y="2431"/>
                    <a:pt x="4797" y="3741"/>
                    <a:pt x="5690" y="5170"/>
                  </a:cubicBezTo>
                  <a:cubicBezTo>
                    <a:pt x="6166" y="5920"/>
                    <a:pt x="6595" y="6741"/>
                    <a:pt x="6976" y="7563"/>
                  </a:cubicBezTo>
                  <a:cubicBezTo>
                    <a:pt x="7345" y="8384"/>
                    <a:pt x="7655" y="9230"/>
                    <a:pt x="8012" y="10063"/>
                  </a:cubicBezTo>
                  <a:cubicBezTo>
                    <a:pt x="8012" y="10075"/>
                    <a:pt x="8012" y="10087"/>
                    <a:pt x="8024" y="10087"/>
                  </a:cubicBezTo>
                  <a:lnTo>
                    <a:pt x="8048" y="10087"/>
                  </a:lnTo>
                  <a:cubicBezTo>
                    <a:pt x="8060" y="10087"/>
                    <a:pt x="8060" y="10087"/>
                    <a:pt x="8060" y="10075"/>
                  </a:cubicBezTo>
                  <a:cubicBezTo>
                    <a:pt x="7917" y="9575"/>
                    <a:pt x="7702" y="9075"/>
                    <a:pt x="7512" y="8599"/>
                  </a:cubicBezTo>
                  <a:cubicBezTo>
                    <a:pt x="7321" y="8146"/>
                    <a:pt x="7119" y="7682"/>
                    <a:pt x="6893" y="7218"/>
                  </a:cubicBezTo>
                  <a:cubicBezTo>
                    <a:pt x="6143" y="5610"/>
                    <a:pt x="5202" y="4098"/>
                    <a:pt x="4000" y="2789"/>
                  </a:cubicBezTo>
                  <a:cubicBezTo>
                    <a:pt x="3452" y="2193"/>
                    <a:pt x="2833" y="1657"/>
                    <a:pt x="2178" y="1181"/>
                  </a:cubicBezTo>
                  <a:cubicBezTo>
                    <a:pt x="1523" y="705"/>
                    <a:pt x="809" y="276"/>
                    <a:pt x="35" y="2"/>
                  </a:cubicBezTo>
                  <a:cubicBezTo>
                    <a:pt x="32" y="1"/>
                    <a:pt x="30" y="1"/>
                    <a:pt x="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38"/>
            <p:cNvSpPr/>
            <p:nvPr/>
          </p:nvSpPr>
          <p:spPr>
            <a:xfrm>
              <a:off x="442140" y="4153391"/>
              <a:ext cx="44023" cy="105557"/>
            </a:xfrm>
            <a:custGeom>
              <a:avLst/>
              <a:gdLst/>
              <a:ahLst/>
              <a:cxnLst/>
              <a:rect l="l" t="t" r="r" b="b"/>
              <a:pathLst>
                <a:path w="973" h="2333" extrusionOk="0">
                  <a:moveTo>
                    <a:pt x="35" y="0"/>
                  </a:moveTo>
                  <a:cubicBezTo>
                    <a:pt x="19" y="0"/>
                    <a:pt x="0" y="11"/>
                    <a:pt x="0" y="25"/>
                  </a:cubicBezTo>
                  <a:cubicBezTo>
                    <a:pt x="143" y="418"/>
                    <a:pt x="322" y="787"/>
                    <a:pt x="477" y="1156"/>
                  </a:cubicBezTo>
                  <a:cubicBezTo>
                    <a:pt x="620" y="1525"/>
                    <a:pt x="774" y="1918"/>
                    <a:pt x="905" y="2311"/>
                  </a:cubicBezTo>
                  <a:cubicBezTo>
                    <a:pt x="910" y="2325"/>
                    <a:pt x="922" y="2332"/>
                    <a:pt x="934" y="2332"/>
                  </a:cubicBezTo>
                  <a:cubicBezTo>
                    <a:pt x="953" y="2332"/>
                    <a:pt x="972" y="2316"/>
                    <a:pt x="965" y="2287"/>
                  </a:cubicBezTo>
                  <a:cubicBezTo>
                    <a:pt x="715" y="1514"/>
                    <a:pt x="429" y="740"/>
                    <a:pt x="60" y="13"/>
                  </a:cubicBezTo>
                  <a:cubicBezTo>
                    <a:pt x="55" y="4"/>
                    <a:pt x="46" y="0"/>
                    <a:pt x="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38"/>
            <p:cNvSpPr/>
            <p:nvPr/>
          </p:nvSpPr>
          <p:spPr>
            <a:xfrm>
              <a:off x="291115" y="3942146"/>
              <a:ext cx="64338" cy="73161"/>
            </a:xfrm>
            <a:custGeom>
              <a:avLst/>
              <a:gdLst/>
              <a:ahLst/>
              <a:cxnLst/>
              <a:rect l="l" t="t" r="r" b="b"/>
              <a:pathLst>
                <a:path w="1422" h="1617" extrusionOk="0">
                  <a:moveTo>
                    <a:pt x="24" y="0"/>
                  </a:moveTo>
                  <a:cubicBezTo>
                    <a:pt x="7" y="0"/>
                    <a:pt x="0" y="22"/>
                    <a:pt x="17" y="39"/>
                  </a:cubicBezTo>
                  <a:cubicBezTo>
                    <a:pt x="421" y="575"/>
                    <a:pt x="886" y="1075"/>
                    <a:pt x="1326" y="1599"/>
                  </a:cubicBezTo>
                  <a:cubicBezTo>
                    <a:pt x="1336" y="1611"/>
                    <a:pt x="1347" y="1616"/>
                    <a:pt x="1359" y="1616"/>
                  </a:cubicBezTo>
                  <a:cubicBezTo>
                    <a:pt x="1391" y="1616"/>
                    <a:pt x="1421" y="1574"/>
                    <a:pt x="1386" y="1539"/>
                  </a:cubicBezTo>
                  <a:cubicBezTo>
                    <a:pt x="945" y="1027"/>
                    <a:pt x="505" y="503"/>
                    <a:pt x="52" y="15"/>
                  </a:cubicBezTo>
                  <a:cubicBezTo>
                    <a:pt x="41" y="4"/>
                    <a:pt x="32" y="0"/>
                    <a:pt x="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38"/>
            <p:cNvSpPr/>
            <p:nvPr/>
          </p:nvSpPr>
          <p:spPr>
            <a:xfrm>
              <a:off x="512358" y="4130181"/>
              <a:ext cx="543935" cy="138857"/>
            </a:xfrm>
            <a:custGeom>
              <a:avLst/>
              <a:gdLst/>
              <a:ahLst/>
              <a:cxnLst/>
              <a:rect l="l" t="t" r="r" b="b"/>
              <a:pathLst>
                <a:path w="12022" h="3069" extrusionOk="0">
                  <a:moveTo>
                    <a:pt x="10797" y="0"/>
                  </a:moveTo>
                  <a:cubicBezTo>
                    <a:pt x="10272" y="0"/>
                    <a:pt x="9744" y="21"/>
                    <a:pt x="9224" y="62"/>
                  </a:cubicBezTo>
                  <a:cubicBezTo>
                    <a:pt x="7581" y="205"/>
                    <a:pt x="5973" y="526"/>
                    <a:pt x="4425" y="1015"/>
                  </a:cubicBezTo>
                  <a:cubicBezTo>
                    <a:pt x="2878" y="1527"/>
                    <a:pt x="1413" y="2193"/>
                    <a:pt x="20" y="3027"/>
                  </a:cubicBezTo>
                  <a:cubicBezTo>
                    <a:pt x="1" y="3036"/>
                    <a:pt x="13" y="3069"/>
                    <a:pt x="18" y="3069"/>
                  </a:cubicBezTo>
                  <a:cubicBezTo>
                    <a:pt x="19" y="3069"/>
                    <a:pt x="20" y="3067"/>
                    <a:pt x="20" y="3062"/>
                  </a:cubicBezTo>
                  <a:cubicBezTo>
                    <a:pt x="794" y="2598"/>
                    <a:pt x="1604" y="2181"/>
                    <a:pt x="2437" y="1824"/>
                  </a:cubicBezTo>
                  <a:cubicBezTo>
                    <a:pt x="3925" y="1181"/>
                    <a:pt x="5497" y="705"/>
                    <a:pt x="7104" y="407"/>
                  </a:cubicBezTo>
                  <a:cubicBezTo>
                    <a:pt x="8412" y="169"/>
                    <a:pt x="9711" y="68"/>
                    <a:pt x="11016" y="68"/>
                  </a:cubicBezTo>
                  <a:cubicBezTo>
                    <a:pt x="11339" y="68"/>
                    <a:pt x="11662" y="74"/>
                    <a:pt x="11986" y="86"/>
                  </a:cubicBezTo>
                  <a:cubicBezTo>
                    <a:pt x="12022" y="86"/>
                    <a:pt x="12022" y="38"/>
                    <a:pt x="11986" y="38"/>
                  </a:cubicBezTo>
                  <a:cubicBezTo>
                    <a:pt x="11595" y="13"/>
                    <a:pt x="11197" y="0"/>
                    <a:pt x="107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38"/>
            <p:cNvSpPr/>
            <p:nvPr/>
          </p:nvSpPr>
          <p:spPr>
            <a:xfrm>
              <a:off x="517561" y="4185741"/>
              <a:ext cx="290925" cy="97005"/>
            </a:xfrm>
            <a:custGeom>
              <a:avLst/>
              <a:gdLst/>
              <a:ahLst/>
              <a:cxnLst/>
              <a:rect l="l" t="t" r="r" b="b"/>
              <a:pathLst>
                <a:path w="6430" h="2144" extrusionOk="0">
                  <a:moveTo>
                    <a:pt x="6382" y="1"/>
                  </a:moveTo>
                  <a:cubicBezTo>
                    <a:pt x="5894" y="108"/>
                    <a:pt x="5406" y="203"/>
                    <a:pt x="4930" y="346"/>
                  </a:cubicBezTo>
                  <a:cubicBezTo>
                    <a:pt x="4072" y="560"/>
                    <a:pt x="3227" y="822"/>
                    <a:pt x="2405" y="1120"/>
                  </a:cubicBezTo>
                  <a:cubicBezTo>
                    <a:pt x="2024" y="1251"/>
                    <a:pt x="1620" y="1394"/>
                    <a:pt x="1239" y="1561"/>
                  </a:cubicBezTo>
                  <a:cubicBezTo>
                    <a:pt x="834" y="1727"/>
                    <a:pt x="417" y="1894"/>
                    <a:pt x="24" y="2096"/>
                  </a:cubicBezTo>
                  <a:cubicBezTo>
                    <a:pt x="0" y="2108"/>
                    <a:pt x="12" y="2144"/>
                    <a:pt x="60" y="2144"/>
                  </a:cubicBezTo>
                  <a:cubicBezTo>
                    <a:pt x="524" y="1965"/>
                    <a:pt x="965" y="1751"/>
                    <a:pt x="1429" y="1572"/>
                  </a:cubicBezTo>
                  <a:cubicBezTo>
                    <a:pt x="3036" y="941"/>
                    <a:pt x="4703" y="418"/>
                    <a:pt x="6394" y="48"/>
                  </a:cubicBezTo>
                  <a:cubicBezTo>
                    <a:pt x="6430" y="48"/>
                    <a:pt x="6418" y="1"/>
                    <a:pt x="63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38"/>
            <p:cNvSpPr/>
            <p:nvPr/>
          </p:nvSpPr>
          <p:spPr>
            <a:xfrm>
              <a:off x="810698" y="4148731"/>
              <a:ext cx="228894" cy="23165"/>
            </a:xfrm>
            <a:custGeom>
              <a:avLst/>
              <a:gdLst/>
              <a:ahLst/>
              <a:cxnLst/>
              <a:rect l="l" t="t" r="r" b="b"/>
              <a:pathLst>
                <a:path w="5059" h="512" extrusionOk="0">
                  <a:moveTo>
                    <a:pt x="4414" y="0"/>
                  </a:moveTo>
                  <a:cubicBezTo>
                    <a:pt x="3779" y="0"/>
                    <a:pt x="3139" y="29"/>
                    <a:pt x="2499" y="93"/>
                  </a:cubicBezTo>
                  <a:cubicBezTo>
                    <a:pt x="1665" y="164"/>
                    <a:pt x="832" y="271"/>
                    <a:pt x="22" y="474"/>
                  </a:cubicBezTo>
                  <a:cubicBezTo>
                    <a:pt x="1" y="474"/>
                    <a:pt x="8" y="511"/>
                    <a:pt x="27" y="511"/>
                  </a:cubicBezTo>
                  <a:cubicBezTo>
                    <a:pt x="29" y="511"/>
                    <a:pt x="31" y="511"/>
                    <a:pt x="34" y="509"/>
                  </a:cubicBezTo>
                  <a:cubicBezTo>
                    <a:pt x="867" y="355"/>
                    <a:pt x="1689" y="212"/>
                    <a:pt x="2534" y="128"/>
                  </a:cubicBezTo>
                  <a:cubicBezTo>
                    <a:pt x="3179" y="72"/>
                    <a:pt x="3831" y="53"/>
                    <a:pt x="4485" y="53"/>
                  </a:cubicBezTo>
                  <a:cubicBezTo>
                    <a:pt x="4664" y="53"/>
                    <a:pt x="4843" y="54"/>
                    <a:pt x="5023" y="57"/>
                  </a:cubicBezTo>
                  <a:cubicBezTo>
                    <a:pt x="5058" y="57"/>
                    <a:pt x="5058" y="9"/>
                    <a:pt x="5023" y="9"/>
                  </a:cubicBezTo>
                  <a:cubicBezTo>
                    <a:pt x="4821" y="3"/>
                    <a:pt x="4618" y="0"/>
                    <a:pt x="441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4" name="Google Shape;2234;p38"/>
          <p:cNvGrpSpPr/>
          <p:nvPr/>
        </p:nvGrpSpPr>
        <p:grpSpPr>
          <a:xfrm flipH="1">
            <a:off x="1264792" y="2140189"/>
            <a:ext cx="573937" cy="1207416"/>
            <a:chOff x="6492361" y="-8"/>
            <a:chExt cx="430453" cy="905562"/>
          </a:xfrm>
        </p:grpSpPr>
        <p:sp>
          <p:nvSpPr>
            <p:cNvPr id="2235" name="Google Shape;2235;p38"/>
            <p:cNvSpPr/>
            <p:nvPr/>
          </p:nvSpPr>
          <p:spPr>
            <a:xfrm>
              <a:off x="6721296" y="229063"/>
              <a:ext cx="20541" cy="19682"/>
            </a:xfrm>
            <a:custGeom>
              <a:avLst/>
              <a:gdLst/>
              <a:ahLst/>
              <a:cxnLst/>
              <a:rect l="l" t="t" r="r" b="b"/>
              <a:pathLst>
                <a:path w="454" h="435" extrusionOk="0">
                  <a:moveTo>
                    <a:pt x="227" y="0"/>
                  </a:moveTo>
                  <a:cubicBezTo>
                    <a:pt x="209" y="0"/>
                    <a:pt x="191" y="3"/>
                    <a:pt x="168" y="9"/>
                  </a:cubicBezTo>
                  <a:cubicBezTo>
                    <a:pt x="144" y="21"/>
                    <a:pt x="96" y="45"/>
                    <a:pt x="84" y="69"/>
                  </a:cubicBezTo>
                  <a:cubicBezTo>
                    <a:pt x="48" y="104"/>
                    <a:pt x="37" y="128"/>
                    <a:pt x="25" y="164"/>
                  </a:cubicBezTo>
                  <a:lnTo>
                    <a:pt x="25" y="188"/>
                  </a:lnTo>
                  <a:cubicBezTo>
                    <a:pt x="1" y="223"/>
                    <a:pt x="1" y="259"/>
                    <a:pt x="25" y="295"/>
                  </a:cubicBezTo>
                  <a:lnTo>
                    <a:pt x="60" y="378"/>
                  </a:lnTo>
                  <a:cubicBezTo>
                    <a:pt x="96" y="414"/>
                    <a:pt x="120" y="426"/>
                    <a:pt x="156" y="426"/>
                  </a:cubicBezTo>
                  <a:cubicBezTo>
                    <a:pt x="168" y="432"/>
                    <a:pt x="185" y="435"/>
                    <a:pt x="205" y="435"/>
                  </a:cubicBezTo>
                  <a:cubicBezTo>
                    <a:pt x="224" y="435"/>
                    <a:pt x="245" y="432"/>
                    <a:pt x="263" y="426"/>
                  </a:cubicBezTo>
                  <a:lnTo>
                    <a:pt x="287" y="426"/>
                  </a:lnTo>
                  <a:cubicBezTo>
                    <a:pt x="322" y="414"/>
                    <a:pt x="358" y="402"/>
                    <a:pt x="382" y="366"/>
                  </a:cubicBezTo>
                  <a:cubicBezTo>
                    <a:pt x="406" y="343"/>
                    <a:pt x="418" y="307"/>
                    <a:pt x="441" y="283"/>
                  </a:cubicBezTo>
                  <a:cubicBezTo>
                    <a:pt x="453" y="235"/>
                    <a:pt x="453" y="200"/>
                    <a:pt x="441" y="164"/>
                  </a:cubicBezTo>
                  <a:cubicBezTo>
                    <a:pt x="418" y="128"/>
                    <a:pt x="406" y="81"/>
                    <a:pt x="382" y="69"/>
                  </a:cubicBezTo>
                  <a:cubicBezTo>
                    <a:pt x="346" y="33"/>
                    <a:pt x="322" y="21"/>
                    <a:pt x="287" y="9"/>
                  </a:cubicBezTo>
                  <a:cubicBezTo>
                    <a:pt x="263" y="3"/>
                    <a:pt x="24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6" name="Google Shape;2236;p38"/>
            <p:cNvSpPr/>
            <p:nvPr/>
          </p:nvSpPr>
          <p:spPr>
            <a:xfrm>
              <a:off x="6674966" y="197121"/>
              <a:ext cx="17827" cy="18369"/>
            </a:xfrm>
            <a:custGeom>
              <a:avLst/>
              <a:gdLst/>
              <a:ahLst/>
              <a:cxnLst/>
              <a:rect l="l" t="t" r="r" b="b"/>
              <a:pathLst>
                <a:path w="394" h="406" extrusionOk="0">
                  <a:moveTo>
                    <a:pt x="215" y="1"/>
                  </a:moveTo>
                  <a:cubicBezTo>
                    <a:pt x="191" y="1"/>
                    <a:pt x="180" y="1"/>
                    <a:pt x="168" y="13"/>
                  </a:cubicBezTo>
                  <a:cubicBezTo>
                    <a:pt x="156" y="13"/>
                    <a:pt x="132" y="25"/>
                    <a:pt x="120" y="48"/>
                  </a:cubicBezTo>
                  <a:lnTo>
                    <a:pt x="96" y="72"/>
                  </a:lnTo>
                  <a:lnTo>
                    <a:pt x="60" y="108"/>
                  </a:lnTo>
                  <a:cubicBezTo>
                    <a:pt x="13" y="144"/>
                    <a:pt x="1" y="227"/>
                    <a:pt x="13" y="287"/>
                  </a:cubicBezTo>
                  <a:cubicBezTo>
                    <a:pt x="37" y="310"/>
                    <a:pt x="49" y="346"/>
                    <a:pt x="60" y="358"/>
                  </a:cubicBezTo>
                  <a:cubicBezTo>
                    <a:pt x="72" y="370"/>
                    <a:pt x="96" y="394"/>
                    <a:pt x="120" y="394"/>
                  </a:cubicBezTo>
                  <a:cubicBezTo>
                    <a:pt x="132" y="406"/>
                    <a:pt x="168" y="406"/>
                    <a:pt x="191" y="406"/>
                  </a:cubicBezTo>
                  <a:cubicBezTo>
                    <a:pt x="227" y="406"/>
                    <a:pt x="251" y="394"/>
                    <a:pt x="287" y="370"/>
                  </a:cubicBezTo>
                  <a:cubicBezTo>
                    <a:pt x="310" y="358"/>
                    <a:pt x="334" y="346"/>
                    <a:pt x="346" y="310"/>
                  </a:cubicBezTo>
                  <a:cubicBezTo>
                    <a:pt x="358" y="287"/>
                    <a:pt x="370" y="251"/>
                    <a:pt x="370" y="227"/>
                  </a:cubicBezTo>
                  <a:lnTo>
                    <a:pt x="370" y="191"/>
                  </a:lnTo>
                  <a:lnTo>
                    <a:pt x="370" y="167"/>
                  </a:lnTo>
                  <a:cubicBezTo>
                    <a:pt x="394" y="132"/>
                    <a:pt x="394" y="120"/>
                    <a:pt x="394" y="108"/>
                  </a:cubicBezTo>
                  <a:cubicBezTo>
                    <a:pt x="394" y="96"/>
                    <a:pt x="370" y="72"/>
                    <a:pt x="370" y="72"/>
                  </a:cubicBezTo>
                  <a:lnTo>
                    <a:pt x="346" y="48"/>
                  </a:lnTo>
                  <a:cubicBezTo>
                    <a:pt x="334" y="25"/>
                    <a:pt x="310" y="13"/>
                    <a:pt x="299" y="13"/>
                  </a:cubicBezTo>
                  <a:cubicBezTo>
                    <a:pt x="287" y="13"/>
                    <a:pt x="275"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7" name="Google Shape;2237;p38"/>
            <p:cNvSpPr/>
            <p:nvPr/>
          </p:nvSpPr>
          <p:spPr>
            <a:xfrm>
              <a:off x="6771970" y="124413"/>
              <a:ext cx="9728" cy="7058"/>
            </a:xfrm>
            <a:custGeom>
              <a:avLst/>
              <a:gdLst/>
              <a:ahLst/>
              <a:cxnLst/>
              <a:rect l="l" t="t" r="r" b="b"/>
              <a:pathLst>
                <a:path w="215" h="156" extrusionOk="0">
                  <a:moveTo>
                    <a:pt x="107" y="0"/>
                  </a:moveTo>
                  <a:cubicBezTo>
                    <a:pt x="0" y="0"/>
                    <a:pt x="0" y="155"/>
                    <a:pt x="107" y="155"/>
                  </a:cubicBezTo>
                  <a:cubicBezTo>
                    <a:pt x="214" y="155"/>
                    <a:pt x="214" y="0"/>
                    <a:pt x="10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8" name="Google Shape;2238;p38"/>
            <p:cNvSpPr/>
            <p:nvPr/>
          </p:nvSpPr>
          <p:spPr>
            <a:xfrm>
              <a:off x="6905530" y="203591"/>
              <a:ext cx="17284" cy="17827"/>
            </a:xfrm>
            <a:custGeom>
              <a:avLst/>
              <a:gdLst/>
              <a:ahLst/>
              <a:cxnLst/>
              <a:rect l="l" t="t" r="r" b="b"/>
              <a:pathLst>
                <a:path w="382" h="394" extrusionOk="0">
                  <a:moveTo>
                    <a:pt x="191" y="1"/>
                  </a:moveTo>
                  <a:cubicBezTo>
                    <a:pt x="156" y="1"/>
                    <a:pt x="144" y="1"/>
                    <a:pt x="120" y="24"/>
                  </a:cubicBezTo>
                  <a:cubicBezTo>
                    <a:pt x="84" y="36"/>
                    <a:pt x="72" y="36"/>
                    <a:pt x="60" y="60"/>
                  </a:cubicBezTo>
                  <a:cubicBezTo>
                    <a:pt x="37" y="84"/>
                    <a:pt x="25" y="108"/>
                    <a:pt x="13" y="120"/>
                  </a:cubicBezTo>
                  <a:cubicBezTo>
                    <a:pt x="1" y="155"/>
                    <a:pt x="1" y="167"/>
                    <a:pt x="1" y="203"/>
                  </a:cubicBezTo>
                  <a:lnTo>
                    <a:pt x="1" y="239"/>
                  </a:lnTo>
                  <a:lnTo>
                    <a:pt x="37" y="334"/>
                  </a:lnTo>
                  <a:cubicBezTo>
                    <a:pt x="60" y="346"/>
                    <a:pt x="72" y="346"/>
                    <a:pt x="84" y="358"/>
                  </a:cubicBezTo>
                  <a:cubicBezTo>
                    <a:pt x="120" y="382"/>
                    <a:pt x="144" y="394"/>
                    <a:pt x="191" y="394"/>
                  </a:cubicBezTo>
                  <a:cubicBezTo>
                    <a:pt x="215" y="394"/>
                    <a:pt x="239" y="394"/>
                    <a:pt x="263" y="382"/>
                  </a:cubicBezTo>
                  <a:cubicBezTo>
                    <a:pt x="298" y="358"/>
                    <a:pt x="310" y="358"/>
                    <a:pt x="322" y="334"/>
                  </a:cubicBezTo>
                  <a:cubicBezTo>
                    <a:pt x="334" y="322"/>
                    <a:pt x="358" y="286"/>
                    <a:pt x="370" y="275"/>
                  </a:cubicBezTo>
                  <a:cubicBezTo>
                    <a:pt x="382" y="239"/>
                    <a:pt x="382" y="227"/>
                    <a:pt x="382" y="203"/>
                  </a:cubicBezTo>
                  <a:lnTo>
                    <a:pt x="382" y="155"/>
                  </a:lnTo>
                  <a:lnTo>
                    <a:pt x="334" y="60"/>
                  </a:lnTo>
                  <a:cubicBezTo>
                    <a:pt x="322" y="48"/>
                    <a:pt x="310" y="48"/>
                    <a:pt x="298" y="36"/>
                  </a:cubicBezTo>
                  <a:cubicBezTo>
                    <a:pt x="263" y="24"/>
                    <a:pt x="239"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9" name="Google Shape;2239;p38"/>
            <p:cNvSpPr/>
            <p:nvPr/>
          </p:nvSpPr>
          <p:spPr>
            <a:xfrm>
              <a:off x="6817757" y="889356"/>
              <a:ext cx="15655" cy="16198"/>
            </a:xfrm>
            <a:custGeom>
              <a:avLst/>
              <a:gdLst/>
              <a:ahLst/>
              <a:cxnLst/>
              <a:rect l="l" t="t" r="r" b="b"/>
              <a:pathLst>
                <a:path w="346" h="358" extrusionOk="0">
                  <a:moveTo>
                    <a:pt x="179" y="0"/>
                  </a:moveTo>
                  <a:cubicBezTo>
                    <a:pt x="155" y="0"/>
                    <a:pt x="131" y="0"/>
                    <a:pt x="107" y="12"/>
                  </a:cubicBezTo>
                  <a:cubicBezTo>
                    <a:pt x="95" y="12"/>
                    <a:pt x="60" y="36"/>
                    <a:pt x="48" y="48"/>
                  </a:cubicBezTo>
                  <a:cubicBezTo>
                    <a:pt x="36" y="60"/>
                    <a:pt x="12" y="72"/>
                    <a:pt x="12" y="107"/>
                  </a:cubicBezTo>
                  <a:cubicBezTo>
                    <a:pt x="0" y="119"/>
                    <a:pt x="0" y="143"/>
                    <a:pt x="0" y="179"/>
                  </a:cubicBezTo>
                  <a:lnTo>
                    <a:pt x="0" y="227"/>
                  </a:lnTo>
                  <a:cubicBezTo>
                    <a:pt x="12" y="250"/>
                    <a:pt x="36" y="286"/>
                    <a:pt x="48" y="298"/>
                  </a:cubicBezTo>
                  <a:cubicBezTo>
                    <a:pt x="60" y="310"/>
                    <a:pt x="72" y="310"/>
                    <a:pt x="72" y="334"/>
                  </a:cubicBezTo>
                  <a:cubicBezTo>
                    <a:pt x="107" y="346"/>
                    <a:pt x="131" y="357"/>
                    <a:pt x="167" y="357"/>
                  </a:cubicBezTo>
                  <a:cubicBezTo>
                    <a:pt x="191" y="357"/>
                    <a:pt x="214" y="357"/>
                    <a:pt x="238" y="346"/>
                  </a:cubicBezTo>
                  <a:cubicBezTo>
                    <a:pt x="250" y="346"/>
                    <a:pt x="286" y="334"/>
                    <a:pt x="298" y="310"/>
                  </a:cubicBezTo>
                  <a:cubicBezTo>
                    <a:pt x="310" y="298"/>
                    <a:pt x="333" y="286"/>
                    <a:pt x="333" y="250"/>
                  </a:cubicBezTo>
                  <a:cubicBezTo>
                    <a:pt x="345" y="238"/>
                    <a:pt x="345" y="215"/>
                    <a:pt x="345" y="179"/>
                  </a:cubicBezTo>
                  <a:lnTo>
                    <a:pt x="345" y="131"/>
                  </a:lnTo>
                  <a:cubicBezTo>
                    <a:pt x="333" y="107"/>
                    <a:pt x="310" y="72"/>
                    <a:pt x="298" y="60"/>
                  </a:cubicBezTo>
                  <a:cubicBezTo>
                    <a:pt x="286" y="48"/>
                    <a:pt x="274" y="48"/>
                    <a:pt x="274" y="36"/>
                  </a:cubicBezTo>
                  <a:cubicBezTo>
                    <a:pt x="238" y="12"/>
                    <a:pt x="214"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0" name="Google Shape;2240;p38"/>
            <p:cNvSpPr/>
            <p:nvPr/>
          </p:nvSpPr>
          <p:spPr>
            <a:xfrm>
              <a:off x="6897477" y="822531"/>
              <a:ext cx="19953" cy="15700"/>
            </a:xfrm>
            <a:custGeom>
              <a:avLst/>
              <a:gdLst/>
              <a:ahLst/>
              <a:cxnLst/>
              <a:rect l="l" t="t" r="r" b="b"/>
              <a:pathLst>
                <a:path w="441" h="347" extrusionOk="0">
                  <a:moveTo>
                    <a:pt x="215" y="1"/>
                  </a:moveTo>
                  <a:cubicBezTo>
                    <a:pt x="0" y="1"/>
                    <a:pt x="0" y="346"/>
                    <a:pt x="215" y="346"/>
                  </a:cubicBezTo>
                  <a:cubicBezTo>
                    <a:pt x="441" y="346"/>
                    <a:pt x="441" y="1"/>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1" name="Google Shape;2241;p38"/>
            <p:cNvSpPr/>
            <p:nvPr/>
          </p:nvSpPr>
          <p:spPr>
            <a:xfrm>
              <a:off x="6808572" y="581741"/>
              <a:ext cx="19455" cy="19998"/>
            </a:xfrm>
            <a:custGeom>
              <a:avLst/>
              <a:gdLst/>
              <a:ahLst/>
              <a:cxnLst/>
              <a:rect l="l" t="t" r="r" b="b"/>
              <a:pathLst>
                <a:path w="430" h="442" extrusionOk="0">
                  <a:moveTo>
                    <a:pt x="144" y="1"/>
                  </a:moveTo>
                  <a:cubicBezTo>
                    <a:pt x="132" y="1"/>
                    <a:pt x="120" y="13"/>
                    <a:pt x="96" y="13"/>
                  </a:cubicBezTo>
                  <a:cubicBezTo>
                    <a:pt x="72" y="25"/>
                    <a:pt x="60" y="48"/>
                    <a:pt x="36" y="72"/>
                  </a:cubicBezTo>
                  <a:cubicBezTo>
                    <a:pt x="24" y="84"/>
                    <a:pt x="13" y="120"/>
                    <a:pt x="13" y="144"/>
                  </a:cubicBezTo>
                  <a:lnTo>
                    <a:pt x="13" y="179"/>
                  </a:lnTo>
                  <a:cubicBezTo>
                    <a:pt x="1" y="227"/>
                    <a:pt x="1" y="251"/>
                    <a:pt x="13" y="298"/>
                  </a:cubicBezTo>
                  <a:cubicBezTo>
                    <a:pt x="24" y="322"/>
                    <a:pt x="36" y="358"/>
                    <a:pt x="72" y="382"/>
                  </a:cubicBezTo>
                  <a:cubicBezTo>
                    <a:pt x="84" y="406"/>
                    <a:pt x="96" y="406"/>
                    <a:pt x="120" y="418"/>
                  </a:cubicBezTo>
                  <a:cubicBezTo>
                    <a:pt x="144" y="429"/>
                    <a:pt x="191" y="441"/>
                    <a:pt x="215" y="441"/>
                  </a:cubicBezTo>
                  <a:cubicBezTo>
                    <a:pt x="251" y="441"/>
                    <a:pt x="275" y="441"/>
                    <a:pt x="298" y="429"/>
                  </a:cubicBezTo>
                  <a:cubicBezTo>
                    <a:pt x="322" y="418"/>
                    <a:pt x="334" y="406"/>
                    <a:pt x="370" y="382"/>
                  </a:cubicBezTo>
                  <a:cubicBezTo>
                    <a:pt x="394" y="358"/>
                    <a:pt x="417" y="322"/>
                    <a:pt x="429" y="298"/>
                  </a:cubicBezTo>
                  <a:cubicBezTo>
                    <a:pt x="417" y="251"/>
                    <a:pt x="417" y="203"/>
                    <a:pt x="394" y="179"/>
                  </a:cubicBezTo>
                  <a:lnTo>
                    <a:pt x="394" y="144"/>
                  </a:lnTo>
                  <a:cubicBezTo>
                    <a:pt x="394" y="132"/>
                    <a:pt x="382" y="120"/>
                    <a:pt x="382" y="108"/>
                  </a:cubicBezTo>
                  <a:cubicBezTo>
                    <a:pt x="370" y="72"/>
                    <a:pt x="358" y="60"/>
                    <a:pt x="322" y="48"/>
                  </a:cubicBezTo>
                  <a:cubicBezTo>
                    <a:pt x="310" y="25"/>
                    <a:pt x="298" y="25"/>
                    <a:pt x="275" y="13"/>
                  </a:cubicBezTo>
                  <a:cubicBezTo>
                    <a:pt x="251" y="1"/>
                    <a:pt x="239" y="1"/>
                    <a:pt x="2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2" name="Google Shape;2242;p38"/>
            <p:cNvSpPr/>
            <p:nvPr/>
          </p:nvSpPr>
          <p:spPr>
            <a:xfrm>
              <a:off x="6706230" y="598436"/>
              <a:ext cx="16741" cy="13528"/>
            </a:xfrm>
            <a:custGeom>
              <a:avLst/>
              <a:gdLst/>
              <a:ahLst/>
              <a:cxnLst/>
              <a:rect l="l" t="t" r="r" b="b"/>
              <a:pathLst>
                <a:path w="370" h="299" extrusionOk="0">
                  <a:moveTo>
                    <a:pt x="191" y="1"/>
                  </a:moveTo>
                  <a:cubicBezTo>
                    <a:pt x="0" y="1"/>
                    <a:pt x="0" y="299"/>
                    <a:pt x="191" y="299"/>
                  </a:cubicBezTo>
                  <a:cubicBezTo>
                    <a:pt x="370" y="299"/>
                    <a:pt x="370"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3" name="Google Shape;2243;p38"/>
            <p:cNvSpPr/>
            <p:nvPr/>
          </p:nvSpPr>
          <p:spPr>
            <a:xfrm>
              <a:off x="6546247" y="25962"/>
              <a:ext cx="22668" cy="21582"/>
            </a:xfrm>
            <a:custGeom>
              <a:avLst/>
              <a:gdLst/>
              <a:ahLst/>
              <a:cxnLst/>
              <a:rect l="l" t="t" r="r" b="b"/>
              <a:pathLst>
                <a:path w="501" h="477" extrusionOk="0">
                  <a:moveTo>
                    <a:pt x="246" y="0"/>
                  </a:moveTo>
                  <a:cubicBezTo>
                    <a:pt x="192" y="0"/>
                    <a:pt x="138" y="18"/>
                    <a:pt x="96" y="57"/>
                  </a:cubicBezTo>
                  <a:cubicBezTo>
                    <a:pt x="0" y="152"/>
                    <a:pt x="0" y="307"/>
                    <a:pt x="84" y="391"/>
                  </a:cubicBezTo>
                  <a:lnTo>
                    <a:pt x="96" y="402"/>
                  </a:lnTo>
                  <a:cubicBezTo>
                    <a:pt x="143" y="454"/>
                    <a:pt x="203" y="476"/>
                    <a:pt x="262" y="476"/>
                  </a:cubicBezTo>
                  <a:cubicBezTo>
                    <a:pt x="383" y="476"/>
                    <a:pt x="500" y="383"/>
                    <a:pt x="500" y="248"/>
                  </a:cubicBezTo>
                  <a:cubicBezTo>
                    <a:pt x="500" y="98"/>
                    <a:pt x="372" y="0"/>
                    <a:pt x="2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4" name="Google Shape;2244;p38"/>
            <p:cNvSpPr/>
            <p:nvPr/>
          </p:nvSpPr>
          <p:spPr>
            <a:xfrm>
              <a:off x="6492361" y="-8"/>
              <a:ext cx="17827" cy="16741"/>
            </a:xfrm>
            <a:custGeom>
              <a:avLst/>
              <a:gdLst/>
              <a:ahLst/>
              <a:cxnLst/>
              <a:rect l="l" t="t" r="r" b="b"/>
              <a:pathLst>
                <a:path w="394" h="370" extrusionOk="0">
                  <a:moveTo>
                    <a:pt x="144" y="0"/>
                  </a:moveTo>
                  <a:cubicBezTo>
                    <a:pt x="120" y="0"/>
                    <a:pt x="108" y="12"/>
                    <a:pt x="96" y="12"/>
                  </a:cubicBezTo>
                  <a:cubicBezTo>
                    <a:pt x="84" y="24"/>
                    <a:pt x="60" y="24"/>
                    <a:pt x="48" y="48"/>
                  </a:cubicBezTo>
                  <a:cubicBezTo>
                    <a:pt x="36" y="60"/>
                    <a:pt x="36" y="72"/>
                    <a:pt x="25" y="83"/>
                  </a:cubicBezTo>
                  <a:cubicBezTo>
                    <a:pt x="25" y="107"/>
                    <a:pt x="1" y="119"/>
                    <a:pt x="1" y="131"/>
                  </a:cubicBezTo>
                  <a:lnTo>
                    <a:pt x="1" y="179"/>
                  </a:lnTo>
                  <a:cubicBezTo>
                    <a:pt x="1" y="203"/>
                    <a:pt x="1" y="226"/>
                    <a:pt x="25" y="250"/>
                  </a:cubicBezTo>
                  <a:cubicBezTo>
                    <a:pt x="25" y="262"/>
                    <a:pt x="36" y="286"/>
                    <a:pt x="48" y="298"/>
                  </a:cubicBezTo>
                  <a:cubicBezTo>
                    <a:pt x="60" y="310"/>
                    <a:pt x="60" y="322"/>
                    <a:pt x="84" y="322"/>
                  </a:cubicBezTo>
                  <a:cubicBezTo>
                    <a:pt x="96" y="345"/>
                    <a:pt x="108" y="345"/>
                    <a:pt x="120" y="357"/>
                  </a:cubicBezTo>
                  <a:cubicBezTo>
                    <a:pt x="144" y="369"/>
                    <a:pt x="155" y="369"/>
                    <a:pt x="167" y="369"/>
                  </a:cubicBezTo>
                  <a:lnTo>
                    <a:pt x="215" y="369"/>
                  </a:lnTo>
                  <a:cubicBezTo>
                    <a:pt x="227" y="369"/>
                    <a:pt x="239" y="369"/>
                    <a:pt x="263" y="357"/>
                  </a:cubicBezTo>
                  <a:cubicBezTo>
                    <a:pt x="275" y="357"/>
                    <a:pt x="286" y="345"/>
                    <a:pt x="298" y="322"/>
                  </a:cubicBezTo>
                  <a:lnTo>
                    <a:pt x="346" y="286"/>
                  </a:lnTo>
                  <a:cubicBezTo>
                    <a:pt x="358" y="262"/>
                    <a:pt x="358" y="250"/>
                    <a:pt x="382" y="238"/>
                  </a:cubicBezTo>
                  <a:cubicBezTo>
                    <a:pt x="394" y="203"/>
                    <a:pt x="394" y="191"/>
                    <a:pt x="394" y="167"/>
                  </a:cubicBezTo>
                  <a:cubicBezTo>
                    <a:pt x="394" y="143"/>
                    <a:pt x="394" y="131"/>
                    <a:pt x="382" y="107"/>
                  </a:cubicBezTo>
                  <a:cubicBezTo>
                    <a:pt x="382" y="83"/>
                    <a:pt x="358" y="72"/>
                    <a:pt x="346" y="60"/>
                  </a:cubicBezTo>
                  <a:cubicBezTo>
                    <a:pt x="334" y="48"/>
                    <a:pt x="298" y="24"/>
                    <a:pt x="286" y="12"/>
                  </a:cubicBezTo>
                  <a:cubicBezTo>
                    <a:pt x="275" y="12"/>
                    <a:pt x="263" y="12"/>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45" name="Google Shape;2245;p38"/>
          <p:cNvGrpSpPr/>
          <p:nvPr/>
        </p:nvGrpSpPr>
        <p:grpSpPr>
          <a:xfrm flipH="1">
            <a:off x="10362361" y="776732"/>
            <a:ext cx="803777" cy="660083"/>
            <a:chOff x="668641" y="1116349"/>
            <a:chExt cx="602833" cy="495062"/>
          </a:xfrm>
        </p:grpSpPr>
        <p:sp>
          <p:nvSpPr>
            <p:cNvPr id="2246" name="Google Shape;2246;p38"/>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7" name="Google Shape;2247;p38"/>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8" name="Google Shape;2248;p38"/>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9" name="Google Shape;2249;p38"/>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0" name="Google Shape;2250;p38"/>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1" name="Google Shape;2251;p38"/>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2" name="Google Shape;2252;p38"/>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3" name="Google Shape;2253;p38"/>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4" name="Google Shape;2254;p38"/>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5" name="Google Shape;2255;p38"/>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6" name="Google Shape;2256;p38"/>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57" name="Google Shape;2257;p38"/>
          <p:cNvGrpSpPr/>
          <p:nvPr/>
        </p:nvGrpSpPr>
        <p:grpSpPr>
          <a:xfrm>
            <a:off x="10509452" y="2542415"/>
            <a:ext cx="1182961" cy="3014587"/>
            <a:chOff x="7882088" y="1906811"/>
            <a:chExt cx="887221" cy="2260940"/>
          </a:xfrm>
        </p:grpSpPr>
        <p:sp>
          <p:nvSpPr>
            <p:cNvPr id="2258" name="Google Shape;2258;p38"/>
            <p:cNvSpPr/>
            <p:nvPr/>
          </p:nvSpPr>
          <p:spPr>
            <a:xfrm flipH="1">
              <a:off x="7987865" y="3010886"/>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59" name="Google Shape;2259;p38"/>
            <p:cNvGrpSpPr/>
            <p:nvPr/>
          </p:nvGrpSpPr>
          <p:grpSpPr>
            <a:xfrm rot="-5107444" flipH="1">
              <a:off x="7221064" y="2686293"/>
              <a:ext cx="2209268" cy="701977"/>
              <a:chOff x="676459" y="2747475"/>
              <a:chExt cx="2209227" cy="701963"/>
            </a:xfrm>
          </p:grpSpPr>
          <p:sp>
            <p:nvSpPr>
              <p:cNvPr id="2260" name="Google Shape;2260;p38"/>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38"/>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2" name="Google Shape;2262;p38"/>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38"/>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8"/>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8"/>
              <p:cNvSpPr/>
              <p:nvPr/>
            </p:nvSpPr>
            <p:spPr>
              <a:xfrm>
                <a:off x="1474249" y="34235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8"/>
              <p:cNvSpPr/>
              <p:nvPr/>
            </p:nvSpPr>
            <p:spPr>
              <a:xfrm>
                <a:off x="1488275" y="33707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7" name="Google Shape;2267;p38"/>
              <p:cNvSpPr/>
              <p:nvPr/>
            </p:nvSpPr>
            <p:spPr>
              <a:xfrm>
                <a:off x="1400999" y="33976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8" name="Google Shape;2268;p38"/>
              <p:cNvSpPr/>
              <p:nvPr/>
            </p:nvSpPr>
            <p:spPr>
              <a:xfrm>
                <a:off x="1372450" y="33098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8"/>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8"/>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8"/>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8"/>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8"/>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8"/>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8"/>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8"/>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8"/>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8"/>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8"/>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8"/>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8"/>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82" name="Google Shape;2282;p38"/>
          <p:cNvGrpSpPr/>
          <p:nvPr/>
        </p:nvGrpSpPr>
        <p:grpSpPr>
          <a:xfrm>
            <a:off x="346123" y="3469109"/>
            <a:ext cx="1739620" cy="2991504"/>
            <a:chOff x="538042" y="2418907"/>
            <a:chExt cx="1304715" cy="2243628"/>
          </a:xfrm>
        </p:grpSpPr>
        <p:sp>
          <p:nvSpPr>
            <p:cNvPr id="2283" name="Google Shape;2283;p38"/>
            <p:cNvSpPr/>
            <p:nvPr/>
          </p:nvSpPr>
          <p:spPr>
            <a:xfrm>
              <a:off x="538042" y="3027074"/>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84" name="Google Shape;2284;p38"/>
            <p:cNvGrpSpPr/>
            <p:nvPr/>
          </p:nvGrpSpPr>
          <p:grpSpPr>
            <a:xfrm rot="5215655">
              <a:off x="329625" y="3190948"/>
              <a:ext cx="2209309" cy="699546"/>
              <a:chOff x="676459" y="2747475"/>
              <a:chExt cx="2209227" cy="699520"/>
            </a:xfrm>
          </p:grpSpPr>
          <p:sp>
            <p:nvSpPr>
              <p:cNvPr id="2285" name="Google Shape;2285;p38"/>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8"/>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8"/>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8"/>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8"/>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8"/>
              <p:cNvSpPr/>
              <p:nvPr/>
            </p:nvSpPr>
            <p:spPr>
              <a:xfrm>
                <a:off x="1245649" y="29663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8"/>
              <p:cNvSpPr/>
              <p:nvPr/>
            </p:nvSpPr>
            <p:spPr>
              <a:xfrm>
                <a:off x="1259675" y="29135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8"/>
              <p:cNvSpPr/>
              <p:nvPr/>
            </p:nvSpPr>
            <p:spPr>
              <a:xfrm>
                <a:off x="1172399" y="29404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8"/>
              <p:cNvSpPr/>
              <p:nvPr/>
            </p:nvSpPr>
            <p:spPr>
              <a:xfrm>
                <a:off x="1143850" y="28526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8"/>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8"/>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8"/>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8"/>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8"/>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8"/>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8"/>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8"/>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8"/>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3" name="Google Shape;2303;p38"/>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4" name="Google Shape;2304;p38"/>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8"/>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8"/>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307" name="Google Shape;2307;p38"/>
          <p:cNvGrpSpPr/>
          <p:nvPr/>
        </p:nvGrpSpPr>
        <p:grpSpPr>
          <a:xfrm>
            <a:off x="2151461" y="240999"/>
            <a:ext cx="803777" cy="660083"/>
            <a:chOff x="668641" y="1116349"/>
            <a:chExt cx="602833" cy="495062"/>
          </a:xfrm>
        </p:grpSpPr>
        <p:sp>
          <p:nvSpPr>
            <p:cNvPr id="2308" name="Google Shape;2308;p38"/>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8"/>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8"/>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8"/>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8"/>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8"/>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8"/>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8"/>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8"/>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8"/>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8"/>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19" name="Google Shape;2319;p38"/>
          <p:cNvGrpSpPr/>
          <p:nvPr/>
        </p:nvGrpSpPr>
        <p:grpSpPr>
          <a:xfrm rot="2041617">
            <a:off x="9037203" y="1168433"/>
            <a:ext cx="1833108" cy="752825"/>
            <a:chOff x="653294" y="4365134"/>
            <a:chExt cx="1374789" cy="564602"/>
          </a:xfrm>
        </p:grpSpPr>
        <p:sp>
          <p:nvSpPr>
            <p:cNvPr id="2320" name="Google Shape;2320;p38"/>
            <p:cNvSpPr/>
            <p:nvPr/>
          </p:nvSpPr>
          <p:spPr>
            <a:xfrm>
              <a:off x="2007587" y="4909738"/>
              <a:ext cx="20496" cy="19998"/>
            </a:xfrm>
            <a:custGeom>
              <a:avLst/>
              <a:gdLst/>
              <a:ahLst/>
              <a:cxnLst/>
              <a:rect l="l" t="t" r="r" b="b"/>
              <a:pathLst>
                <a:path w="453" h="442" extrusionOk="0">
                  <a:moveTo>
                    <a:pt x="167" y="1"/>
                  </a:moveTo>
                  <a:cubicBezTo>
                    <a:pt x="155" y="1"/>
                    <a:pt x="131" y="13"/>
                    <a:pt x="119" y="13"/>
                  </a:cubicBezTo>
                  <a:cubicBezTo>
                    <a:pt x="95" y="25"/>
                    <a:pt x="71" y="37"/>
                    <a:pt x="60" y="72"/>
                  </a:cubicBezTo>
                  <a:cubicBezTo>
                    <a:pt x="48" y="84"/>
                    <a:pt x="36" y="120"/>
                    <a:pt x="36" y="144"/>
                  </a:cubicBezTo>
                  <a:cubicBezTo>
                    <a:pt x="36" y="156"/>
                    <a:pt x="36" y="156"/>
                    <a:pt x="12" y="179"/>
                  </a:cubicBezTo>
                  <a:cubicBezTo>
                    <a:pt x="0" y="215"/>
                    <a:pt x="0" y="251"/>
                    <a:pt x="12" y="298"/>
                  </a:cubicBezTo>
                  <a:cubicBezTo>
                    <a:pt x="36" y="322"/>
                    <a:pt x="48" y="358"/>
                    <a:pt x="71" y="382"/>
                  </a:cubicBezTo>
                  <a:cubicBezTo>
                    <a:pt x="95" y="394"/>
                    <a:pt x="107" y="394"/>
                    <a:pt x="119" y="418"/>
                  </a:cubicBezTo>
                  <a:cubicBezTo>
                    <a:pt x="155" y="429"/>
                    <a:pt x="191" y="441"/>
                    <a:pt x="226" y="441"/>
                  </a:cubicBezTo>
                  <a:cubicBezTo>
                    <a:pt x="250" y="441"/>
                    <a:pt x="286" y="441"/>
                    <a:pt x="298" y="429"/>
                  </a:cubicBezTo>
                  <a:cubicBezTo>
                    <a:pt x="333" y="418"/>
                    <a:pt x="345" y="394"/>
                    <a:pt x="369" y="382"/>
                  </a:cubicBezTo>
                  <a:cubicBezTo>
                    <a:pt x="429" y="334"/>
                    <a:pt x="452" y="251"/>
                    <a:pt x="429" y="179"/>
                  </a:cubicBezTo>
                  <a:cubicBezTo>
                    <a:pt x="429" y="156"/>
                    <a:pt x="429" y="156"/>
                    <a:pt x="417" y="144"/>
                  </a:cubicBezTo>
                  <a:cubicBezTo>
                    <a:pt x="417" y="132"/>
                    <a:pt x="405" y="120"/>
                    <a:pt x="405" y="96"/>
                  </a:cubicBezTo>
                  <a:cubicBezTo>
                    <a:pt x="393" y="72"/>
                    <a:pt x="369" y="60"/>
                    <a:pt x="345" y="37"/>
                  </a:cubicBezTo>
                  <a:cubicBezTo>
                    <a:pt x="333" y="25"/>
                    <a:pt x="310" y="25"/>
                    <a:pt x="298" y="13"/>
                  </a:cubicBezTo>
                  <a:cubicBezTo>
                    <a:pt x="274" y="1"/>
                    <a:pt x="250"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38"/>
            <p:cNvSpPr/>
            <p:nvPr/>
          </p:nvSpPr>
          <p:spPr>
            <a:xfrm>
              <a:off x="1845432" y="4850242"/>
              <a:ext cx="21582" cy="21175"/>
            </a:xfrm>
            <a:custGeom>
              <a:avLst/>
              <a:gdLst/>
              <a:ahLst/>
              <a:cxnLst/>
              <a:rect l="l" t="t" r="r" b="b"/>
              <a:pathLst>
                <a:path w="477" h="468" extrusionOk="0">
                  <a:moveTo>
                    <a:pt x="238" y="0"/>
                  </a:moveTo>
                  <a:cubicBezTo>
                    <a:pt x="223" y="0"/>
                    <a:pt x="209" y="6"/>
                    <a:pt x="191" y="18"/>
                  </a:cubicBezTo>
                  <a:cubicBezTo>
                    <a:pt x="179" y="18"/>
                    <a:pt x="143" y="18"/>
                    <a:pt x="131" y="30"/>
                  </a:cubicBezTo>
                  <a:cubicBezTo>
                    <a:pt x="119" y="30"/>
                    <a:pt x="107" y="42"/>
                    <a:pt x="84" y="54"/>
                  </a:cubicBezTo>
                  <a:lnTo>
                    <a:pt x="48" y="101"/>
                  </a:lnTo>
                  <a:cubicBezTo>
                    <a:pt x="24" y="113"/>
                    <a:pt x="12" y="137"/>
                    <a:pt x="12" y="149"/>
                  </a:cubicBezTo>
                  <a:cubicBezTo>
                    <a:pt x="0" y="173"/>
                    <a:pt x="0" y="209"/>
                    <a:pt x="0" y="232"/>
                  </a:cubicBezTo>
                  <a:cubicBezTo>
                    <a:pt x="0" y="256"/>
                    <a:pt x="0" y="280"/>
                    <a:pt x="12" y="292"/>
                  </a:cubicBezTo>
                  <a:cubicBezTo>
                    <a:pt x="24" y="316"/>
                    <a:pt x="24" y="328"/>
                    <a:pt x="48" y="351"/>
                  </a:cubicBezTo>
                  <a:lnTo>
                    <a:pt x="72" y="399"/>
                  </a:lnTo>
                  <a:cubicBezTo>
                    <a:pt x="84" y="411"/>
                    <a:pt x="107" y="435"/>
                    <a:pt x="119" y="435"/>
                  </a:cubicBezTo>
                  <a:cubicBezTo>
                    <a:pt x="131" y="447"/>
                    <a:pt x="143" y="447"/>
                    <a:pt x="179" y="459"/>
                  </a:cubicBezTo>
                  <a:cubicBezTo>
                    <a:pt x="191" y="465"/>
                    <a:pt x="206" y="468"/>
                    <a:pt x="220" y="468"/>
                  </a:cubicBezTo>
                  <a:cubicBezTo>
                    <a:pt x="235" y="468"/>
                    <a:pt x="250" y="465"/>
                    <a:pt x="262" y="459"/>
                  </a:cubicBezTo>
                  <a:cubicBezTo>
                    <a:pt x="286" y="459"/>
                    <a:pt x="310" y="459"/>
                    <a:pt x="322" y="447"/>
                  </a:cubicBezTo>
                  <a:cubicBezTo>
                    <a:pt x="357" y="435"/>
                    <a:pt x="381" y="411"/>
                    <a:pt x="405" y="399"/>
                  </a:cubicBezTo>
                  <a:lnTo>
                    <a:pt x="417" y="387"/>
                  </a:lnTo>
                  <a:cubicBezTo>
                    <a:pt x="429" y="375"/>
                    <a:pt x="441" y="340"/>
                    <a:pt x="465" y="328"/>
                  </a:cubicBezTo>
                  <a:cubicBezTo>
                    <a:pt x="476" y="292"/>
                    <a:pt x="476" y="280"/>
                    <a:pt x="476" y="256"/>
                  </a:cubicBezTo>
                  <a:cubicBezTo>
                    <a:pt x="465" y="209"/>
                    <a:pt x="465" y="197"/>
                    <a:pt x="465" y="185"/>
                  </a:cubicBezTo>
                  <a:cubicBezTo>
                    <a:pt x="441" y="149"/>
                    <a:pt x="429" y="125"/>
                    <a:pt x="405" y="89"/>
                  </a:cubicBezTo>
                  <a:lnTo>
                    <a:pt x="381" y="78"/>
                  </a:lnTo>
                  <a:cubicBezTo>
                    <a:pt x="369" y="54"/>
                    <a:pt x="357" y="42"/>
                    <a:pt x="346" y="42"/>
                  </a:cubicBezTo>
                  <a:cubicBezTo>
                    <a:pt x="322" y="30"/>
                    <a:pt x="310" y="30"/>
                    <a:pt x="286" y="18"/>
                  </a:cubicBezTo>
                  <a:cubicBezTo>
                    <a:pt x="268" y="6"/>
                    <a:pt x="25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8"/>
            <p:cNvSpPr/>
            <p:nvPr/>
          </p:nvSpPr>
          <p:spPr>
            <a:xfrm>
              <a:off x="1942933" y="4802554"/>
              <a:ext cx="26423" cy="19998"/>
            </a:xfrm>
            <a:custGeom>
              <a:avLst/>
              <a:gdLst/>
              <a:ahLst/>
              <a:cxnLst/>
              <a:rect l="l" t="t" r="r" b="b"/>
              <a:pathLst>
                <a:path w="584" h="442" extrusionOk="0">
                  <a:moveTo>
                    <a:pt x="286" y="0"/>
                  </a:moveTo>
                  <a:cubicBezTo>
                    <a:pt x="0" y="0"/>
                    <a:pt x="0" y="441"/>
                    <a:pt x="286" y="441"/>
                  </a:cubicBezTo>
                  <a:cubicBezTo>
                    <a:pt x="584" y="429"/>
                    <a:pt x="584"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8"/>
            <p:cNvSpPr/>
            <p:nvPr/>
          </p:nvSpPr>
          <p:spPr>
            <a:xfrm>
              <a:off x="1875067" y="4772376"/>
              <a:ext cx="22668" cy="17284"/>
            </a:xfrm>
            <a:custGeom>
              <a:avLst/>
              <a:gdLst/>
              <a:ahLst/>
              <a:cxnLst/>
              <a:rect l="l" t="t" r="r" b="b"/>
              <a:pathLst>
                <a:path w="501" h="382" extrusionOk="0">
                  <a:moveTo>
                    <a:pt x="250" y="1"/>
                  </a:moveTo>
                  <a:cubicBezTo>
                    <a:pt x="0" y="1"/>
                    <a:pt x="0" y="382"/>
                    <a:pt x="250" y="382"/>
                  </a:cubicBezTo>
                  <a:cubicBezTo>
                    <a:pt x="254" y="382"/>
                    <a:pt x="258" y="382"/>
                    <a:pt x="261" y="382"/>
                  </a:cubicBezTo>
                  <a:cubicBezTo>
                    <a:pt x="500" y="382"/>
                    <a:pt x="496" y="1"/>
                    <a:pt x="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8"/>
            <p:cNvSpPr/>
            <p:nvPr/>
          </p:nvSpPr>
          <p:spPr>
            <a:xfrm>
              <a:off x="1873438" y="4722834"/>
              <a:ext cx="7058" cy="5429"/>
            </a:xfrm>
            <a:custGeom>
              <a:avLst/>
              <a:gdLst/>
              <a:ahLst/>
              <a:cxnLst/>
              <a:rect l="l" t="t" r="r" b="b"/>
              <a:pathLst>
                <a:path w="156" h="120" extrusionOk="0">
                  <a:moveTo>
                    <a:pt x="84" y="0"/>
                  </a:moveTo>
                  <a:cubicBezTo>
                    <a:pt x="0" y="0"/>
                    <a:pt x="0" y="119"/>
                    <a:pt x="84" y="119"/>
                  </a:cubicBezTo>
                  <a:cubicBezTo>
                    <a:pt x="155" y="108"/>
                    <a:pt x="155" y="0"/>
                    <a:pt x="8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38"/>
            <p:cNvSpPr/>
            <p:nvPr/>
          </p:nvSpPr>
          <p:spPr>
            <a:xfrm>
              <a:off x="2009170" y="4712066"/>
              <a:ext cx="17284" cy="17827"/>
            </a:xfrm>
            <a:custGeom>
              <a:avLst/>
              <a:gdLst/>
              <a:ahLst/>
              <a:cxnLst/>
              <a:rect l="l" t="t" r="r" b="b"/>
              <a:pathLst>
                <a:path w="382" h="394" extrusionOk="0">
                  <a:moveTo>
                    <a:pt x="191" y="0"/>
                  </a:moveTo>
                  <a:cubicBezTo>
                    <a:pt x="156" y="0"/>
                    <a:pt x="144" y="0"/>
                    <a:pt x="120" y="24"/>
                  </a:cubicBezTo>
                  <a:cubicBezTo>
                    <a:pt x="84" y="36"/>
                    <a:pt x="72" y="36"/>
                    <a:pt x="60" y="60"/>
                  </a:cubicBezTo>
                  <a:cubicBezTo>
                    <a:pt x="36" y="84"/>
                    <a:pt x="25" y="96"/>
                    <a:pt x="13" y="119"/>
                  </a:cubicBezTo>
                  <a:cubicBezTo>
                    <a:pt x="1" y="131"/>
                    <a:pt x="1" y="167"/>
                    <a:pt x="1" y="191"/>
                  </a:cubicBezTo>
                  <a:lnTo>
                    <a:pt x="1" y="238"/>
                  </a:lnTo>
                  <a:lnTo>
                    <a:pt x="36" y="334"/>
                  </a:lnTo>
                  <a:cubicBezTo>
                    <a:pt x="60" y="346"/>
                    <a:pt x="72" y="346"/>
                    <a:pt x="84" y="357"/>
                  </a:cubicBezTo>
                  <a:cubicBezTo>
                    <a:pt x="120" y="381"/>
                    <a:pt x="144" y="393"/>
                    <a:pt x="179" y="393"/>
                  </a:cubicBezTo>
                  <a:cubicBezTo>
                    <a:pt x="203" y="393"/>
                    <a:pt x="215" y="393"/>
                    <a:pt x="251" y="381"/>
                  </a:cubicBezTo>
                  <a:cubicBezTo>
                    <a:pt x="275" y="357"/>
                    <a:pt x="298" y="357"/>
                    <a:pt x="310" y="334"/>
                  </a:cubicBezTo>
                  <a:cubicBezTo>
                    <a:pt x="322" y="322"/>
                    <a:pt x="334" y="298"/>
                    <a:pt x="358" y="274"/>
                  </a:cubicBezTo>
                  <a:cubicBezTo>
                    <a:pt x="370" y="262"/>
                    <a:pt x="370" y="226"/>
                    <a:pt x="370" y="203"/>
                  </a:cubicBezTo>
                  <a:cubicBezTo>
                    <a:pt x="382" y="203"/>
                    <a:pt x="370" y="179"/>
                    <a:pt x="370" y="155"/>
                  </a:cubicBezTo>
                  <a:lnTo>
                    <a:pt x="322" y="60"/>
                  </a:lnTo>
                  <a:lnTo>
                    <a:pt x="275" y="36"/>
                  </a:lnTo>
                  <a:cubicBezTo>
                    <a:pt x="251" y="24"/>
                    <a:pt x="215" y="0"/>
                    <a:pt x="1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38"/>
            <p:cNvSpPr/>
            <p:nvPr/>
          </p:nvSpPr>
          <p:spPr>
            <a:xfrm>
              <a:off x="1826565" y="4789614"/>
              <a:ext cx="14569" cy="8144"/>
            </a:xfrm>
            <a:custGeom>
              <a:avLst/>
              <a:gdLst/>
              <a:ahLst/>
              <a:cxnLst/>
              <a:rect l="l" t="t" r="r" b="b"/>
              <a:pathLst>
                <a:path w="322" h="180" extrusionOk="0">
                  <a:moveTo>
                    <a:pt x="251" y="1"/>
                  </a:moveTo>
                  <a:cubicBezTo>
                    <a:pt x="227" y="1"/>
                    <a:pt x="179" y="1"/>
                    <a:pt x="143" y="13"/>
                  </a:cubicBezTo>
                  <a:cubicBezTo>
                    <a:pt x="120" y="13"/>
                    <a:pt x="84" y="36"/>
                    <a:pt x="60" y="36"/>
                  </a:cubicBezTo>
                  <a:cubicBezTo>
                    <a:pt x="48" y="36"/>
                    <a:pt x="24" y="48"/>
                    <a:pt x="12" y="60"/>
                  </a:cubicBezTo>
                  <a:cubicBezTo>
                    <a:pt x="1" y="72"/>
                    <a:pt x="1" y="108"/>
                    <a:pt x="1" y="120"/>
                  </a:cubicBezTo>
                  <a:cubicBezTo>
                    <a:pt x="1" y="132"/>
                    <a:pt x="12" y="156"/>
                    <a:pt x="24" y="167"/>
                  </a:cubicBezTo>
                  <a:cubicBezTo>
                    <a:pt x="48" y="179"/>
                    <a:pt x="72" y="179"/>
                    <a:pt x="84" y="179"/>
                  </a:cubicBezTo>
                  <a:cubicBezTo>
                    <a:pt x="120" y="179"/>
                    <a:pt x="143" y="167"/>
                    <a:pt x="179" y="167"/>
                  </a:cubicBezTo>
                  <a:cubicBezTo>
                    <a:pt x="191" y="167"/>
                    <a:pt x="203" y="156"/>
                    <a:pt x="239" y="156"/>
                  </a:cubicBezTo>
                  <a:cubicBezTo>
                    <a:pt x="251" y="156"/>
                    <a:pt x="262" y="132"/>
                    <a:pt x="286" y="132"/>
                  </a:cubicBezTo>
                  <a:cubicBezTo>
                    <a:pt x="286" y="132"/>
                    <a:pt x="298" y="132"/>
                    <a:pt x="298" y="120"/>
                  </a:cubicBezTo>
                  <a:lnTo>
                    <a:pt x="310" y="108"/>
                  </a:lnTo>
                  <a:cubicBezTo>
                    <a:pt x="322" y="72"/>
                    <a:pt x="322" y="60"/>
                    <a:pt x="310" y="48"/>
                  </a:cubicBezTo>
                  <a:cubicBezTo>
                    <a:pt x="298" y="13"/>
                    <a:pt x="286"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8"/>
            <p:cNvSpPr/>
            <p:nvPr/>
          </p:nvSpPr>
          <p:spPr>
            <a:xfrm>
              <a:off x="1940218" y="4722834"/>
              <a:ext cx="15655" cy="16198"/>
            </a:xfrm>
            <a:custGeom>
              <a:avLst/>
              <a:gdLst/>
              <a:ahLst/>
              <a:cxnLst/>
              <a:rect l="l" t="t" r="r" b="b"/>
              <a:pathLst>
                <a:path w="346" h="358" extrusionOk="0">
                  <a:moveTo>
                    <a:pt x="179" y="0"/>
                  </a:moveTo>
                  <a:cubicBezTo>
                    <a:pt x="156" y="0"/>
                    <a:pt x="132" y="0"/>
                    <a:pt x="108" y="24"/>
                  </a:cubicBezTo>
                  <a:cubicBezTo>
                    <a:pt x="96" y="24"/>
                    <a:pt x="60" y="36"/>
                    <a:pt x="48" y="48"/>
                  </a:cubicBezTo>
                  <a:cubicBezTo>
                    <a:pt x="36" y="60"/>
                    <a:pt x="13" y="84"/>
                    <a:pt x="13" y="108"/>
                  </a:cubicBezTo>
                  <a:cubicBezTo>
                    <a:pt x="1" y="119"/>
                    <a:pt x="1" y="155"/>
                    <a:pt x="1" y="179"/>
                  </a:cubicBezTo>
                  <a:lnTo>
                    <a:pt x="1" y="227"/>
                  </a:lnTo>
                  <a:cubicBezTo>
                    <a:pt x="13" y="262"/>
                    <a:pt x="36" y="286"/>
                    <a:pt x="48" y="298"/>
                  </a:cubicBezTo>
                  <a:cubicBezTo>
                    <a:pt x="60" y="322"/>
                    <a:pt x="72" y="322"/>
                    <a:pt x="72" y="334"/>
                  </a:cubicBezTo>
                  <a:cubicBezTo>
                    <a:pt x="108" y="346"/>
                    <a:pt x="132" y="358"/>
                    <a:pt x="167" y="358"/>
                  </a:cubicBezTo>
                  <a:cubicBezTo>
                    <a:pt x="191" y="358"/>
                    <a:pt x="215" y="358"/>
                    <a:pt x="239" y="346"/>
                  </a:cubicBezTo>
                  <a:cubicBezTo>
                    <a:pt x="251" y="346"/>
                    <a:pt x="286" y="334"/>
                    <a:pt x="298" y="322"/>
                  </a:cubicBezTo>
                  <a:cubicBezTo>
                    <a:pt x="310" y="298"/>
                    <a:pt x="334" y="286"/>
                    <a:pt x="334" y="262"/>
                  </a:cubicBezTo>
                  <a:cubicBezTo>
                    <a:pt x="346" y="238"/>
                    <a:pt x="346" y="215"/>
                    <a:pt x="346" y="179"/>
                  </a:cubicBezTo>
                  <a:lnTo>
                    <a:pt x="346" y="143"/>
                  </a:lnTo>
                  <a:cubicBezTo>
                    <a:pt x="334" y="108"/>
                    <a:pt x="310" y="84"/>
                    <a:pt x="298" y="60"/>
                  </a:cubicBezTo>
                  <a:cubicBezTo>
                    <a:pt x="286" y="48"/>
                    <a:pt x="275" y="48"/>
                    <a:pt x="275" y="36"/>
                  </a:cubicBezTo>
                  <a:cubicBezTo>
                    <a:pt x="239" y="24"/>
                    <a:pt x="215"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8"/>
            <p:cNvSpPr/>
            <p:nvPr/>
          </p:nvSpPr>
          <p:spPr>
            <a:xfrm>
              <a:off x="1169349" y="4787488"/>
              <a:ext cx="19998" cy="19953"/>
            </a:xfrm>
            <a:custGeom>
              <a:avLst/>
              <a:gdLst/>
              <a:ahLst/>
              <a:cxnLst/>
              <a:rect l="l" t="t" r="r" b="b"/>
              <a:pathLst>
                <a:path w="442" h="441" extrusionOk="0">
                  <a:moveTo>
                    <a:pt x="227" y="0"/>
                  </a:moveTo>
                  <a:cubicBezTo>
                    <a:pt x="191" y="0"/>
                    <a:pt x="168" y="0"/>
                    <a:pt x="132" y="12"/>
                  </a:cubicBezTo>
                  <a:cubicBezTo>
                    <a:pt x="108" y="36"/>
                    <a:pt x="84" y="48"/>
                    <a:pt x="60" y="60"/>
                  </a:cubicBezTo>
                  <a:cubicBezTo>
                    <a:pt x="49" y="72"/>
                    <a:pt x="25" y="107"/>
                    <a:pt x="13" y="131"/>
                  </a:cubicBezTo>
                  <a:cubicBezTo>
                    <a:pt x="1" y="167"/>
                    <a:pt x="1" y="191"/>
                    <a:pt x="1" y="226"/>
                  </a:cubicBezTo>
                  <a:cubicBezTo>
                    <a:pt x="1" y="238"/>
                    <a:pt x="1" y="274"/>
                    <a:pt x="13" y="286"/>
                  </a:cubicBezTo>
                  <a:cubicBezTo>
                    <a:pt x="25" y="310"/>
                    <a:pt x="49" y="357"/>
                    <a:pt x="72" y="369"/>
                  </a:cubicBezTo>
                  <a:lnTo>
                    <a:pt x="120" y="405"/>
                  </a:lnTo>
                  <a:cubicBezTo>
                    <a:pt x="144" y="417"/>
                    <a:pt x="191" y="441"/>
                    <a:pt x="227" y="441"/>
                  </a:cubicBezTo>
                  <a:cubicBezTo>
                    <a:pt x="251" y="441"/>
                    <a:pt x="287" y="441"/>
                    <a:pt x="310" y="417"/>
                  </a:cubicBezTo>
                  <a:cubicBezTo>
                    <a:pt x="346" y="405"/>
                    <a:pt x="358" y="393"/>
                    <a:pt x="382" y="381"/>
                  </a:cubicBezTo>
                  <a:cubicBezTo>
                    <a:pt x="406" y="357"/>
                    <a:pt x="418" y="333"/>
                    <a:pt x="430" y="298"/>
                  </a:cubicBezTo>
                  <a:cubicBezTo>
                    <a:pt x="441" y="274"/>
                    <a:pt x="441" y="238"/>
                    <a:pt x="441" y="214"/>
                  </a:cubicBezTo>
                  <a:cubicBezTo>
                    <a:pt x="441" y="179"/>
                    <a:pt x="430" y="167"/>
                    <a:pt x="430" y="155"/>
                  </a:cubicBezTo>
                  <a:cubicBezTo>
                    <a:pt x="418" y="119"/>
                    <a:pt x="406" y="83"/>
                    <a:pt x="370" y="60"/>
                  </a:cubicBezTo>
                  <a:cubicBezTo>
                    <a:pt x="358" y="48"/>
                    <a:pt x="346" y="48"/>
                    <a:pt x="322" y="36"/>
                  </a:cubicBezTo>
                  <a:cubicBezTo>
                    <a:pt x="299" y="12"/>
                    <a:pt x="251"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38"/>
            <p:cNvSpPr/>
            <p:nvPr/>
          </p:nvSpPr>
          <p:spPr>
            <a:xfrm>
              <a:off x="1120892" y="4754053"/>
              <a:ext cx="16741" cy="17284"/>
            </a:xfrm>
            <a:custGeom>
              <a:avLst/>
              <a:gdLst/>
              <a:ahLst/>
              <a:cxnLst/>
              <a:rect l="l" t="t" r="r" b="b"/>
              <a:pathLst>
                <a:path w="370" h="382" extrusionOk="0">
                  <a:moveTo>
                    <a:pt x="155" y="1"/>
                  </a:moveTo>
                  <a:cubicBezTo>
                    <a:pt x="143" y="1"/>
                    <a:pt x="119" y="13"/>
                    <a:pt x="96" y="25"/>
                  </a:cubicBezTo>
                  <a:lnTo>
                    <a:pt x="84" y="49"/>
                  </a:lnTo>
                  <a:lnTo>
                    <a:pt x="72" y="60"/>
                  </a:lnTo>
                  <a:lnTo>
                    <a:pt x="60" y="72"/>
                  </a:lnTo>
                  <a:cubicBezTo>
                    <a:pt x="36" y="84"/>
                    <a:pt x="36" y="108"/>
                    <a:pt x="24" y="108"/>
                  </a:cubicBezTo>
                  <a:cubicBezTo>
                    <a:pt x="24" y="120"/>
                    <a:pt x="12" y="132"/>
                    <a:pt x="12" y="144"/>
                  </a:cubicBezTo>
                  <a:cubicBezTo>
                    <a:pt x="12" y="180"/>
                    <a:pt x="0" y="191"/>
                    <a:pt x="12" y="227"/>
                  </a:cubicBezTo>
                  <a:cubicBezTo>
                    <a:pt x="12" y="239"/>
                    <a:pt x="12" y="251"/>
                    <a:pt x="24" y="263"/>
                  </a:cubicBezTo>
                  <a:cubicBezTo>
                    <a:pt x="24" y="287"/>
                    <a:pt x="36" y="299"/>
                    <a:pt x="60" y="310"/>
                  </a:cubicBezTo>
                  <a:cubicBezTo>
                    <a:pt x="72" y="322"/>
                    <a:pt x="72" y="346"/>
                    <a:pt x="84" y="346"/>
                  </a:cubicBezTo>
                  <a:cubicBezTo>
                    <a:pt x="96" y="358"/>
                    <a:pt x="119" y="358"/>
                    <a:pt x="131" y="370"/>
                  </a:cubicBezTo>
                  <a:cubicBezTo>
                    <a:pt x="143" y="382"/>
                    <a:pt x="179" y="382"/>
                    <a:pt x="203" y="382"/>
                  </a:cubicBezTo>
                  <a:lnTo>
                    <a:pt x="250" y="382"/>
                  </a:lnTo>
                  <a:cubicBezTo>
                    <a:pt x="262" y="382"/>
                    <a:pt x="274" y="370"/>
                    <a:pt x="298" y="370"/>
                  </a:cubicBezTo>
                  <a:cubicBezTo>
                    <a:pt x="310" y="358"/>
                    <a:pt x="322" y="358"/>
                    <a:pt x="322" y="346"/>
                  </a:cubicBezTo>
                  <a:cubicBezTo>
                    <a:pt x="334" y="322"/>
                    <a:pt x="334" y="310"/>
                    <a:pt x="358" y="310"/>
                  </a:cubicBezTo>
                  <a:cubicBezTo>
                    <a:pt x="358" y="299"/>
                    <a:pt x="369" y="287"/>
                    <a:pt x="369" y="263"/>
                  </a:cubicBezTo>
                  <a:lnTo>
                    <a:pt x="369" y="191"/>
                  </a:lnTo>
                  <a:cubicBezTo>
                    <a:pt x="369" y="180"/>
                    <a:pt x="369" y="168"/>
                    <a:pt x="358" y="144"/>
                  </a:cubicBezTo>
                  <a:cubicBezTo>
                    <a:pt x="358" y="132"/>
                    <a:pt x="346" y="108"/>
                    <a:pt x="322" y="84"/>
                  </a:cubicBezTo>
                  <a:lnTo>
                    <a:pt x="310" y="72"/>
                  </a:lnTo>
                  <a:lnTo>
                    <a:pt x="298" y="60"/>
                  </a:lnTo>
                  <a:lnTo>
                    <a:pt x="274" y="49"/>
                  </a:lnTo>
                  <a:cubicBezTo>
                    <a:pt x="262" y="25"/>
                    <a:pt x="250" y="25"/>
                    <a:pt x="238" y="13"/>
                  </a:cubicBezTo>
                  <a:cubicBezTo>
                    <a:pt x="215" y="1"/>
                    <a:pt x="203"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38"/>
            <p:cNvSpPr/>
            <p:nvPr/>
          </p:nvSpPr>
          <p:spPr>
            <a:xfrm>
              <a:off x="1151568" y="4678133"/>
              <a:ext cx="17827" cy="14026"/>
            </a:xfrm>
            <a:custGeom>
              <a:avLst/>
              <a:gdLst/>
              <a:ahLst/>
              <a:cxnLst/>
              <a:rect l="l" t="t" r="r" b="b"/>
              <a:pathLst>
                <a:path w="394" h="310" extrusionOk="0">
                  <a:moveTo>
                    <a:pt x="203" y="0"/>
                  </a:moveTo>
                  <a:cubicBezTo>
                    <a:pt x="1" y="0"/>
                    <a:pt x="1" y="310"/>
                    <a:pt x="203" y="310"/>
                  </a:cubicBezTo>
                  <a:cubicBezTo>
                    <a:pt x="394" y="310"/>
                    <a:pt x="394"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8"/>
            <p:cNvSpPr/>
            <p:nvPr/>
          </p:nvSpPr>
          <p:spPr>
            <a:xfrm>
              <a:off x="1093972" y="4562308"/>
              <a:ext cx="21582" cy="16741"/>
            </a:xfrm>
            <a:custGeom>
              <a:avLst/>
              <a:gdLst/>
              <a:ahLst/>
              <a:cxnLst/>
              <a:rect l="l" t="t" r="r" b="b"/>
              <a:pathLst>
                <a:path w="477" h="370" extrusionOk="0">
                  <a:moveTo>
                    <a:pt x="238" y="0"/>
                  </a:moveTo>
                  <a:cubicBezTo>
                    <a:pt x="0" y="0"/>
                    <a:pt x="0" y="369"/>
                    <a:pt x="238" y="369"/>
                  </a:cubicBezTo>
                  <a:cubicBezTo>
                    <a:pt x="242" y="370"/>
                    <a:pt x="245" y="370"/>
                    <a:pt x="249" y="370"/>
                  </a:cubicBezTo>
                  <a:cubicBezTo>
                    <a:pt x="476" y="370"/>
                    <a:pt x="47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8"/>
            <p:cNvSpPr/>
            <p:nvPr/>
          </p:nvSpPr>
          <p:spPr>
            <a:xfrm>
              <a:off x="863951" y="4841329"/>
              <a:ext cx="19953" cy="17827"/>
            </a:xfrm>
            <a:custGeom>
              <a:avLst/>
              <a:gdLst/>
              <a:ahLst/>
              <a:cxnLst/>
              <a:rect l="l" t="t" r="r" b="b"/>
              <a:pathLst>
                <a:path w="441" h="394" extrusionOk="0">
                  <a:moveTo>
                    <a:pt x="226" y="1"/>
                  </a:moveTo>
                  <a:cubicBezTo>
                    <a:pt x="202" y="1"/>
                    <a:pt x="155" y="25"/>
                    <a:pt x="119" y="36"/>
                  </a:cubicBezTo>
                  <a:cubicBezTo>
                    <a:pt x="107" y="36"/>
                    <a:pt x="107" y="48"/>
                    <a:pt x="95" y="48"/>
                  </a:cubicBezTo>
                  <a:cubicBezTo>
                    <a:pt x="60" y="60"/>
                    <a:pt x="48" y="84"/>
                    <a:pt x="36" y="108"/>
                  </a:cubicBezTo>
                  <a:cubicBezTo>
                    <a:pt x="24" y="144"/>
                    <a:pt x="0" y="167"/>
                    <a:pt x="0" y="203"/>
                  </a:cubicBezTo>
                  <a:cubicBezTo>
                    <a:pt x="0" y="227"/>
                    <a:pt x="24" y="263"/>
                    <a:pt x="36" y="286"/>
                  </a:cubicBezTo>
                  <a:cubicBezTo>
                    <a:pt x="48" y="322"/>
                    <a:pt x="71" y="334"/>
                    <a:pt x="95" y="346"/>
                  </a:cubicBezTo>
                  <a:cubicBezTo>
                    <a:pt x="107" y="346"/>
                    <a:pt x="107" y="358"/>
                    <a:pt x="119" y="358"/>
                  </a:cubicBezTo>
                  <a:cubicBezTo>
                    <a:pt x="155" y="382"/>
                    <a:pt x="179" y="394"/>
                    <a:pt x="226" y="394"/>
                  </a:cubicBezTo>
                  <a:cubicBezTo>
                    <a:pt x="262" y="394"/>
                    <a:pt x="310" y="382"/>
                    <a:pt x="333" y="358"/>
                  </a:cubicBezTo>
                  <a:cubicBezTo>
                    <a:pt x="369" y="346"/>
                    <a:pt x="393" y="322"/>
                    <a:pt x="405" y="286"/>
                  </a:cubicBezTo>
                  <a:cubicBezTo>
                    <a:pt x="429" y="263"/>
                    <a:pt x="441" y="227"/>
                    <a:pt x="441" y="179"/>
                  </a:cubicBezTo>
                  <a:cubicBezTo>
                    <a:pt x="417" y="179"/>
                    <a:pt x="417" y="144"/>
                    <a:pt x="405" y="108"/>
                  </a:cubicBezTo>
                  <a:cubicBezTo>
                    <a:pt x="393" y="84"/>
                    <a:pt x="369" y="48"/>
                    <a:pt x="333" y="36"/>
                  </a:cubicBezTo>
                  <a:cubicBezTo>
                    <a:pt x="310" y="25"/>
                    <a:pt x="274"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8"/>
            <p:cNvSpPr/>
            <p:nvPr/>
          </p:nvSpPr>
          <p:spPr>
            <a:xfrm>
              <a:off x="653294" y="4365134"/>
              <a:ext cx="23754" cy="25020"/>
            </a:xfrm>
            <a:custGeom>
              <a:avLst/>
              <a:gdLst/>
              <a:ahLst/>
              <a:cxnLst/>
              <a:rect l="l" t="t" r="r" b="b"/>
              <a:pathLst>
                <a:path w="525" h="553" extrusionOk="0">
                  <a:moveTo>
                    <a:pt x="310" y="1"/>
                  </a:moveTo>
                  <a:cubicBezTo>
                    <a:pt x="286" y="1"/>
                    <a:pt x="239" y="24"/>
                    <a:pt x="215" y="36"/>
                  </a:cubicBezTo>
                  <a:lnTo>
                    <a:pt x="179" y="36"/>
                  </a:lnTo>
                  <a:cubicBezTo>
                    <a:pt x="167" y="36"/>
                    <a:pt x="132" y="48"/>
                    <a:pt x="120" y="60"/>
                  </a:cubicBezTo>
                  <a:lnTo>
                    <a:pt x="72" y="108"/>
                  </a:lnTo>
                  <a:cubicBezTo>
                    <a:pt x="48" y="120"/>
                    <a:pt x="48" y="155"/>
                    <a:pt x="36" y="167"/>
                  </a:cubicBezTo>
                  <a:cubicBezTo>
                    <a:pt x="13" y="203"/>
                    <a:pt x="1" y="227"/>
                    <a:pt x="1" y="263"/>
                  </a:cubicBezTo>
                  <a:lnTo>
                    <a:pt x="1" y="358"/>
                  </a:lnTo>
                  <a:lnTo>
                    <a:pt x="36" y="417"/>
                  </a:lnTo>
                  <a:cubicBezTo>
                    <a:pt x="48" y="453"/>
                    <a:pt x="60" y="465"/>
                    <a:pt x="96" y="501"/>
                  </a:cubicBezTo>
                  <a:cubicBezTo>
                    <a:pt x="108" y="513"/>
                    <a:pt x="120" y="525"/>
                    <a:pt x="155" y="525"/>
                  </a:cubicBezTo>
                  <a:cubicBezTo>
                    <a:pt x="173" y="542"/>
                    <a:pt x="197" y="553"/>
                    <a:pt x="218" y="553"/>
                  </a:cubicBezTo>
                  <a:cubicBezTo>
                    <a:pt x="225" y="553"/>
                    <a:pt x="232" y="552"/>
                    <a:pt x="239" y="548"/>
                  </a:cubicBezTo>
                  <a:cubicBezTo>
                    <a:pt x="263" y="548"/>
                    <a:pt x="286" y="548"/>
                    <a:pt x="298" y="525"/>
                  </a:cubicBezTo>
                  <a:cubicBezTo>
                    <a:pt x="346" y="513"/>
                    <a:pt x="370" y="501"/>
                    <a:pt x="406" y="465"/>
                  </a:cubicBezTo>
                  <a:cubicBezTo>
                    <a:pt x="406" y="465"/>
                    <a:pt x="406" y="453"/>
                    <a:pt x="417" y="453"/>
                  </a:cubicBezTo>
                  <a:cubicBezTo>
                    <a:pt x="453" y="417"/>
                    <a:pt x="477" y="382"/>
                    <a:pt x="477" y="346"/>
                  </a:cubicBezTo>
                  <a:cubicBezTo>
                    <a:pt x="525" y="346"/>
                    <a:pt x="525" y="322"/>
                    <a:pt x="525" y="310"/>
                  </a:cubicBezTo>
                  <a:lnTo>
                    <a:pt x="525" y="274"/>
                  </a:lnTo>
                  <a:lnTo>
                    <a:pt x="525" y="251"/>
                  </a:lnTo>
                  <a:lnTo>
                    <a:pt x="525" y="215"/>
                  </a:lnTo>
                  <a:cubicBezTo>
                    <a:pt x="525" y="179"/>
                    <a:pt x="513" y="144"/>
                    <a:pt x="501" y="108"/>
                  </a:cubicBezTo>
                  <a:cubicBezTo>
                    <a:pt x="477" y="84"/>
                    <a:pt x="453" y="60"/>
                    <a:pt x="417" y="36"/>
                  </a:cubicBezTo>
                  <a:cubicBezTo>
                    <a:pt x="394" y="24"/>
                    <a:pt x="358" y="1"/>
                    <a:pt x="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4" name="Google Shape;2334;p38"/>
            <p:cNvSpPr/>
            <p:nvPr/>
          </p:nvSpPr>
          <p:spPr>
            <a:xfrm>
              <a:off x="741656" y="4382372"/>
              <a:ext cx="18369" cy="17284"/>
            </a:xfrm>
            <a:custGeom>
              <a:avLst/>
              <a:gdLst/>
              <a:ahLst/>
              <a:cxnLst/>
              <a:rect l="l" t="t" r="r" b="b"/>
              <a:pathLst>
                <a:path w="406" h="382" extrusionOk="0">
                  <a:moveTo>
                    <a:pt x="191" y="1"/>
                  </a:moveTo>
                  <a:cubicBezTo>
                    <a:pt x="167" y="1"/>
                    <a:pt x="155" y="1"/>
                    <a:pt x="119" y="13"/>
                  </a:cubicBezTo>
                  <a:cubicBezTo>
                    <a:pt x="96" y="24"/>
                    <a:pt x="72" y="24"/>
                    <a:pt x="60" y="60"/>
                  </a:cubicBezTo>
                  <a:cubicBezTo>
                    <a:pt x="48" y="72"/>
                    <a:pt x="36" y="96"/>
                    <a:pt x="12" y="120"/>
                  </a:cubicBezTo>
                  <a:cubicBezTo>
                    <a:pt x="0" y="144"/>
                    <a:pt x="0" y="155"/>
                    <a:pt x="0" y="191"/>
                  </a:cubicBezTo>
                  <a:lnTo>
                    <a:pt x="0" y="239"/>
                  </a:lnTo>
                  <a:lnTo>
                    <a:pt x="48" y="322"/>
                  </a:lnTo>
                  <a:cubicBezTo>
                    <a:pt x="60" y="334"/>
                    <a:pt x="72" y="334"/>
                    <a:pt x="96" y="358"/>
                  </a:cubicBezTo>
                  <a:cubicBezTo>
                    <a:pt x="119" y="370"/>
                    <a:pt x="143" y="382"/>
                    <a:pt x="191" y="382"/>
                  </a:cubicBezTo>
                  <a:cubicBezTo>
                    <a:pt x="227" y="382"/>
                    <a:pt x="238" y="382"/>
                    <a:pt x="274" y="370"/>
                  </a:cubicBezTo>
                  <a:cubicBezTo>
                    <a:pt x="298" y="358"/>
                    <a:pt x="310" y="358"/>
                    <a:pt x="334" y="322"/>
                  </a:cubicBezTo>
                  <a:cubicBezTo>
                    <a:pt x="346" y="310"/>
                    <a:pt x="358" y="286"/>
                    <a:pt x="369" y="263"/>
                  </a:cubicBezTo>
                  <a:cubicBezTo>
                    <a:pt x="393" y="239"/>
                    <a:pt x="393" y="227"/>
                    <a:pt x="393" y="191"/>
                  </a:cubicBezTo>
                  <a:cubicBezTo>
                    <a:pt x="405" y="179"/>
                    <a:pt x="405" y="167"/>
                    <a:pt x="393" y="144"/>
                  </a:cubicBezTo>
                  <a:lnTo>
                    <a:pt x="346" y="60"/>
                  </a:lnTo>
                  <a:cubicBezTo>
                    <a:pt x="334" y="48"/>
                    <a:pt x="310" y="48"/>
                    <a:pt x="298" y="24"/>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8"/>
            <p:cNvSpPr/>
            <p:nvPr/>
          </p:nvSpPr>
          <p:spPr>
            <a:xfrm>
              <a:off x="668405" y="4464264"/>
              <a:ext cx="10814" cy="9185"/>
            </a:xfrm>
            <a:custGeom>
              <a:avLst/>
              <a:gdLst/>
              <a:ahLst/>
              <a:cxnLst/>
              <a:rect l="l" t="t" r="r" b="b"/>
              <a:pathLst>
                <a:path w="239" h="203" extrusionOk="0">
                  <a:moveTo>
                    <a:pt x="119" y="0"/>
                  </a:moveTo>
                  <a:cubicBezTo>
                    <a:pt x="0" y="0"/>
                    <a:pt x="0" y="203"/>
                    <a:pt x="119" y="203"/>
                  </a:cubicBezTo>
                  <a:cubicBezTo>
                    <a:pt x="238" y="203"/>
                    <a:pt x="238" y="0"/>
                    <a:pt x="1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6" name="Google Shape;2336;p38"/>
            <p:cNvSpPr/>
            <p:nvPr/>
          </p:nvSpPr>
          <p:spPr>
            <a:xfrm>
              <a:off x="1350370" y="4830560"/>
              <a:ext cx="21582" cy="17284"/>
            </a:xfrm>
            <a:custGeom>
              <a:avLst/>
              <a:gdLst/>
              <a:ahLst/>
              <a:cxnLst/>
              <a:rect l="l" t="t" r="r" b="b"/>
              <a:pathLst>
                <a:path w="477" h="382" extrusionOk="0">
                  <a:moveTo>
                    <a:pt x="239" y="1"/>
                  </a:moveTo>
                  <a:cubicBezTo>
                    <a:pt x="0" y="1"/>
                    <a:pt x="0" y="382"/>
                    <a:pt x="239" y="382"/>
                  </a:cubicBezTo>
                  <a:cubicBezTo>
                    <a:pt x="477" y="382"/>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7" name="Google Shape;2337;p38"/>
            <p:cNvSpPr/>
            <p:nvPr/>
          </p:nvSpPr>
          <p:spPr>
            <a:xfrm>
              <a:off x="1404256" y="4690530"/>
              <a:ext cx="21039" cy="20496"/>
            </a:xfrm>
            <a:custGeom>
              <a:avLst/>
              <a:gdLst/>
              <a:ahLst/>
              <a:cxnLst/>
              <a:rect l="l" t="t" r="r" b="b"/>
              <a:pathLst>
                <a:path w="465" h="453" extrusionOk="0">
                  <a:moveTo>
                    <a:pt x="226" y="0"/>
                  </a:moveTo>
                  <a:cubicBezTo>
                    <a:pt x="191" y="0"/>
                    <a:pt x="167" y="0"/>
                    <a:pt x="131" y="12"/>
                  </a:cubicBezTo>
                  <a:cubicBezTo>
                    <a:pt x="107" y="36"/>
                    <a:pt x="71" y="48"/>
                    <a:pt x="60" y="60"/>
                  </a:cubicBezTo>
                  <a:cubicBezTo>
                    <a:pt x="36" y="71"/>
                    <a:pt x="12" y="107"/>
                    <a:pt x="12" y="131"/>
                  </a:cubicBezTo>
                  <a:cubicBezTo>
                    <a:pt x="0" y="167"/>
                    <a:pt x="0" y="191"/>
                    <a:pt x="0" y="226"/>
                  </a:cubicBezTo>
                  <a:cubicBezTo>
                    <a:pt x="0" y="238"/>
                    <a:pt x="0" y="274"/>
                    <a:pt x="12" y="286"/>
                  </a:cubicBezTo>
                  <a:cubicBezTo>
                    <a:pt x="36" y="333"/>
                    <a:pt x="48" y="357"/>
                    <a:pt x="71" y="393"/>
                  </a:cubicBezTo>
                  <a:cubicBezTo>
                    <a:pt x="95" y="405"/>
                    <a:pt x="107" y="417"/>
                    <a:pt x="119" y="417"/>
                  </a:cubicBezTo>
                  <a:cubicBezTo>
                    <a:pt x="155" y="441"/>
                    <a:pt x="191" y="452"/>
                    <a:pt x="238" y="452"/>
                  </a:cubicBezTo>
                  <a:cubicBezTo>
                    <a:pt x="274" y="452"/>
                    <a:pt x="298" y="452"/>
                    <a:pt x="333" y="441"/>
                  </a:cubicBezTo>
                  <a:cubicBezTo>
                    <a:pt x="357" y="417"/>
                    <a:pt x="393" y="405"/>
                    <a:pt x="405" y="393"/>
                  </a:cubicBezTo>
                  <a:cubicBezTo>
                    <a:pt x="429" y="381"/>
                    <a:pt x="452" y="345"/>
                    <a:pt x="452" y="321"/>
                  </a:cubicBezTo>
                  <a:cubicBezTo>
                    <a:pt x="464" y="286"/>
                    <a:pt x="464" y="262"/>
                    <a:pt x="464" y="226"/>
                  </a:cubicBezTo>
                  <a:cubicBezTo>
                    <a:pt x="452" y="214"/>
                    <a:pt x="452" y="179"/>
                    <a:pt x="452" y="167"/>
                  </a:cubicBezTo>
                  <a:cubicBezTo>
                    <a:pt x="429" y="119"/>
                    <a:pt x="417" y="95"/>
                    <a:pt x="393" y="60"/>
                  </a:cubicBezTo>
                  <a:cubicBezTo>
                    <a:pt x="369" y="48"/>
                    <a:pt x="357" y="36"/>
                    <a:pt x="345" y="36"/>
                  </a:cubicBezTo>
                  <a:cubicBezTo>
                    <a:pt x="310" y="12"/>
                    <a:pt x="274" y="0"/>
                    <a:pt x="22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8" name="Google Shape;2338;p38"/>
            <p:cNvSpPr/>
            <p:nvPr/>
          </p:nvSpPr>
          <p:spPr>
            <a:xfrm>
              <a:off x="1437103" y="4743284"/>
              <a:ext cx="24297" cy="18912"/>
            </a:xfrm>
            <a:custGeom>
              <a:avLst/>
              <a:gdLst/>
              <a:ahLst/>
              <a:cxnLst/>
              <a:rect l="l" t="t" r="r" b="b"/>
              <a:pathLst>
                <a:path w="537" h="418" extrusionOk="0">
                  <a:moveTo>
                    <a:pt x="274" y="1"/>
                  </a:moveTo>
                  <a:cubicBezTo>
                    <a:pt x="0" y="1"/>
                    <a:pt x="0" y="418"/>
                    <a:pt x="274" y="418"/>
                  </a:cubicBezTo>
                  <a:cubicBezTo>
                    <a:pt x="536" y="406"/>
                    <a:pt x="536" y="1"/>
                    <a:pt x="2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9" name="Google Shape;2339;p38"/>
            <p:cNvSpPr/>
            <p:nvPr/>
          </p:nvSpPr>
          <p:spPr>
            <a:xfrm>
              <a:off x="1390773" y="4732516"/>
              <a:ext cx="15112" cy="11356"/>
            </a:xfrm>
            <a:custGeom>
              <a:avLst/>
              <a:gdLst/>
              <a:ahLst/>
              <a:cxnLst/>
              <a:rect l="l" t="t" r="r" b="b"/>
              <a:pathLst>
                <a:path w="334" h="251" extrusionOk="0">
                  <a:moveTo>
                    <a:pt x="167" y="1"/>
                  </a:moveTo>
                  <a:cubicBezTo>
                    <a:pt x="0" y="1"/>
                    <a:pt x="0" y="251"/>
                    <a:pt x="167" y="251"/>
                  </a:cubicBezTo>
                  <a:cubicBezTo>
                    <a:pt x="334" y="251"/>
                    <a:pt x="334" y="1"/>
                    <a:pt x="16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
        <p:nvSpPr>
          <p:cNvPr id="2340" name="Google Shape;2340;p38"/>
          <p:cNvSpPr/>
          <p:nvPr/>
        </p:nvSpPr>
        <p:spPr>
          <a:xfrm>
            <a:off x="346146" y="6287223"/>
            <a:ext cx="934615" cy="555715"/>
          </a:xfrm>
          <a:custGeom>
            <a:avLst/>
            <a:gdLst/>
            <a:ahLst/>
            <a:cxnLst/>
            <a:rect l="l" t="t" r="r" b="b"/>
            <a:pathLst>
              <a:path w="13574" h="8071" extrusionOk="0">
                <a:moveTo>
                  <a:pt x="6092" y="0"/>
                </a:moveTo>
                <a:cubicBezTo>
                  <a:pt x="5733" y="0"/>
                  <a:pt x="5369" y="110"/>
                  <a:pt x="5084" y="321"/>
                </a:cubicBezTo>
                <a:cubicBezTo>
                  <a:pt x="4477" y="773"/>
                  <a:pt x="4191" y="1559"/>
                  <a:pt x="4227" y="2309"/>
                </a:cubicBezTo>
                <a:cubicBezTo>
                  <a:pt x="4240" y="2711"/>
                  <a:pt x="4341" y="3105"/>
                  <a:pt x="4493" y="3483"/>
                </a:cubicBezTo>
                <a:lnTo>
                  <a:pt x="4493" y="3483"/>
                </a:lnTo>
                <a:cubicBezTo>
                  <a:pt x="4416" y="3383"/>
                  <a:pt x="4328" y="3292"/>
                  <a:pt x="4227" y="3214"/>
                </a:cubicBezTo>
                <a:cubicBezTo>
                  <a:pt x="4051" y="3086"/>
                  <a:pt x="3830" y="3018"/>
                  <a:pt x="3617" y="3018"/>
                </a:cubicBezTo>
                <a:cubicBezTo>
                  <a:pt x="3356" y="3018"/>
                  <a:pt x="3108" y="3122"/>
                  <a:pt x="2977" y="3345"/>
                </a:cubicBezTo>
                <a:cubicBezTo>
                  <a:pt x="2870" y="3512"/>
                  <a:pt x="2858" y="3702"/>
                  <a:pt x="2858" y="3893"/>
                </a:cubicBezTo>
                <a:cubicBezTo>
                  <a:pt x="2858" y="4369"/>
                  <a:pt x="2977" y="4869"/>
                  <a:pt x="3179" y="5298"/>
                </a:cubicBezTo>
                <a:cubicBezTo>
                  <a:pt x="2739" y="4548"/>
                  <a:pt x="1917" y="4036"/>
                  <a:pt x="1060" y="3940"/>
                </a:cubicBezTo>
                <a:cubicBezTo>
                  <a:pt x="1012" y="3937"/>
                  <a:pt x="963" y="3936"/>
                  <a:pt x="914" y="3936"/>
                </a:cubicBezTo>
                <a:cubicBezTo>
                  <a:pt x="575" y="3936"/>
                  <a:pt x="229" y="4016"/>
                  <a:pt x="83" y="4298"/>
                </a:cubicBezTo>
                <a:cubicBezTo>
                  <a:pt x="0" y="4476"/>
                  <a:pt x="12" y="4690"/>
                  <a:pt x="48" y="4881"/>
                </a:cubicBezTo>
                <a:cubicBezTo>
                  <a:pt x="549" y="7701"/>
                  <a:pt x="4265" y="8071"/>
                  <a:pt x="7303" y="8071"/>
                </a:cubicBezTo>
                <a:cubicBezTo>
                  <a:pt x="8382" y="8071"/>
                  <a:pt x="9375" y="8024"/>
                  <a:pt x="10109" y="8024"/>
                </a:cubicBezTo>
                <a:cubicBezTo>
                  <a:pt x="10597" y="8024"/>
                  <a:pt x="11085" y="8024"/>
                  <a:pt x="11537" y="7810"/>
                </a:cubicBezTo>
                <a:cubicBezTo>
                  <a:pt x="12085" y="7560"/>
                  <a:pt x="12454" y="7012"/>
                  <a:pt x="12764" y="6476"/>
                </a:cubicBezTo>
                <a:cubicBezTo>
                  <a:pt x="13157" y="5833"/>
                  <a:pt x="13502" y="5131"/>
                  <a:pt x="13561" y="4393"/>
                </a:cubicBezTo>
                <a:cubicBezTo>
                  <a:pt x="13573" y="4155"/>
                  <a:pt x="13561" y="3917"/>
                  <a:pt x="13418" y="3714"/>
                </a:cubicBezTo>
                <a:cubicBezTo>
                  <a:pt x="13283" y="3531"/>
                  <a:pt x="13059" y="3448"/>
                  <a:pt x="12827" y="3448"/>
                </a:cubicBezTo>
                <a:cubicBezTo>
                  <a:pt x="12652" y="3448"/>
                  <a:pt x="12472" y="3496"/>
                  <a:pt x="12323" y="3583"/>
                </a:cubicBezTo>
                <a:cubicBezTo>
                  <a:pt x="11966" y="3797"/>
                  <a:pt x="11752" y="4155"/>
                  <a:pt x="11549" y="4512"/>
                </a:cubicBezTo>
                <a:cubicBezTo>
                  <a:pt x="11621" y="4071"/>
                  <a:pt x="11609" y="3619"/>
                  <a:pt x="11537" y="3178"/>
                </a:cubicBezTo>
                <a:cubicBezTo>
                  <a:pt x="11502" y="3047"/>
                  <a:pt x="11478" y="2916"/>
                  <a:pt x="11383" y="2821"/>
                </a:cubicBezTo>
                <a:cubicBezTo>
                  <a:pt x="11301" y="2735"/>
                  <a:pt x="11197" y="2699"/>
                  <a:pt x="11086" y="2699"/>
                </a:cubicBezTo>
                <a:cubicBezTo>
                  <a:pt x="10858" y="2699"/>
                  <a:pt x="10598" y="2851"/>
                  <a:pt x="10430" y="3035"/>
                </a:cubicBezTo>
                <a:cubicBezTo>
                  <a:pt x="9989" y="3500"/>
                  <a:pt x="9656" y="4095"/>
                  <a:pt x="9513" y="4726"/>
                </a:cubicBezTo>
                <a:cubicBezTo>
                  <a:pt x="9573" y="4190"/>
                  <a:pt x="9549" y="3643"/>
                  <a:pt x="9454" y="3119"/>
                </a:cubicBezTo>
                <a:cubicBezTo>
                  <a:pt x="9418" y="3024"/>
                  <a:pt x="9394" y="2904"/>
                  <a:pt x="9299" y="2821"/>
                </a:cubicBezTo>
                <a:cubicBezTo>
                  <a:pt x="9255" y="2790"/>
                  <a:pt x="9207" y="2776"/>
                  <a:pt x="9159" y="2776"/>
                </a:cubicBezTo>
                <a:cubicBezTo>
                  <a:pt x="8988" y="2776"/>
                  <a:pt x="8806" y="2949"/>
                  <a:pt x="8704" y="3107"/>
                </a:cubicBezTo>
                <a:cubicBezTo>
                  <a:pt x="8358" y="3655"/>
                  <a:pt x="8168" y="4286"/>
                  <a:pt x="8120" y="4929"/>
                </a:cubicBezTo>
                <a:cubicBezTo>
                  <a:pt x="8180" y="3750"/>
                  <a:pt x="8025" y="2559"/>
                  <a:pt x="7680" y="1428"/>
                </a:cubicBezTo>
                <a:cubicBezTo>
                  <a:pt x="7561" y="1059"/>
                  <a:pt x="7430" y="678"/>
                  <a:pt x="7144" y="404"/>
                </a:cubicBezTo>
                <a:cubicBezTo>
                  <a:pt x="6871" y="131"/>
                  <a:pt x="6484" y="0"/>
                  <a:pt x="6092" y="0"/>
                </a:cubicBezTo>
                <a:close/>
              </a:path>
            </a:pathLst>
          </a:custGeom>
          <a:solidFill>
            <a:srgbClr val="FF3577">
              <a:alpha val="430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 name="文本框 18">
            <a:extLst>
              <a:ext uri="{FF2B5EF4-FFF2-40B4-BE49-F238E27FC236}">
                <a16:creationId xmlns:a16="http://schemas.microsoft.com/office/drawing/2014/main" id="{94AAAAED-4D83-41E3-BB60-D604328DBD4C}"/>
              </a:ext>
            </a:extLst>
          </p:cNvPr>
          <p:cNvSpPr txBox="1"/>
          <p:nvPr/>
        </p:nvSpPr>
        <p:spPr>
          <a:xfrm>
            <a:off x="3169814" y="278009"/>
            <a:ext cx="58523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Nội</a:t>
            </a:r>
            <a:r>
              <a:rPr kumimoji="0" lang="en-US" altLang="zh-CN"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 dung </a:t>
            </a: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bài</a:t>
            </a:r>
            <a:r>
              <a:rPr kumimoji="0" lang="en-US" altLang="zh-CN"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 </a:t>
            </a: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học</a:t>
            </a:r>
            <a:endParaRPr kumimoji="0" lang="zh-CN" altLang="en-US"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endParaRPr>
          </a:p>
        </p:txBody>
      </p:sp>
      <p:sp>
        <p:nvSpPr>
          <p:cNvPr id="136" name="Rounded Rectangle 135"/>
          <p:cNvSpPr/>
          <p:nvPr/>
        </p:nvSpPr>
        <p:spPr>
          <a:xfrm>
            <a:off x="691931" y="2058428"/>
            <a:ext cx="10707980" cy="2473618"/>
          </a:xfrm>
          <a:prstGeom prst="roundRect">
            <a:avLst/>
          </a:prstGeom>
          <a:solidFill>
            <a:schemeClr val="bg1">
              <a:alpha val="50000"/>
            </a:schemeClr>
          </a:solidFill>
          <a:ln>
            <a:solidFill>
              <a:srgbClr val="FFD9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7" name="文本框 18">
            <a:extLst>
              <a:ext uri="{FF2B5EF4-FFF2-40B4-BE49-F238E27FC236}">
                <a16:creationId xmlns:a16="http://schemas.microsoft.com/office/drawing/2014/main" id="{94AAAAED-4D83-41E3-BB60-D604328DBD4C}"/>
              </a:ext>
            </a:extLst>
          </p:cNvPr>
          <p:cNvSpPr txBox="1"/>
          <p:nvPr/>
        </p:nvSpPr>
        <p:spPr>
          <a:xfrm>
            <a:off x="867770" y="2426796"/>
            <a:ext cx="1051097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thơ</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sự</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khéo</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léo</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bàn</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tay</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giáo</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đã</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tạo</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ra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một</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cảnh</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bình</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minh</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bằng</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tờ</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giấy</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màu</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trước</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mắt</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bạn</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nhỏ</a:t>
            </a:r>
            <a:r>
              <a:rPr lang="en-US" altLang="zh-C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zh-CN" alt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38" name="Picture 13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9061" b="30933"/>
          <a:stretch/>
        </p:blipFill>
        <p:spPr>
          <a:xfrm>
            <a:off x="3579999" y="4908326"/>
            <a:ext cx="5511890" cy="21499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rPr>
              <a:t>03</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416576" y="2038991"/>
            <a:ext cx="5358848" cy="2780017"/>
          </a:xfrm>
          <a:prstGeom prst="rect">
            <a:avLst/>
          </a:prstGeom>
        </p:spPr>
      </p:pic>
    </p:spTree>
    <p:custDataLst>
      <p:tags r:id="rId1"/>
    </p:custDataLst>
    <p:extLst>
      <p:ext uri="{BB962C8B-B14F-4D97-AF65-F5344CB8AC3E}">
        <p14:creationId xmlns:p14="http://schemas.microsoft.com/office/powerpoint/2010/main" val="20966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Mềm</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phô</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 tờ xanh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 cắt rất nhanh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nước dập dềnh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8565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2" name="Picture 1"/>
          <p:cNvPicPr>
            <a:picLocks noChangeAspect="1"/>
          </p:cNvPicPr>
          <p:nvPr/>
        </p:nvPicPr>
        <p:blipFill>
          <a:blip r:embed="rId4"/>
          <a:stretch>
            <a:fillRect/>
          </a:stretch>
        </p:blipFill>
        <p:spPr>
          <a:xfrm>
            <a:off x="3038591" y="2038991"/>
            <a:ext cx="6114818" cy="2780017"/>
          </a:xfrm>
          <a:prstGeom prst="rect">
            <a:avLst/>
          </a:prstGeom>
        </p:spPr>
      </p:pic>
    </p:spTree>
    <p:custDataLst>
      <p:tags r:id="rId1"/>
    </p:custDataLst>
    <p:extLst>
      <p:ext uri="{BB962C8B-B14F-4D97-AF65-F5344CB8AC3E}">
        <p14:creationId xmlns:p14="http://schemas.microsoft.com/office/powerpoint/2010/main" val="78429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6000" b="-46000"/>
          </a:stretch>
        </a:blipFill>
        <a:effectLst/>
      </p:bgPr>
    </p:bg>
    <p:spTree>
      <p:nvGrpSpPr>
        <p:cNvPr id="1" name=""/>
        <p:cNvGrpSpPr/>
        <p:nvPr/>
      </p:nvGrpSpPr>
      <p:grpSpPr>
        <a:xfrm>
          <a:off x="0" y="0"/>
          <a:ext cx="0" cy="0"/>
          <a:chOff x="0" y="0"/>
          <a:chExt cx="0" cy="0"/>
        </a:xfrm>
      </p:grpSpPr>
      <p:pic>
        <p:nvPicPr>
          <p:cNvPr id="5" name="Picture 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1" cstate="print">
              <a:extLst>
                <a:ext uri="{BEBA8EAE-BF5A-486C-A8C5-ECC9F3942E4B}">
                  <a14:imgProps xmlns:a14="http://schemas.microsoft.com/office/drawing/2010/main">
                    <a14:imgLayer r:embed="rId12">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39200" y="3739477"/>
            <a:ext cx="1828800" cy="1828800"/>
          </a:xfrm>
          <a:prstGeom prst="rect">
            <a:avLst/>
          </a:prstGeom>
        </p:spPr>
      </p:pic>
      <p:sp>
        <p:nvSpPr>
          <p:cNvPr id="13" name="Right Arrow 12">
            <a:hlinkClick r:id="rId15"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14" name="Picture 13" descr="Shape&#10;&#10;Description automatically generated with medium confidence">
            <a:extLst>
              <a:ext uri="{FF2B5EF4-FFF2-40B4-BE49-F238E27FC236}">
                <a16:creationId xmlns:a16="http://schemas.microsoft.com/office/drawing/2014/main" id="{CDBB1809-4CD2-483E-AB53-DF0A060DF1C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51867"/>
            <a:ext cx="1457630" cy="1457630"/>
          </a:xfrm>
          <a:prstGeom prst="rect">
            <a:avLst/>
          </a:prstGeom>
        </p:spPr>
      </p:pic>
    </p:spTree>
    <p:extLst>
      <p:ext uri="{BB962C8B-B14F-4D97-AF65-F5344CB8AC3E}">
        <p14:creationId xmlns:p14="http://schemas.microsoft.com/office/powerpoint/2010/main" val="278999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701800"/>
            <a:ext cx="10972800" cy="1143000"/>
          </a:xfrm>
          <a:solidFill>
            <a:srgbClr val="47EFF7"/>
          </a:solidFill>
        </p:spPr>
        <p:txBody>
          <a:bodyPr/>
          <a:lstStyle/>
          <a:p>
            <a:r>
              <a:rPr lang="en-US" dirty="0" err="1">
                <a:latin typeface="Arial" pitchFamily="34" charset="0"/>
                <a:cs typeface="Arial" pitchFamily="34" charset="0"/>
              </a:rPr>
              <a:t>Bài</a:t>
            </a:r>
            <a:r>
              <a:rPr lang="en-US" dirty="0">
                <a:latin typeface="Arial" pitchFamily="34" charset="0"/>
                <a:cs typeface="Arial" pitchFamily="34" charset="0"/>
              </a:rPr>
              <a:t> </a:t>
            </a:r>
            <a:r>
              <a:rPr lang="en-US" dirty="0" err="1">
                <a:latin typeface="Arial" pitchFamily="34" charset="0"/>
                <a:cs typeface="Arial" pitchFamily="34" charset="0"/>
              </a:rPr>
              <a:t>đọc</a:t>
            </a:r>
            <a:r>
              <a:rPr lang="en-US" dirty="0">
                <a:latin typeface="Arial" pitchFamily="34" charset="0"/>
                <a:cs typeface="Arial" pitchFamily="34" charset="0"/>
              </a:rPr>
              <a:t> </a:t>
            </a:r>
            <a:r>
              <a:rPr lang="en-US" dirty="0" err="1">
                <a:latin typeface="Arial" pitchFamily="34" charset="0"/>
                <a:cs typeface="Arial" pitchFamily="34" charset="0"/>
              </a:rPr>
              <a:t>trước</a:t>
            </a:r>
            <a:r>
              <a:rPr lang="en-US" dirty="0">
                <a:latin typeface="Arial" pitchFamily="34" charset="0"/>
                <a:cs typeface="Arial" pitchFamily="34" charset="0"/>
              </a:rPr>
              <a:t> </a:t>
            </a:r>
            <a:r>
              <a:rPr lang="en-US" dirty="0" err="1">
                <a:latin typeface="Arial" pitchFamily="34" charset="0"/>
                <a:cs typeface="Arial" pitchFamily="34" charset="0"/>
              </a:rPr>
              <a:t>em</a:t>
            </a:r>
            <a:r>
              <a:rPr lang="en-US" dirty="0">
                <a:latin typeface="Arial" pitchFamily="34" charset="0"/>
                <a:cs typeface="Arial" pitchFamily="34" charset="0"/>
              </a:rPr>
              <a:t> </a:t>
            </a:r>
            <a:r>
              <a:rPr lang="en-US" dirty="0" err="1">
                <a:latin typeface="Arial" pitchFamily="34" charset="0"/>
                <a:cs typeface="Arial" pitchFamily="34" charset="0"/>
              </a:rPr>
              <a:t>học</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bài</a:t>
            </a:r>
            <a:r>
              <a:rPr lang="en-US" dirty="0">
                <a:latin typeface="Arial" pitchFamily="34" charset="0"/>
                <a:cs typeface="Arial" pitchFamily="34" charset="0"/>
              </a:rPr>
              <a:t> </a:t>
            </a:r>
            <a:r>
              <a:rPr lang="en-US" dirty="0" err="1">
                <a:latin typeface="Arial" pitchFamily="34" charset="0"/>
                <a:cs typeface="Arial" pitchFamily="34" charset="0"/>
              </a:rPr>
              <a:t>gì</a:t>
            </a:r>
            <a:r>
              <a:rPr lang="en-US" dirty="0">
                <a:latin typeface="Arial" pitchFamily="34" charset="0"/>
                <a:cs typeface="Arial" pitchFamily="34" charset="0"/>
              </a:rPr>
              <a:t>?</a:t>
            </a:r>
          </a:p>
        </p:txBody>
      </p:sp>
      <p:sp>
        <p:nvSpPr>
          <p:cNvPr id="4" name="Title 1"/>
          <p:cNvSpPr txBox="1">
            <a:spLocks/>
          </p:cNvSpPr>
          <p:nvPr/>
        </p:nvSpPr>
        <p:spPr>
          <a:xfrm>
            <a:off x="711200" y="3632200"/>
            <a:ext cx="10972800" cy="1143000"/>
          </a:xfrm>
          <a:prstGeom prst="rect">
            <a:avLst/>
          </a:prstGeom>
          <a:solidFill>
            <a:schemeClr val="accent3">
              <a:lumMod val="60000"/>
              <a:lumOff val="40000"/>
            </a:schemeClr>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rgbClr val="FF0000"/>
                </a:solidFill>
                <a:latin typeface="Arial" pitchFamily="34" charset="0"/>
                <a:cs typeface="Arial" pitchFamily="34" charset="0"/>
              </a:rPr>
              <a:t>Đáp</a:t>
            </a:r>
            <a:r>
              <a:rPr lang="en-US" sz="5867" dirty="0">
                <a:solidFill>
                  <a:srgbClr val="FF0000"/>
                </a:solidFill>
                <a:latin typeface="Arial" pitchFamily="34" charset="0"/>
                <a:cs typeface="Arial" pitchFamily="34" charset="0"/>
              </a:rPr>
              <a:t> </a:t>
            </a:r>
            <a:r>
              <a:rPr lang="en-US" sz="5867" dirty="0" err="1">
                <a:solidFill>
                  <a:srgbClr val="FF0000"/>
                </a:solidFill>
                <a:latin typeface="Arial" pitchFamily="34" charset="0"/>
                <a:cs typeface="Arial" pitchFamily="34" charset="0"/>
              </a:rPr>
              <a:t>án</a:t>
            </a:r>
            <a:r>
              <a:rPr lang="en-US" sz="5867" dirty="0">
                <a:solidFill>
                  <a:srgbClr val="FF0000"/>
                </a:solidFill>
                <a:latin typeface="Arial" pitchFamily="34" charset="0"/>
                <a:cs typeface="Arial" pitchFamily="34" charset="0"/>
              </a:rPr>
              <a:t>: </a:t>
            </a:r>
            <a:r>
              <a:rPr lang="en-US" sz="5867" dirty="0" err="1">
                <a:solidFill>
                  <a:srgbClr val="FF0000"/>
                </a:solidFill>
                <a:latin typeface="Arial" pitchFamily="34" charset="0"/>
                <a:cs typeface="Arial" pitchFamily="34" charset="0"/>
              </a:rPr>
              <a:t>Bài</a:t>
            </a:r>
            <a:r>
              <a:rPr lang="en-US" sz="5867" dirty="0">
                <a:solidFill>
                  <a:srgbClr val="FF0000"/>
                </a:solidFill>
                <a:latin typeface="Arial" pitchFamily="34" charset="0"/>
                <a:cs typeface="Arial" pitchFamily="34" charset="0"/>
              </a:rPr>
              <a:t> </a:t>
            </a:r>
            <a:r>
              <a:rPr lang="en-US" sz="5867" dirty="0" err="1">
                <a:solidFill>
                  <a:srgbClr val="FF0000"/>
                </a:solidFill>
                <a:latin typeface="Arial" pitchFamily="34" charset="0"/>
                <a:cs typeface="Arial" pitchFamily="34" charset="0"/>
              </a:rPr>
              <a:t>tập</a:t>
            </a:r>
            <a:r>
              <a:rPr lang="en-US" sz="5867" dirty="0">
                <a:solidFill>
                  <a:srgbClr val="FF0000"/>
                </a:solidFill>
                <a:latin typeface="Arial" pitchFamily="34" charset="0"/>
                <a:cs typeface="Arial" pitchFamily="34" charset="0"/>
              </a:rPr>
              <a:t> </a:t>
            </a:r>
            <a:r>
              <a:rPr lang="en-US" sz="5867" dirty="0" err="1">
                <a:solidFill>
                  <a:srgbClr val="FF0000"/>
                </a:solidFill>
                <a:latin typeface="Arial" pitchFamily="34" charset="0"/>
                <a:cs typeface="Arial" pitchFamily="34" charset="0"/>
              </a:rPr>
              <a:t>làm</a:t>
            </a:r>
            <a:r>
              <a:rPr lang="en-US" sz="5867" dirty="0">
                <a:solidFill>
                  <a:srgbClr val="FF0000"/>
                </a:solidFill>
                <a:latin typeface="Arial" pitchFamily="34" charset="0"/>
                <a:cs typeface="Arial" pitchFamily="34" charset="0"/>
              </a:rPr>
              <a:t> </a:t>
            </a:r>
            <a:r>
              <a:rPr lang="en-US" sz="5867" dirty="0" err="1">
                <a:solidFill>
                  <a:srgbClr val="FF0000"/>
                </a:solidFill>
                <a:latin typeface="Arial" pitchFamily="34" charset="0"/>
                <a:cs typeface="Arial" pitchFamily="34" charset="0"/>
              </a:rPr>
              <a:t>văn</a:t>
            </a:r>
            <a:endParaRPr lang="en-US" sz="5867" dirty="0">
              <a:solidFill>
                <a:srgbClr val="FF0000"/>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spTree>
    <p:extLst>
      <p:ext uri="{BB962C8B-B14F-4D97-AF65-F5344CB8AC3E}">
        <p14:creationId xmlns:p14="http://schemas.microsoft.com/office/powerpoint/2010/main" val="846493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701800"/>
            <a:ext cx="10972800" cy="1143000"/>
          </a:xfrm>
          <a:solidFill>
            <a:srgbClr val="47EFF7"/>
          </a:solidFill>
        </p:spPr>
        <p:txBody>
          <a:bodyPr>
            <a:normAutofit fontScale="90000"/>
          </a:bodyPr>
          <a:lstStyle/>
          <a:p>
            <a:r>
              <a:rPr lang="en-US" dirty="0" err="1">
                <a:latin typeface="Arial" pitchFamily="34" charset="0"/>
                <a:cs typeface="Arial" pitchFamily="34" charset="0"/>
              </a:rPr>
              <a:t>Bài</a:t>
            </a:r>
            <a:r>
              <a:rPr lang="en-US" dirty="0">
                <a:latin typeface="Arial" pitchFamily="34" charset="0"/>
                <a:cs typeface="Arial" pitchFamily="34" charset="0"/>
              </a:rPr>
              <a:t> </a:t>
            </a:r>
            <a:r>
              <a:rPr lang="en-US" dirty="0" err="1">
                <a:latin typeface="Arial" pitchFamily="34" charset="0"/>
                <a:cs typeface="Arial" pitchFamily="34" charset="0"/>
              </a:rPr>
              <a:t>tập</a:t>
            </a:r>
            <a:r>
              <a:rPr lang="en-US" dirty="0">
                <a:latin typeface="Arial" pitchFamily="34" charset="0"/>
                <a:cs typeface="Arial" pitchFamily="34" charset="0"/>
              </a:rPr>
              <a:t> </a:t>
            </a:r>
            <a:r>
              <a:rPr lang="en-US" dirty="0" err="1">
                <a:latin typeface="Arial" pitchFamily="34" charset="0"/>
                <a:cs typeface="Arial" pitchFamily="34" charset="0"/>
              </a:rPr>
              <a:t>làm</a:t>
            </a:r>
            <a:r>
              <a:rPr lang="en-US" dirty="0">
                <a:latin typeface="Arial" pitchFamily="34" charset="0"/>
                <a:cs typeface="Arial" pitchFamily="34" charset="0"/>
              </a:rPr>
              <a:t> </a:t>
            </a:r>
            <a:r>
              <a:rPr lang="en-US" dirty="0" err="1">
                <a:latin typeface="Arial" pitchFamily="34" charset="0"/>
                <a:cs typeface="Arial" pitchFamily="34" charset="0"/>
              </a:rPr>
              <a:t>văn</a:t>
            </a:r>
            <a:r>
              <a:rPr lang="en-US" dirty="0">
                <a:latin typeface="Arial" pitchFamily="34" charset="0"/>
                <a:cs typeface="Arial" pitchFamily="34" charset="0"/>
              </a:rPr>
              <a:t> </a:t>
            </a:r>
            <a:r>
              <a:rPr lang="en-US" dirty="0" err="1">
                <a:latin typeface="Arial" pitchFamily="34" charset="0"/>
                <a:cs typeface="Arial" pitchFamily="34" charset="0"/>
              </a:rPr>
              <a:t>nói</a:t>
            </a:r>
            <a:r>
              <a:rPr lang="en-US" dirty="0">
                <a:latin typeface="Arial" pitchFamily="34" charset="0"/>
                <a:cs typeface="Arial" pitchFamily="34" charset="0"/>
              </a:rPr>
              <a:t> </a:t>
            </a:r>
            <a:r>
              <a:rPr lang="en-US" dirty="0" err="1">
                <a:latin typeface="Arial" pitchFamily="34" charset="0"/>
                <a:cs typeface="Arial" pitchFamily="34" charset="0"/>
              </a:rPr>
              <a:t>về</a:t>
            </a:r>
            <a:r>
              <a:rPr lang="en-US" dirty="0">
                <a:latin typeface="Arial" pitchFamily="34" charset="0"/>
                <a:cs typeface="Arial" pitchFamily="34" charset="0"/>
              </a:rPr>
              <a:t> </a:t>
            </a:r>
            <a:r>
              <a:rPr lang="en-US" dirty="0" err="1">
                <a:latin typeface="Arial" pitchFamily="34" charset="0"/>
                <a:cs typeface="Arial" pitchFamily="34" charset="0"/>
              </a:rPr>
              <a:t>câu</a:t>
            </a:r>
            <a:r>
              <a:rPr lang="en-US" dirty="0">
                <a:latin typeface="Arial" pitchFamily="34" charset="0"/>
                <a:cs typeface="Arial" pitchFamily="34" charset="0"/>
              </a:rPr>
              <a:t> </a:t>
            </a:r>
            <a:r>
              <a:rPr lang="en-US" dirty="0" err="1">
                <a:latin typeface="Arial" pitchFamily="34" charset="0"/>
                <a:cs typeface="Arial" pitchFamily="34" charset="0"/>
              </a:rPr>
              <a:t>bé</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10972800" cy="1143000"/>
          </a:xfrm>
          <a:prstGeom prst="rect">
            <a:avLst/>
          </a:prstGeom>
          <a:solidFill>
            <a:schemeClr val="accent3">
              <a:lumMod val="60000"/>
              <a:lumOff val="40000"/>
            </a:schemeClr>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prstClr val="black"/>
                </a:solidFill>
                <a:latin typeface="Arial" pitchFamily="34" charset="0"/>
                <a:cs typeface="Arial" pitchFamily="34" charset="0"/>
              </a:rPr>
              <a:t>Đáp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án</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Cô</a:t>
            </a:r>
            <a:r>
              <a:rPr lang="en-US" sz="5867" dirty="0">
                <a:solidFill>
                  <a:prstClr val="black"/>
                </a:solidFill>
                <a:latin typeface="Arial" pitchFamily="34" charset="0"/>
                <a:cs typeface="Arial" pitchFamily="34" charset="0"/>
              </a:rPr>
              <a:t>-li-a</a:t>
            </a: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spTree>
    <p:extLst>
      <p:ext uri="{BB962C8B-B14F-4D97-AF65-F5344CB8AC3E}">
        <p14:creationId xmlns:p14="http://schemas.microsoft.com/office/powerpoint/2010/main" val="1636411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171575"/>
            <a:ext cx="10972800" cy="1673225"/>
          </a:xfrm>
          <a:solidFill>
            <a:srgbClr val="47EFF7"/>
          </a:solidFill>
        </p:spPr>
        <p:txBody>
          <a:bodyPr>
            <a:noAutofit/>
          </a:bodyPr>
          <a:lstStyle/>
          <a:p>
            <a:r>
              <a:rPr lang="en-US" sz="4800" dirty="0" err="1">
                <a:latin typeface="Arial" pitchFamily="34" charset="0"/>
                <a:cs typeface="Arial" pitchFamily="34" charset="0"/>
              </a:rPr>
              <a:t>Mẹ</a:t>
            </a:r>
            <a:r>
              <a:rPr lang="en-US" sz="4800" dirty="0">
                <a:latin typeface="Arial" pitchFamily="34" charset="0"/>
                <a:cs typeface="Arial" pitchFamily="34" charset="0"/>
              </a:rPr>
              <a:t> </a:t>
            </a:r>
            <a:r>
              <a:rPr lang="en-US" sz="4800" dirty="0" err="1">
                <a:latin typeface="Arial" pitchFamily="34" charset="0"/>
                <a:cs typeface="Arial" pitchFamily="34" charset="0"/>
              </a:rPr>
              <a:t>cô</a:t>
            </a:r>
            <a:r>
              <a:rPr lang="en-US" sz="4800" dirty="0">
                <a:latin typeface="Arial" pitchFamily="34" charset="0"/>
                <a:cs typeface="Arial" pitchFamily="34" charset="0"/>
              </a:rPr>
              <a:t>-li-a </a:t>
            </a:r>
            <a:r>
              <a:rPr lang="en-US" sz="4800" dirty="0" err="1">
                <a:latin typeface="Arial" pitchFamily="34" charset="0"/>
                <a:cs typeface="Arial" pitchFamily="34" charset="0"/>
              </a:rPr>
              <a:t>nhờ</a:t>
            </a:r>
            <a:r>
              <a:rPr lang="en-US" sz="4800" dirty="0">
                <a:latin typeface="Arial" pitchFamily="34" charset="0"/>
                <a:cs typeface="Arial" pitchFamily="34" charset="0"/>
              </a:rPr>
              <a:t> </a:t>
            </a:r>
            <a:r>
              <a:rPr lang="en-US" sz="4800" dirty="0" err="1">
                <a:latin typeface="Arial" pitchFamily="34" charset="0"/>
                <a:cs typeface="Arial" pitchFamily="34" charset="0"/>
              </a:rPr>
              <a:t>cậu</a:t>
            </a:r>
            <a:r>
              <a:rPr lang="en-US" sz="4800" dirty="0">
                <a:latin typeface="Arial" pitchFamily="34" charset="0"/>
                <a:cs typeface="Arial" pitchFamily="34" charset="0"/>
              </a:rPr>
              <a:t> </a:t>
            </a:r>
            <a:r>
              <a:rPr lang="en-US" sz="4800" dirty="0" err="1">
                <a:latin typeface="Arial" pitchFamily="34" charset="0"/>
                <a:cs typeface="Arial" pitchFamily="34" charset="0"/>
              </a:rPr>
              <a:t>ấy</a:t>
            </a:r>
            <a:r>
              <a:rPr lang="en-US" sz="4800" dirty="0">
                <a:latin typeface="Arial" pitchFamily="34" charset="0"/>
                <a:cs typeface="Arial" pitchFamily="34" charset="0"/>
              </a:rPr>
              <a:t> </a:t>
            </a:r>
            <a:r>
              <a:rPr lang="en-US" sz="4800" dirty="0" err="1">
                <a:latin typeface="Arial" pitchFamily="34" charset="0"/>
                <a:cs typeface="Arial" pitchFamily="34" charset="0"/>
              </a:rPr>
              <a:t>giặt</a:t>
            </a:r>
            <a:r>
              <a:rPr lang="en-US" sz="4800" dirty="0">
                <a:latin typeface="Arial" pitchFamily="34" charset="0"/>
                <a:cs typeface="Arial" pitchFamily="34" charset="0"/>
              </a:rPr>
              <a:t> </a:t>
            </a:r>
            <a:r>
              <a:rPr lang="en-US" sz="4800" dirty="0" err="1">
                <a:latin typeface="Arial" pitchFamily="34" charset="0"/>
                <a:cs typeface="Arial" pitchFamily="34" charset="0"/>
              </a:rPr>
              <a:t>áo</a:t>
            </a:r>
            <a:r>
              <a:rPr lang="en-US" sz="4800" dirty="0">
                <a:latin typeface="Arial" pitchFamily="34" charset="0"/>
                <a:cs typeface="Arial" pitchFamily="34" charset="0"/>
              </a:rPr>
              <a:t> </a:t>
            </a:r>
            <a:r>
              <a:rPr lang="en-US" sz="4800" dirty="0" err="1">
                <a:latin typeface="Arial" pitchFamily="34" charset="0"/>
                <a:cs typeface="Arial" pitchFamily="34" charset="0"/>
              </a:rPr>
              <a:t>sơ</a:t>
            </a:r>
            <a:r>
              <a:rPr lang="en-US" sz="4800" dirty="0">
                <a:latin typeface="Arial" pitchFamily="34" charset="0"/>
                <a:cs typeface="Arial" pitchFamily="34" charset="0"/>
              </a:rPr>
              <a:t> mi </a:t>
            </a:r>
            <a:r>
              <a:rPr lang="en-US" sz="4800" dirty="0" err="1">
                <a:latin typeface="Arial" pitchFamily="34" charset="0"/>
                <a:cs typeface="Arial" pitchFamily="34" charset="0"/>
              </a:rPr>
              <a:t>và</a:t>
            </a:r>
            <a:r>
              <a:rPr lang="en-US" sz="4800" dirty="0">
                <a:latin typeface="Arial" pitchFamily="34" charset="0"/>
                <a:cs typeface="Arial" pitchFamily="34" charset="0"/>
              </a:rPr>
              <a:t> </a:t>
            </a:r>
            <a:r>
              <a:rPr lang="en-US" sz="4800" dirty="0" err="1">
                <a:latin typeface="Arial" pitchFamily="34" charset="0"/>
                <a:cs typeface="Arial" pitchFamily="34" charset="0"/>
              </a:rPr>
              <a:t>quần</a:t>
            </a:r>
            <a:r>
              <a:rPr lang="en-US" sz="4800" dirty="0">
                <a:latin typeface="Arial" pitchFamily="34" charset="0"/>
                <a:cs typeface="Arial" pitchFamily="34" charset="0"/>
              </a:rPr>
              <a:t> </a:t>
            </a:r>
            <a:r>
              <a:rPr lang="en-US" sz="4800" dirty="0" err="1">
                <a:latin typeface="Arial" pitchFamily="34" charset="0"/>
                <a:cs typeface="Arial" pitchFamily="34" charset="0"/>
              </a:rPr>
              <a:t>lót</a:t>
            </a:r>
            <a:r>
              <a:rPr lang="en-US" sz="4800" dirty="0">
                <a:latin typeface="Arial" pitchFamily="34" charset="0"/>
                <a:cs typeface="Arial" pitchFamily="34" charset="0"/>
              </a:rPr>
              <a:t> </a:t>
            </a:r>
            <a:r>
              <a:rPr lang="en-US" sz="4800" dirty="0" err="1">
                <a:latin typeface="Arial" pitchFamily="34" charset="0"/>
                <a:cs typeface="Arial" pitchFamily="34" charset="0"/>
              </a:rPr>
              <a:t>vào</a:t>
            </a:r>
            <a:r>
              <a:rPr lang="en-US" sz="4800" dirty="0">
                <a:latin typeface="Arial" pitchFamily="34" charset="0"/>
                <a:cs typeface="Arial" pitchFamily="34" charset="0"/>
              </a:rPr>
              <a:t> </a:t>
            </a:r>
            <a:r>
              <a:rPr lang="en-US" sz="4800" dirty="0" err="1">
                <a:latin typeface="Arial" pitchFamily="34" charset="0"/>
                <a:cs typeface="Arial" pitchFamily="34" charset="0"/>
              </a:rPr>
              <a:t>ngày</a:t>
            </a:r>
            <a:r>
              <a:rPr lang="en-US" sz="4800" dirty="0">
                <a:latin typeface="Arial" pitchFamily="34" charset="0"/>
                <a:cs typeface="Arial" pitchFamily="34" charset="0"/>
              </a:rPr>
              <a:t> </a:t>
            </a:r>
            <a:r>
              <a:rPr lang="en-US" sz="4800" dirty="0" err="1">
                <a:latin typeface="Arial" pitchFamily="34" charset="0"/>
                <a:cs typeface="Arial" pitchFamily="34" charset="0"/>
              </a:rPr>
              <a:t>thứ</a:t>
            </a:r>
            <a:r>
              <a:rPr lang="en-US" sz="4800" dirty="0">
                <a:latin typeface="Arial" pitchFamily="34" charset="0"/>
                <a:cs typeface="Arial" pitchFamily="34" charset="0"/>
              </a:rPr>
              <a:t> </a:t>
            </a:r>
            <a:r>
              <a:rPr lang="en-US" sz="4800" dirty="0" err="1">
                <a:latin typeface="Arial" pitchFamily="34" charset="0"/>
                <a:cs typeface="Arial" pitchFamily="34" charset="0"/>
              </a:rPr>
              <a:t>mấy</a:t>
            </a:r>
            <a:r>
              <a:rPr lang="en-US" sz="4800" dirty="0">
                <a:latin typeface="Arial" pitchFamily="34" charset="0"/>
                <a:cs typeface="Arial" pitchFamily="34" charset="0"/>
              </a:rPr>
              <a:t>?</a:t>
            </a:r>
          </a:p>
        </p:txBody>
      </p:sp>
      <p:sp>
        <p:nvSpPr>
          <p:cNvPr id="4" name="Title 1"/>
          <p:cNvSpPr txBox="1">
            <a:spLocks/>
          </p:cNvSpPr>
          <p:nvPr/>
        </p:nvSpPr>
        <p:spPr>
          <a:xfrm>
            <a:off x="711200" y="3632200"/>
            <a:ext cx="10972800" cy="1143000"/>
          </a:xfrm>
          <a:prstGeom prst="rect">
            <a:avLst/>
          </a:prstGeom>
          <a:solidFill>
            <a:schemeClr val="accent3">
              <a:lumMod val="60000"/>
              <a:lumOff val="40000"/>
            </a:schemeClr>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prstClr val="black"/>
                </a:solidFill>
                <a:latin typeface="Arial" pitchFamily="34" charset="0"/>
                <a:cs typeface="Arial" pitchFamily="34" charset="0"/>
              </a:rPr>
              <a:t>Đáp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án</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Ngày</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chủ</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nhật</a:t>
            </a:r>
            <a:endParaRPr lang="en-US" sz="5867" dirty="0">
              <a:solidFill>
                <a:prstClr val="black"/>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spTree>
    <p:extLst>
      <p:ext uri="{BB962C8B-B14F-4D97-AF65-F5344CB8AC3E}">
        <p14:creationId xmlns:p14="http://schemas.microsoft.com/office/powerpoint/2010/main" val="408588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2306" y="526943"/>
            <a:ext cx="92369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FF0000"/>
                </a:solidFill>
                <a:effectLst/>
                <a:uLnTx/>
                <a:uFillTx/>
                <a:latin typeface="Calibri"/>
                <a:cs typeface="Arial"/>
                <a:sym typeface="Arial"/>
              </a:rPr>
              <a:t>Nói</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với</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bạn</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những</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điều</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em</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nhớ</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nhất</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về</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thầy</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cô</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giáo</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cũ</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của</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mình</a:t>
            </a:r>
            <a:r>
              <a:rPr kumimoji="0" lang="en-US" sz="4000" b="0" i="0" u="none" strike="noStrike" kern="0" cap="none" spc="0" normalizeH="0" baseline="0" noProof="0" dirty="0">
                <a:ln>
                  <a:noFill/>
                </a:ln>
                <a:solidFill>
                  <a:srgbClr val="FF0000"/>
                </a:solidFill>
                <a:effectLst/>
                <a:uLnTx/>
                <a:uFillTx/>
                <a:latin typeface="Calibri"/>
                <a:cs typeface="Arial"/>
                <a:sym typeface="Arial"/>
              </a:rPr>
              <a:t>.</a:t>
            </a:r>
          </a:p>
        </p:txBody>
      </p:sp>
      <p:sp>
        <p:nvSpPr>
          <p:cNvPr id="3" name="AutoShape 2" descr="Phóng Tên Lửa Hình ảnh | Định dạng hình ảnh PNG 400179594| vn.lovepik.com"/>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p:cNvGrpSpPr/>
          <p:nvPr/>
        </p:nvGrpSpPr>
        <p:grpSpPr>
          <a:xfrm>
            <a:off x="835802" y="526943"/>
            <a:ext cx="731520" cy="731520"/>
            <a:chOff x="2076774" y="2479729"/>
            <a:chExt cx="731520" cy="731520"/>
          </a:xfrm>
        </p:grpSpPr>
        <p:sp>
          <p:nvSpPr>
            <p:cNvPr id="5" name="Rounded Rectangle 4"/>
            <p:cNvSpPr/>
            <p:nvPr/>
          </p:nvSpPr>
          <p:spPr>
            <a:xfrm>
              <a:off x="2076774" y="2479729"/>
              <a:ext cx="731520" cy="731520"/>
            </a:xfrm>
            <a:prstGeom prst="roundRect">
              <a:avLst/>
            </a:prstGeom>
            <a:solidFill>
              <a:srgbClr val="80CDE1"/>
            </a:solidFill>
            <a:ln>
              <a:solidFill>
                <a:srgbClr val="80C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83023" l="10000" r="94535"/>
                      </a14:imgEffect>
                    </a14:imgLayer>
                  </a14:imgProps>
                </a:ext>
              </a:extLst>
            </a:blip>
            <a:srcRect l="20990" t="14572" b="17883"/>
            <a:stretch/>
          </p:blipFill>
          <p:spPr>
            <a:xfrm rot="18674869">
              <a:off x="2210772" y="2608872"/>
              <a:ext cx="560729" cy="479354"/>
            </a:xfrm>
            <a:prstGeom prst="rect">
              <a:avLst/>
            </a:prstGeom>
          </p:spPr>
        </p:pic>
      </p:grpSp>
      <p:pic>
        <p:nvPicPr>
          <p:cNvPr id="2052" name="Picture 4" descr="Premium Vector | Kids discuss homework"/>
          <p:cNvPicPr>
            <a:picLocks noChangeAspect="1" noChangeArrowheads="1"/>
          </p:cNvPicPr>
          <p:nvPr/>
        </p:nvPicPr>
        <p:blipFill rotWithShape="1">
          <a:blip r:embed="rId4">
            <a:extLst>
              <a:ext uri="{28A0092B-C50C-407E-A947-70E740481C1C}">
                <a14:useLocalDpi xmlns:a14="http://schemas.microsoft.com/office/drawing/2010/main" val="0"/>
              </a:ext>
            </a:extLst>
          </a:blip>
          <a:srcRect t="16858" b="-323"/>
          <a:stretch/>
        </p:blipFill>
        <p:spPr bwMode="auto">
          <a:xfrm>
            <a:off x="3072947" y="3679634"/>
            <a:ext cx="5962650" cy="2846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184D39-0C1B-482B-B1C3-18E8FA902F90}"/>
              </a:ext>
            </a:extLst>
          </p:cNvPr>
          <p:cNvPicPr>
            <a:picLocks noChangeAspect="1"/>
          </p:cNvPicPr>
          <p:nvPr/>
        </p:nvPicPr>
        <p:blipFill>
          <a:blip r:embed="rId5"/>
          <a:stretch>
            <a:fillRect/>
          </a:stretch>
        </p:blipFill>
        <p:spPr>
          <a:xfrm>
            <a:off x="4619097" y="2011454"/>
            <a:ext cx="2953806" cy="1564640"/>
          </a:xfrm>
          <a:prstGeom prst="rect">
            <a:avLst/>
          </a:prstGeom>
        </p:spPr>
      </p:pic>
    </p:spTree>
    <p:extLst>
      <p:ext uri="{BB962C8B-B14F-4D97-AF65-F5344CB8AC3E}">
        <p14:creationId xmlns:p14="http://schemas.microsoft.com/office/powerpoint/2010/main" val="2343949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sp>
        <p:nvSpPr>
          <p:cNvPr id="2" name="TextBox 1"/>
          <p:cNvSpPr txBox="1"/>
          <p:nvPr/>
        </p:nvSpPr>
        <p:spPr>
          <a:xfrm>
            <a:off x="2935923" y="276225"/>
            <a:ext cx="6320154" cy="805339"/>
          </a:xfrm>
          <a:prstGeom prst="roundRect">
            <a:avLst>
              <a:gd name="adj" fmla="val 47436"/>
            </a:avLst>
          </a:prstGeom>
          <a:solidFill>
            <a:srgbClr val="80CDE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Calibri" panose="020F0502020204030204"/>
                <a:cs typeface="Arial"/>
                <a:sym typeface="Arial"/>
              </a:rPr>
              <a:t>Thứ</a:t>
            </a:r>
            <a:r>
              <a:rPr kumimoji="0" lang="en-US" sz="3200" b="0" i="0" u="none" strike="noStrike" kern="0" cap="none" spc="0" normalizeH="0" baseline="0" noProof="0" dirty="0">
                <a:ln>
                  <a:noFill/>
                </a:ln>
                <a:solidFill>
                  <a:srgbClr val="000000"/>
                </a:solidFill>
                <a:effectLst/>
                <a:uLnTx/>
                <a:uFillTx/>
                <a:latin typeface="Calibri" panose="020F0502020204030204"/>
                <a:cs typeface="Arial"/>
                <a:sym typeface="Arial"/>
              </a:rPr>
              <a:t> … </a:t>
            </a:r>
            <a:r>
              <a:rPr kumimoji="0" lang="en-US" sz="3200" b="0" i="0" u="none" strike="noStrike" kern="0" cap="none" spc="0" normalizeH="0" baseline="0" noProof="0" dirty="0" err="1">
                <a:ln>
                  <a:noFill/>
                </a:ln>
                <a:solidFill>
                  <a:srgbClr val="000000"/>
                </a:solidFill>
                <a:effectLst/>
                <a:uLnTx/>
                <a:uFillTx/>
                <a:latin typeface="Calibri" panose="020F0502020204030204"/>
                <a:cs typeface="Arial"/>
                <a:sym typeface="Arial"/>
              </a:rPr>
              <a:t>ngày</a:t>
            </a:r>
            <a:r>
              <a:rPr kumimoji="0" lang="en-US" sz="3200" b="0" i="0" u="none" strike="noStrike" kern="0" cap="none" spc="0" normalizeH="0" baseline="0" noProof="0" dirty="0">
                <a:ln>
                  <a:noFill/>
                </a:ln>
                <a:solidFill>
                  <a:srgbClr val="000000"/>
                </a:solidFill>
                <a:effectLst/>
                <a:uLnTx/>
                <a:uFillTx/>
                <a:latin typeface="Calibri" panose="020F0502020204030204"/>
                <a:cs typeface="Arial"/>
                <a:sym typeface="Arial"/>
              </a:rPr>
              <a:t> … </a:t>
            </a:r>
            <a:r>
              <a:rPr kumimoji="0" lang="en-US" sz="3200" b="0" i="0" u="none" strike="noStrike" kern="0" cap="none" spc="0" normalizeH="0" baseline="0" noProof="0" dirty="0" err="1">
                <a:ln>
                  <a:noFill/>
                </a:ln>
                <a:solidFill>
                  <a:srgbClr val="000000"/>
                </a:solidFill>
                <a:effectLst/>
                <a:uLnTx/>
                <a:uFillTx/>
                <a:latin typeface="Calibri" panose="020F0502020204030204"/>
                <a:cs typeface="Arial"/>
                <a:sym typeface="Arial"/>
              </a:rPr>
              <a:t>tháng</a:t>
            </a:r>
            <a:r>
              <a:rPr kumimoji="0" lang="en-US" sz="3200" b="0" i="0" u="none" strike="noStrike" kern="0" cap="none" spc="0" normalizeH="0" baseline="0" noProof="0" dirty="0">
                <a:ln>
                  <a:noFill/>
                </a:ln>
                <a:solidFill>
                  <a:srgbClr val="000000"/>
                </a:solidFill>
                <a:effectLst/>
                <a:uLnTx/>
                <a:uFillTx/>
                <a:latin typeface="Calibri" panose="020F0502020204030204"/>
                <a:cs typeface="Arial"/>
                <a:sym typeface="Arial"/>
              </a:rPr>
              <a:t> … </a:t>
            </a:r>
            <a:r>
              <a:rPr kumimoji="0" lang="en-US" sz="3200" b="0" i="0" u="none" strike="noStrike" kern="0" cap="none" spc="0" normalizeH="0" baseline="0" noProof="0" dirty="0" err="1">
                <a:ln>
                  <a:noFill/>
                </a:ln>
                <a:solidFill>
                  <a:srgbClr val="000000"/>
                </a:solidFill>
                <a:effectLst/>
                <a:uLnTx/>
                <a:uFillTx/>
                <a:latin typeface="Calibri" panose="020F0502020204030204"/>
                <a:cs typeface="Arial"/>
                <a:sym typeface="Arial"/>
              </a:rPr>
              <a:t>năm</a:t>
            </a:r>
            <a:r>
              <a:rPr kumimoji="0" lang="en-US" sz="3200" b="0" i="0" u="none" strike="noStrike" kern="0" cap="none" spc="0" normalizeH="0" baseline="0" noProof="0" dirty="0">
                <a:ln>
                  <a:noFill/>
                </a:ln>
                <a:solidFill>
                  <a:srgbClr val="000000"/>
                </a:solidFill>
                <a:effectLst/>
                <a:uLnTx/>
                <a:uFillTx/>
                <a:latin typeface="Calibri" panose="020F0502020204030204"/>
                <a:cs typeface="Arial"/>
                <a:sym typeface="Arial"/>
              </a:rPr>
              <a:t> 2022</a:t>
            </a:r>
          </a:p>
        </p:txBody>
      </p:sp>
      <p:pic>
        <p:nvPicPr>
          <p:cNvPr id="7" name="Picture 6">
            <a:extLst>
              <a:ext uri="{FF2B5EF4-FFF2-40B4-BE49-F238E27FC236}">
                <a16:creationId xmlns:a16="http://schemas.microsoft.com/office/drawing/2014/main" id="{EA4D87D8-BD28-4883-BC55-5CE076A076F8}"/>
              </a:ext>
            </a:extLst>
          </p:cNvPr>
          <p:cNvPicPr>
            <a:picLocks noChangeAspect="1"/>
          </p:cNvPicPr>
          <p:nvPr/>
        </p:nvPicPr>
        <p:blipFill>
          <a:blip r:embed="rId3"/>
          <a:stretch>
            <a:fillRect/>
          </a:stretch>
        </p:blipFill>
        <p:spPr>
          <a:xfrm>
            <a:off x="3930832" y="1242779"/>
            <a:ext cx="4474030" cy="790412"/>
          </a:xfrm>
          <a:prstGeom prst="rect">
            <a:avLst/>
          </a:prstGeom>
        </p:spPr>
      </p:pic>
      <p:sp>
        <p:nvSpPr>
          <p:cNvPr id="5" name="TextBox 4">
            <a:extLst>
              <a:ext uri="{FF2B5EF4-FFF2-40B4-BE49-F238E27FC236}">
                <a16:creationId xmlns:a16="http://schemas.microsoft.com/office/drawing/2014/main" id="{148E4907-2432-49D6-9E31-A0957315BB00}"/>
              </a:ext>
            </a:extLst>
          </p:cNvPr>
          <p:cNvSpPr txBox="1"/>
          <p:nvPr/>
        </p:nvSpPr>
        <p:spPr>
          <a:xfrm>
            <a:off x="4686300" y="2033190"/>
            <a:ext cx="4956812" cy="646331"/>
          </a:xfrm>
          <a:prstGeom prst="rect">
            <a:avLst/>
          </a:prstGeom>
          <a:noFill/>
        </p:spPr>
        <p:txBody>
          <a:bodyPr wrap="square" rtlCol="0">
            <a:spAutoFit/>
          </a:bodyPr>
          <a:lstStyle/>
          <a:p>
            <a:r>
              <a:rPr lang="en-US" sz="3600" dirty="0" err="1">
                <a:solidFill>
                  <a:srgbClr val="FF0000"/>
                </a:solidFill>
                <a:latin typeface="Times New Roman" pitchFamily="18" charset="0"/>
                <a:cs typeface="Times New Roman" pitchFamily="18" charset="0"/>
              </a:rPr>
              <a:t>Bài</a:t>
            </a:r>
            <a:r>
              <a:rPr lang="en-US" sz="3600" dirty="0">
                <a:solidFill>
                  <a:srgbClr val="FF0000"/>
                </a:solidFill>
                <a:latin typeface="Times New Roman" pitchFamily="18" charset="0"/>
                <a:cs typeface="Times New Roman" pitchFamily="18" charset="0"/>
              </a:rPr>
              <a:t> 13 – </a:t>
            </a:r>
            <a:r>
              <a:rPr lang="en-US" sz="3600" dirty="0" err="1">
                <a:solidFill>
                  <a:srgbClr val="FF0000"/>
                </a:solidFill>
                <a:latin typeface="Times New Roman" pitchFamily="18" charset="0"/>
                <a:cs typeface="Times New Roman" pitchFamily="18" charset="0"/>
              </a:rPr>
              <a:t>Đọc</a:t>
            </a:r>
            <a:endParaRPr lang="en-US" sz="3600" dirty="0">
              <a:solidFill>
                <a:srgbClr val="FF0000"/>
              </a:solidFill>
              <a:latin typeface="Times New Roman" pitchFamily="18" charset="0"/>
              <a:cs typeface="Times New Roman" pitchFamily="18" charset="0"/>
            </a:endParaRPr>
          </a:p>
        </p:txBody>
      </p:sp>
      <p:pic>
        <p:nvPicPr>
          <p:cNvPr id="10" name="Picture 9" descr="A picture containing text, vector graphics&#10;&#10;Description automatically generated">
            <a:extLst>
              <a:ext uri="{FF2B5EF4-FFF2-40B4-BE49-F238E27FC236}">
                <a16:creationId xmlns:a16="http://schemas.microsoft.com/office/drawing/2014/main" id="{860A5508-3978-46A1-AAEE-8A48247AFC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5633" y="2224352"/>
            <a:ext cx="4956813" cy="4956813"/>
          </a:xfrm>
          <a:prstGeom prst="rect">
            <a:avLst/>
          </a:prstGeom>
        </p:spPr>
      </p:pic>
      <p:pic>
        <p:nvPicPr>
          <p:cNvPr id="11" name="Picture 10">
            <a:extLst>
              <a:ext uri="{FF2B5EF4-FFF2-40B4-BE49-F238E27FC236}">
                <a16:creationId xmlns:a16="http://schemas.microsoft.com/office/drawing/2014/main" id="{A56887B6-F759-4B9A-8246-D4AE29DF28CF}"/>
              </a:ext>
            </a:extLst>
          </p:cNvPr>
          <p:cNvPicPr>
            <a:picLocks noChangeAspect="1"/>
          </p:cNvPicPr>
          <p:nvPr/>
        </p:nvPicPr>
        <p:blipFill>
          <a:blip r:embed="rId5"/>
          <a:stretch>
            <a:fillRect/>
          </a:stretch>
        </p:blipFill>
        <p:spPr>
          <a:xfrm>
            <a:off x="2497737" y="2679521"/>
            <a:ext cx="7340220" cy="1981372"/>
          </a:xfrm>
          <a:prstGeom prst="rect">
            <a:avLst/>
          </a:prstGeom>
        </p:spPr>
      </p:pic>
    </p:spTree>
    <p:extLst>
      <p:ext uri="{BB962C8B-B14F-4D97-AF65-F5344CB8AC3E}">
        <p14:creationId xmlns:p14="http://schemas.microsoft.com/office/powerpoint/2010/main" val="6049604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28185"/>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111750" y="2038991"/>
            <a:ext cx="5968501" cy="2780017"/>
          </a:xfrm>
          <a:prstGeom prst="rect">
            <a:avLst/>
          </a:prstGeom>
        </p:spPr>
      </p:pic>
    </p:spTree>
    <p:custDataLst>
      <p:tags r:id="rId1"/>
    </p:custDataLst>
    <p:extLst>
      <p:ext uri="{BB962C8B-B14F-4D97-AF65-F5344CB8AC3E}">
        <p14:creationId xmlns:p14="http://schemas.microsoft.com/office/powerpoint/2010/main" val="3050339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TIMING" val="|0.6|0.7"/>
</p:tagLst>
</file>

<file path=ppt/tags/tag59.xml><?xml version="1.0" encoding="utf-8"?>
<p:tagLst xmlns:a="http://schemas.openxmlformats.org/drawingml/2006/main" xmlns:r="http://schemas.openxmlformats.org/officeDocument/2006/relationships" xmlns:p="http://schemas.openxmlformats.org/presentationml/2006/main">
  <p:tag name="TIMING" val="|0.6|0.7"/>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PA" val="v3.2.0"/>
</p:tagLst>
</file>

<file path=ppt/tags/tag61.xml><?xml version="1.0" encoding="utf-8"?>
<p:tagLst xmlns:a="http://schemas.openxmlformats.org/drawingml/2006/main" xmlns:r="http://schemas.openxmlformats.org/officeDocument/2006/relationships" xmlns:p="http://schemas.openxmlformats.org/presentationml/2006/main">
  <p:tag name="TIMING" val="|0.6|0.7"/>
</p:tagLst>
</file>

<file path=ppt/tags/tag62.xml><?xml version="1.0" encoding="utf-8"?>
<p:tagLst xmlns:a="http://schemas.openxmlformats.org/drawingml/2006/main" xmlns:r="http://schemas.openxmlformats.org/officeDocument/2006/relationships" xmlns:p="http://schemas.openxmlformats.org/presentationml/2006/main">
  <p:tag name="TIMING" val="|0.6|0.7"/>
</p:tagLst>
</file>

<file path=ppt/tags/tag63.xml><?xml version="1.0" encoding="utf-8"?>
<p:tagLst xmlns:a="http://schemas.openxmlformats.org/drawingml/2006/main" xmlns:r="http://schemas.openxmlformats.org/officeDocument/2006/relationships" xmlns:p="http://schemas.openxmlformats.org/presentationml/2006/main">
  <p:tag name="TIMING" val="|0.6|0.7"/>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 Digital Quick Grammar by Slidesgo">
  <a:themeElements>
    <a:clrScheme name="Simple Light">
      <a:dk1>
        <a:srgbClr val="431F5E"/>
      </a:dk1>
      <a:lt1>
        <a:srgbClr val="FFFFFF"/>
      </a:lt1>
      <a:dk2>
        <a:srgbClr val="004D61"/>
      </a:dk2>
      <a:lt2>
        <a:srgbClr val="FFE6F4"/>
      </a:lt2>
      <a:accent1>
        <a:srgbClr val="FF3577"/>
      </a:accent1>
      <a:accent2>
        <a:srgbClr val="7E529B"/>
      </a:accent2>
      <a:accent3>
        <a:srgbClr val="60C6DE"/>
      </a:accent3>
      <a:accent4>
        <a:srgbClr val="A6F9FB"/>
      </a:accent4>
      <a:accent5>
        <a:srgbClr val="00718D"/>
      </a:accent5>
      <a:accent6>
        <a:srgbClr val="EFD850"/>
      </a:accent6>
      <a:hlink>
        <a:srgbClr val="004D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1017</Words>
  <Application>Microsoft Office PowerPoint</Application>
  <PresentationFormat>Widescreen</PresentationFormat>
  <Paragraphs>201</Paragraphs>
  <Slides>29</Slides>
  <Notes>2</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29</vt:i4>
      </vt:variant>
    </vt:vector>
  </HeadingPairs>
  <TitlesOfParts>
    <vt:vector size="50" baseType="lpstr">
      <vt:lpstr>等线</vt:lpstr>
      <vt:lpstr>等线 Light</vt:lpstr>
      <vt:lpstr>Arial</vt:lpstr>
      <vt:lpstr>Arial-Rounded</vt:lpstr>
      <vt:lpstr>Calibri</vt:lpstr>
      <vt:lpstr>Calibri Light</vt:lpstr>
      <vt:lpstr>Cambria</vt:lpstr>
      <vt:lpstr>Coiny</vt:lpstr>
      <vt:lpstr>Gochi Hand</vt:lpstr>
      <vt:lpstr>Short Stack</vt:lpstr>
      <vt:lpstr>SVN-Newton</vt:lpstr>
      <vt:lpstr>SVN-Ready</vt:lpstr>
      <vt:lpstr>Times New Roman</vt:lpstr>
      <vt:lpstr>VNI-Avo</vt:lpstr>
      <vt:lpstr>Wingdings</vt:lpstr>
      <vt:lpstr>2_Office 主题</vt:lpstr>
      <vt:lpstr>Office 主题</vt:lpstr>
      <vt:lpstr>The Digital Quick Grammar by Slidesgo</vt:lpstr>
      <vt:lpstr>Office Theme</vt:lpstr>
      <vt:lpstr>自定义设计方案</vt:lpstr>
      <vt:lpstr>Office 主题​​</vt:lpstr>
      <vt:lpstr>PowerPoint Presentation</vt:lpstr>
      <vt:lpstr>PowerPoint Presentation</vt:lpstr>
      <vt:lpstr>PowerPoint Presentation</vt:lpstr>
      <vt:lpstr>Bài đọc trước em học là bài gì?</vt:lpstr>
      <vt:lpstr>Bài tập làm văn nói về câu bé nào?</vt:lpstr>
      <vt:lpstr>Mẹ cô-li-a nhờ cậu ấy giặt áo sơ mi và quần lót vào ngày thứ mấy?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50</cp:revision>
  <dcterms:created xsi:type="dcterms:W3CDTF">2022-06-25T09:00:30Z</dcterms:created>
  <dcterms:modified xsi:type="dcterms:W3CDTF">2022-10-16T13:10:09Z</dcterms:modified>
</cp:coreProperties>
</file>