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9.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3" r:id="rId3"/>
    <p:sldMasterId id="2147483728" r:id="rId4"/>
    <p:sldMasterId id="2147483753" r:id="rId5"/>
    <p:sldMasterId id="2147483779" r:id="rId6"/>
    <p:sldMasterId id="2147483793" r:id="rId7"/>
    <p:sldMasterId id="2147483807" r:id="rId8"/>
    <p:sldMasterId id="2147483850" r:id="rId9"/>
    <p:sldMasterId id="2147483862" r:id="rId10"/>
    <p:sldMasterId id="2147483872" r:id="rId11"/>
  </p:sldMasterIdLst>
  <p:notesMasterIdLst>
    <p:notesMasterId r:id="rId46"/>
  </p:notesMasterIdLst>
  <p:sldIdLst>
    <p:sldId id="521" r:id="rId12"/>
    <p:sldId id="553" r:id="rId13"/>
    <p:sldId id="522" r:id="rId14"/>
    <p:sldId id="303" r:id="rId15"/>
    <p:sldId id="266" r:id="rId16"/>
    <p:sldId id="304" r:id="rId17"/>
    <p:sldId id="524" r:id="rId18"/>
    <p:sldId id="539" r:id="rId19"/>
    <p:sldId id="556" r:id="rId20"/>
    <p:sldId id="542" r:id="rId21"/>
    <p:sldId id="540" r:id="rId22"/>
    <p:sldId id="541" r:id="rId23"/>
    <p:sldId id="516" r:id="rId24"/>
    <p:sldId id="543" r:id="rId25"/>
    <p:sldId id="544" r:id="rId26"/>
    <p:sldId id="545" r:id="rId27"/>
    <p:sldId id="546" r:id="rId28"/>
    <p:sldId id="547" r:id="rId29"/>
    <p:sldId id="526" r:id="rId30"/>
    <p:sldId id="275" r:id="rId31"/>
    <p:sldId id="530" r:id="rId32"/>
    <p:sldId id="548" r:id="rId33"/>
    <p:sldId id="532" r:id="rId34"/>
    <p:sldId id="534" r:id="rId35"/>
    <p:sldId id="549" r:id="rId36"/>
    <p:sldId id="550" r:id="rId37"/>
    <p:sldId id="551" r:id="rId38"/>
    <p:sldId id="552" r:id="rId39"/>
    <p:sldId id="537" r:id="rId40"/>
    <p:sldId id="538" r:id="rId41"/>
    <p:sldId id="535" r:id="rId42"/>
    <p:sldId id="554" r:id="rId43"/>
    <p:sldId id="555" r:id="rId44"/>
    <p:sldId id="52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101"/>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notesMaster" Target="notesMasters/notesMaster1.xml"/><Relationship Id="rId20" Type="http://schemas.openxmlformats.org/officeDocument/2006/relationships/slide" Target="slides/slide9.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AF85F-D0EE-4260-A504-F9247F21410E}" type="datetimeFigureOut">
              <a:rPr lang="en-US" smtClean="0"/>
              <a:t>10/10/2023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675777-98FA-4E74-88C4-1639D67BAA22}" type="slidenum">
              <a:rPr lang="en-US" smtClean="0"/>
              <a:t>‹#›</a:t>
            </a:fld>
            <a:endParaRPr lang="en-US"/>
          </a:p>
        </p:txBody>
      </p:sp>
    </p:spTree>
    <p:extLst>
      <p:ext uri="{BB962C8B-B14F-4D97-AF65-F5344CB8AC3E}">
        <p14:creationId xmlns:p14="http://schemas.microsoft.com/office/powerpoint/2010/main" val="2181953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42876632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A930D33-079D-4CA9-A1E7-7078CAC5F2FE}" type="slidenum">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56216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0E2CA6-1AC8-44C5-89F9-C4B5571C2D1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8263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7646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28156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61467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743147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5948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856901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952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09547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0601761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279617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971637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0097832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18079182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64739761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0407361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06557788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two columns" userDrawn="1">
  <p:cSld name="Title and two columns">
    <p:spTree>
      <p:nvGrpSpPr>
        <p:cNvPr id="1" name="Shape 184"/>
        <p:cNvGrpSpPr/>
        <p:nvPr/>
      </p:nvGrpSpPr>
      <p:grpSpPr>
        <a:xfrm>
          <a:off x="0" y="0"/>
          <a:ext cx="0" cy="0"/>
          <a:chOff x="0" y="0"/>
          <a:chExt cx="0" cy="0"/>
        </a:xfrm>
      </p:grpSpPr>
      <p:grpSp>
        <p:nvGrpSpPr>
          <p:cNvPr id="191" name="Google Shape;191;p5"/>
          <p:cNvGrpSpPr/>
          <p:nvPr/>
        </p:nvGrpSpPr>
        <p:grpSpPr>
          <a:xfrm flipH="1">
            <a:off x="-73553" y="5727341"/>
            <a:ext cx="12338556" cy="1708649"/>
            <a:chOff x="626075" y="3657856"/>
            <a:chExt cx="5447326" cy="1489235"/>
          </a:xfrm>
        </p:grpSpPr>
        <p:sp>
          <p:nvSpPr>
            <p:cNvPr id="192" name="Google Shape;192;p5"/>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5"/>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5"/>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5"/>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5"/>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5"/>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5"/>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5"/>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5"/>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5"/>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5"/>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5"/>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5"/>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5"/>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5"/>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5"/>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5"/>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5"/>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5"/>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5"/>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5"/>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5"/>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5"/>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0" name="Google Shape;220;p5"/>
          <p:cNvGrpSpPr/>
          <p:nvPr/>
        </p:nvGrpSpPr>
        <p:grpSpPr>
          <a:xfrm>
            <a:off x="546644" y="4586305"/>
            <a:ext cx="328619" cy="308425"/>
            <a:chOff x="5946283" y="1650903"/>
            <a:chExt cx="246464" cy="231319"/>
          </a:xfrm>
        </p:grpSpPr>
        <p:sp>
          <p:nvSpPr>
            <p:cNvPr id="221" name="Google Shape;221;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 name="Google Shape;223;p5"/>
          <p:cNvGrpSpPr/>
          <p:nvPr/>
        </p:nvGrpSpPr>
        <p:grpSpPr>
          <a:xfrm>
            <a:off x="-342681" y="443206"/>
            <a:ext cx="752591" cy="609839"/>
            <a:chOff x="7109370" y="3456528"/>
            <a:chExt cx="364958" cy="295732"/>
          </a:xfrm>
        </p:grpSpPr>
        <p:sp>
          <p:nvSpPr>
            <p:cNvPr id="224" name="Google Shape;224;p5"/>
            <p:cNvSpPr/>
            <p:nvPr/>
          </p:nvSpPr>
          <p:spPr>
            <a:xfrm>
              <a:off x="7109370" y="3456528"/>
              <a:ext cx="364958" cy="295732"/>
            </a:xfrm>
            <a:custGeom>
              <a:avLst/>
              <a:gdLst/>
              <a:ahLst/>
              <a:cxnLst/>
              <a:rect l="l" t="t" r="r" b="b"/>
              <a:pathLst>
                <a:path w="12209" h="9894" extrusionOk="0">
                  <a:moveTo>
                    <a:pt x="1627" y="1"/>
                  </a:moveTo>
                  <a:cubicBezTo>
                    <a:pt x="850" y="1"/>
                    <a:pt x="266" y="842"/>
                    <a:pt x="652" y="1606"/>
                  </a:cubicBezTo>
                  <a:lnTo>
                    <a:pt x="1549" y="3370"/>
                  </a:lnTo>
                  <a:cubicBezTo>
                    <a:pt x="1729" y="3726"/>
                    <a:pt x="1704" y="4152"/>
                    <a:pt x="1482" y="4484"/>
                  </a:cubicBezTo>
                  <a:lnTo>
                    <a:pt x="459" y="6012"/>
                  </a:lnTo>
                  <a:cubicBezTo>
                    <a:pt x="0" y="6700"/>
                    <a:pt x="429" y="7627"/>
                    <a:pt x="1249" y="7720"/>
                  </a:cubicBezTo>
                  <a:lnTo>
                    <a:pt x="2843" y="7902"/>
                  </a:lnTo>
                  <a:cubicBezTo>
                    <a:pt x="3283" y="7950"/>
                    <a:pt x="3650" y="8261"/>
                    <a:pt x="3776" y="8686"/>
                  </a:cubicBezTo>
                  <a:lnTo>
                    <a:pt x="3897" y="9101"/>
                  </a:lnTo>
                  <a:cubicBezTo>
                    <a:pt x="4044" y="9600"/>
                    <a:pt x="4494" y="9894"/>
                    <a:pt x="4959" y="9894"/>
                  </a:cubicBezTo>
                  <a:cubicBezTo>
                    <a:pt x="5199" y="9894"/>
                    <a:pt x="5443" y="9815"/>
                    <a:pt x="5652" y="9646"/>
                  </a:cubicBezTo>
                  <a:lnTo>
                    <a:pt x="11527" y="4865"/>
                  </a:lnTo>
                  <a:cubicBezTo>
                    <a:pt x="12208" y="4310"/>
                    <a:pt x="11999" y="3222"/>
                    <a:pt x="11164" y="2959"/>
                  </a:cubicBezTo>
                  <a:lnTo>
                    <a:pt x="1968" y="54"/>
                  </a:lnTo>
                  <a:cubicBezTo>
                    <a:pt x="1852" y="18"/>
                    <a:pt x="1737" y="1"/>
                    <a:pt x="162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7188167" y="3514873"/>
              <a:ext cx="213582" cy="67492"/>
            </a:xfrm>
            <a:custGeom>
              <a:avLst/>
              <a:gdLst/>
              <a:ahLst/>
              <a:cxnLst/>
              <a:rect l="l" t="t" r="r" b="b"/>
              <a:pathLst>
                <a:path w="7145" h="2258" extrusionOk="0">
                  <a:moveTo>
                    <a:pt x="1" y="1"/>
                  </a:moveTo>
                  <a:lnTo>
                    <a:pt x="1068" y="2104"/>
                  </a:lnTo>
                  <a:lnTo>
                    <a:pt x="7145" y="2258"/>
                  </a:lnTo>
                  <a:lnTo>
                    <a:pt x="7145" y="225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7244394" y="3582335"/>
              <a:ext cx="157354" cy="110802"/>
            </a:xfrm>
            <a:custGeom>
              <a:avLst/>
              <a:gdLst/>
              <a:ahLst/>
              <a:cxnLst/>
              <a:rect l="l" t="t" r="r" b="b"/>
              <a:pathLst>
                <a:path w="5264" h="3707" extrusionOk="0">
                  <a:moveTo>
                    <a:pt x="5264" y="1"/>
                  </a:moveTo>
                  <a:lnTo>
                    <a:pt x="0" y="1278"/>
                  </a:lnTo>
                  <a:lnTo>
                    <a:pt x="711" y="3706"/>
                  </a:lnTo>
                  <a:lnTo>
                    <a:pt x="52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7176927" y="3577762"/>
              <a:ext cx="224821" cy="64533"/>
            </a:xfrm>
            <a:custGeom>
              <a:avLst/>
              <a:gdLst/>
              <a:ahLst/>
              <a:cxnLst/>
              <a:rect l="l" t="t" r="r" b="b"/>
              <a:pathLst>
                <a:path w="7521" h="2159" extrusionOk="0">
                  <a:moveTo>
                    <a:pt x="1444" y="0"/>
                  </a:moveTo>
                  <a:lnTo>
                    <a:pt x="0" y="2158"/>
                  </a:lnTo>
                  <a:lnTo>
                    <a:pt x="2257" y="1431"/>
                  </a:lnTo>
                  <a:lnTo>
                    <a:pt x="7521" y="154"/>
                  </a:lnTo>
                  <a:lnTo>
                    <a:pt x="1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7176927" y="3620535"/>
              <a:ext cx="76375" cy="30428"/>
            </a:xfrm>
            <a:custGeom>
              <a:avLst/>
              <a:gdLst/>
              <a:ahLst/>
              <a:cxnLst/>
              <a:rect l="l" t="t" r="r" b="b"/>
              <a:pathLst>
                <a:path w="2555" h="1018" extrusionOk="0">
                  <a:moveTo>
                    <a:pt x="2257" y="0"/>
                  </a:moveTo>
                  <a:lnTo>
                    <a:pt x="0" y="727"/>
                  </a:lnTo>
                  <a:lnTo>
                    <a:pt x="2555" y="1018"/>
                  </a:lnTo>
                  <a:lnTo>
                    <a:pt x="22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 name="Google Shape;229;p5"/>
          <p:cNvGrpSpPr/>
          <p:nvPr/>
        </p:nvGrpSpPr>
        <p:grpSpPr>
          <a:xfrm>
            <a:off x="262157" y="5909494"/>
            <a:ext cx="552932" cy="855647"/>
            <a:chOff x="7706772" y="521151"/>
            <a:chExt cx="268136" cy="414933"/>
          </a:xfrm>
        </p:grpSpPr>
        <p:sp>
          <p:nvSpPr>
            <p:cNvPr id="230" name="Google Shape;230;p5"/>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 name="Google Shape;236;p5"/>
          <p:cNvGrpSpPr/>
          <p:nvPr/>
        </p:nvGrpSpPr>
        <p:grpSpPr>
          <a:xfrm>
            <a:off x="11325544" y="357238"/>
            <a:ext cx="328619" cy="308425"/>
            <a:chOff x="5946283" y="1650903"/>
            <a:chExt cx="246464" cy="231319"/>
          </a:xfrm>
        </p:grpSpPr>
        <p:sp>
          <p:nvSpPr>
            <p:cNvPr id="237" name="Google Shape;237;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5"/>
          <p:cNvGrpSpPr/>
          <p:nvPr/>
        </p:nvGrpSpPr>
        <p:grpSpPr>
          <a:xfrm>
            <a:off x="341411" y="3726038"/>
            <a:ext cx="328619" cy="308425"/>
            <a:chOff x="5946283" y="1650903"/>
            <a:chExt cx="246464" cy="231319"/>
          </a:xfrm>
        </p:grpSpPr>
        <p:sp>
          <p:nvSpPr>
            <p:cNvPr id="240" name="Google Shape;240;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2" name="Google Shape;242;p5"/>
          <p:cNvGrpSpPr/>
          <p:nvPr/>
        </p:nvGrpSpPr>
        <p:grpSpPr>
          <a:xfrm>
            <a:off x="11615711" y="1818738"/>
            <a:ext cx="328619" cy="308425"/>
            <a:chOff x="5946283" y="1650903"/>
            <a:chExt cx="246464" cy="231319"/>
          </a:xfrm>
        </p:grpSpPr>
        <p:sp>
          <p:nvSpPr>
            <p:cNvPr id="243" name="Google Shape;243;p5"/>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5" name="Google Shape;245;p5"/>
          <p:cNvSpPr/>
          <p:nvPr/>
        </p:nvSpPr>
        <p:spPr>
          <a:xfrm>
            <a:off x="11357484" y="3890540"/>
            <a:ext cx="1361685" cy="695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7377940" y="2493753"/>
            <a:ext cx="1361685" cy="695776"/>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1002217" y="5419094"/>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3712883" y="188894"/>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7139502"/>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Main point" userDrawn="1">
  <p:cSld name="Main point">
    <p:spTree>
      <p:nvGrpSpPr>
        <p:cNvPr id="1" name="Shape 358"/>
        <p:cNvGrpSpPr/>
        <p:nvPr/>
      </p:nvGrpSpPr>
      <p:grpSpPr>
        <a:xfrm>
          <a:off x="0" y="0"/>
          <a:ext cx="0" cy="0"/>
          <a:chOff x="0" y="0"/>
          <a:chExt cx="0" cy="0"/>
        </a:xfrm>
      </p:grpSpPr>
      <p:sp>
        <p:nvSpPr>
          <p:cNvPr id="360" name="Google Shape;360;p8"/>
          <p:cNvSpPr/>
          <p:nvPr/>
        </p:nvSpPr>
        <p:spPr>
          <a:xfrm>
            <a:off x="2109586" y="2707683"/>
            <a:ext cx="7504917" cy="2519285"/>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61" name="Google Shape;361;p8"/>
          <p:cNvGrpSpPr/>
          <p:nvPr/>
        </p:nvGrpSpPr>
        <p:grpSpPr>
          <a:xfrm>
            <a:off x="15756" y="4445222"/>
            <a:ext cx="12191841" cy="2419653"/>
            <a:chOff x="626075" y="3657856"/>
            <a:chExt cx="5447326" cy="1489235"/>
          </a:xfrm>
        </p:grpSpPr>
        <p:sp>
          <p:nvSpPr>
            <p:cNvPr id="362" name="Google Shape;362;p8"/>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8"/>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8"/>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8"/>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8"/>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8"/>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8"/>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8"/>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8"/>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8"/>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8"/>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8"/>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8"/>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8"/>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8"/>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8"/>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8"/>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8"/>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8"/>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8"/>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8"/>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8"/>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8"/>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8"/>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8"/>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8"/>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8"/>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8"/>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0" name="Google Shape;390;p8"/>
          <p:cNvGrpSpPr/>
          <p:nvPr/>
        </p:nvGrpSpPr>
        <p:grpSpPr>
          <a:xfrm>
            <a:off x="9056896" y="-523566"/>
            <a:ext cx="328619" cy="308425"/>
            <a:chOff x="5946283" y="1650903"/>
            <a:chExt cx="246464" cy="231319"/>
          </a:xfrm>
        </p:grpSpPr>
        <p:sp>
          <p:nvSpPr>
            <p:cNvPr id="391" name="Google Shape;391;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8"/>
          <p:cNvGrpSpPr/>
          <p:nvPr/>
        </p:nvGrpSpPr>
        <p:grpSpPr>
          <a:xfrm>
            <a:off x="11342863" y="3112301"/>
            <a:ext cx="328619" cy="308425"/>
            <a:chOff x="5946283" y="1650903"/>
            <a:chExt cx="246464" cy="231319"/>
          </a:xfrm>
        </p:grpSpPr>
        <p:sp>
          <p:nvSpPr>
            <p:cNvPr id="394" name="Google Shape;394;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6" name="Google Shape;396;p8"/>
          <p:cNvGrpSpPr/>
          <p:nvPr/>
        </p:nvGrpSpPr>
        <p:grpSpPr>
          <a:xfrm>
            <a:off x="295063" y="3492834"/>
            <a:ext cx="328619" cy="308425"/>
            <a:chOff x="5946283" y="1650903"/>
            <a:chExt cx="246464" cy="231319"/>
          </a:xfrm>
        </p:grpSpPr>
        <p:sp>
          <p:nvSpPr>
            <p:cNvPr id="397" name="Google Shape;397;p8"/>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9" name="Google Shape;399;p8"/>
          <p:cNvGrpSpPr/>
          <p:nvPr/>
        </p:nvGrpSpPr>
        <p:grpSpPr>
          <a:xfrm rot="539483">
            <a:off x="-1378246" y="1704668"/>
            <a:ext cx="2656724" cy="2396184"/>
            <a:chOff x="6458124" y="2090488"/>
            <a:chExt cx="992401" cy="895034"/>
          </a:xfrm>
        </p:grpSpPr>
        <p:sp>
          <p:nvSpPr>
            <p:cNvPr id="400" name="Google Shape;400;p8"/>
            <p:cNvSpPr/>
            <p:nvPr/>
          </p:nvSpPr>
          <p:spPr>
            <a:xfrm>
              <a:off x="6458124" y="2090488"/>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7093789" y="2426770"/>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7137670" y="2492657"/>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7180454" y="2385551"/>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6485167" y="2124511"/>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p>
          </p:txBody>
        </p:sp>
      </p:grpSp>
      <p:sp>
        <p:nvSpPr>
          <p:cNvPr id="406" name="Google Shape;406;p8"/>
          <p:cNvSpPr/>
          <p:nvPr/>
        </p:nvSpPr>
        <p:spPr>
          <a:xfrm>
            <a:off x="212769" y="-365261"/>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10729802" y="2140139"/>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10227272" y="-584093"/>
            <a:ext cx="1241219" cy="634245"/>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7322098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73"/>
        <p:cNvGrpSpPr/>
        <p:nvPr/>
      </p:nvGrpSpPr>
      <p:grpSpPr>
        <a:xfrm>
          <a:off x="0" y="0"/>
          <a:ext cx="0" cy="0"/>
          <a:chOff x="0" y="0"/>
          <a:chExt cx="0" cy="0"/>
        </a:xfrm>
      </p:grpSpPr>
    </p:spTree>
    <p:extLst>
      <p:ext uri="{BB962C8B-B14F-4D97-AF65-F5344CB8AC3E}">
        <p14:creationId xmlns:p14="http://schemas.microsoft.com/office/powerpoint/2010/main" val="6366350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825537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Quote" userDrawn="1">
  <p:cSld name="Quote">
    <p:spTree>
      <p:nvGrpSpPr>
        <p:cNvPr id="1" name="Shape 656"/>
        <p:cNvGrpSpPr/>
        <p:nvPr/>
      </p:nvGrpSpPr>
      <p:grpSpPr>
        <a:xfrm>
          <a:off x="0" y="0"/>
          <a:ext cx="0" cy="0"/>
          <a:chOff x="0" y="0"/>
          <a:chExt cx="0" cy="0"/>
        </a:xfrm>
      </p:grpSpPr>
      <p:grpSp>
        <p:nvGrpSpPr>
          <p:cNvPr id="659" name="Google Shape;659;p14"/>
          <p:cNvGrpSpPr/>
          <p:nvPr/>
        </p:nvGrpSpPr>
        <p:grpSpPr>
          <a:xfrm>
            <a:off x="-295413" y="-5"/>
            <a:ext cx="13147792" cy="7803413"/>
            <a:chOff x="-221560" y="-4"/>
            <a:chExt cx="9860844" cy="5852560"/>
          </a:xfrm>
        </p:grpSpPr>
        <p:sp>
          <p:nvSpPr>
            <p:cNvPr id="660" name="Google Shape;660;p14"/>
            <p:cNvSpPr/>
            <p:nvPr/>
          </p:nvSpPr>
          <p:spPr>
            <a:xfrm rot="-5400000">
              <a:off x="6576513" y="1223634"/>
              <a:ext cx="3791109" cy="134383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1" name="Google Shape;661;p14"/>
            <p:cNvGrpSpPr/>
            <p:nvPr/>
          </p:nvGrpSpPr>
          <p:grpSpPr>
            <a:xfrm>
              <a:off x="1942696" y="3231364"/>
              <a:ext cx="7696588" cy="2619411"/>
              <a:chOff x="715728" y="1849983"/>
              <a:chExt cx="3985391" cy="1356364"/>
            </a:xfrm>
          </p:grpSpPr>
          <p:sp>
            <p:nvSpPr>
              <p:cNvPr id="662" name="Google Shape;662;p1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5" name="Google Shape;685;p14"/>
            <p:cNvGrpSpPr/>
            <p:nvPr/>
          </p:nvGrpSpPr>
          <p:grpSpPr>
            <a:xfrm>
              <a:off x="-194569" y="4422595"/>
              <a:ext cx="4543534" cy="1429961"/>
              <a:chOff x="-1192669" y="1924020"/>
              <a:chExt cx="4543534" cy="1429961"/>
            </a:xfrm>
          </p:grpSpPr>
          <p:sp>
            <p:nvSpPr>
              <p:cNvPr id="686" name="Google Shape;686;p1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1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1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1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1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1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1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1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1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1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7" name="Google Shape;717;p14"/>
            <p:cNvGrpSpPr/>
            <p:nvPr/>
          </p:nvGrpSpPr>
          <p:grpSpPr>
            <a:xfrm>
              <a:off x="2994983" y="308678"/>
              <a:ext cx="246464" cy="231319"/>
              <a:chOff x="5946283" y="1650903"/>
              <a:chExt cx="246464" cy="231319"/>
            </a:xfrm>
          </p:grpSpPr>
          <p:sp>
            <p:nvSpPr>
              <p:cNvPr id="718" name="Google Shape;718;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0" name="Google Shape;720;p14"/>
            <p:cNvGrpSpPr/>
            <p:nvPr/>
          </p:nvGrpSpPr>
          <p:grpSpPr>
            <a:xfrm>
              <a:off x="202958" y="2335828"/>
              <a:ext cx="246464" cy="231319"/>
              <a:chOff x="5946283" y="1650903"/>
              <a:chExt cx="246464" cy="231319"/>
            </a:xfrm>
          </p:grpSpPr>
          <p:sp>
            <p:nvSpPr>
              <p:cNvPr id="721" name="Google Shape;721;p1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3" name="Google Shape;723;p14"/>
            <p:cNvSpPr/>
            <p:nvPr/>
          </p:nvSpPr>
          <p:spPr>
            <a:xfrm>
              <a:off x="-221560" y="37750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4"/>
            <p:cNvSpPr/>
            <p:nvPr/>
          </p:nvSpPr>
          <p:spPr>
            <a:xfrm>
              <a:off x="4062040" y="149658"/>
              <a:ext cx="941559" cy="48110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4"/>
            <p:cNvSpPr/>
            <p:nvPr/>
          </p:nvSpPr>
          <p:spPr>
            <a:xfrm>
              <a:off x="720012" y="260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4"/>
            <p:cNvSpPr/>
            <p:nvPr/>
          </p:nvSpPr>
          <p:spPr>
            <a:xfrm>
              <a:off x="-97438" y="16561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6303512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834"/>
        <p:cNvGrpSpPr/>
        <p:nvPr/>
      </p:nvGrpSpPr>
      <p:grpSpPr>
        <a:xfrm>
          <a:off x="0" y="0"/>
          <a:ext cx="0" cy="0"/>
          <a:chOff x="0" y="0"/>
          <a:chExt cx="0" cy="0"/>
        </a:xfrm>
      </p:grpSpPr>
      <p:sp>
        <p:nvSpPr>
          <p:cNvPr id="835" name="Google Shape;835;p16"/>
          <p:cNvSpPr txBox="1">
            <a:spLocks noGrp="1"/>
          </p:cNvSpPr>
          <p:nvPr>
            <p:ph type="title"/>
          </p:nvPr>
        </p:nvSpPr>
        <p:spPr>
          <a:xfrm>
            <a:off x="960000" y="720000"/>
            <a:ext cx="10272000" cy="846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36" name="Google Shape;836;p16"/>
          <p:cNvSpPr/>
          <p:nvPr/>
        </p:nvSpPr>
        <p:spPr>
          <a:xfrm>
            <a:off x="206944" y="13873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7" name="Google Shape;837;p16"/>
          <p:cNvSpPr/>
          <p:nvPr/>
        </p:nvSpPr>
        <p:spPr>
          <a:xfrm>
            <a:off x="273704" y="14515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8" name="Google Shape;838;p16"/>
          <p:cNvSpPr/>
          <p:nvPr/>
        </p:nvSpPr>
        <p:spPr>
          <a:xfrm>
            <a:off x="11081296" y="5664636"/>
            <a:ext cx="1274496" cy="1641877"/>
          </a:xfrm>
          <a:custGeom>
            <a:avLst/>
            <a:gdLst/>
            <a:ahLst/>
            <a:cxnLst/>
            <a:rect l="l" t="t" r="r" b="b"/>
            <a:pathLst>
              <a:path w="31977" h="41198" extrusionOk="0">
                <a:moveTo>
                  <a:pt x="15957" y="19009"/>
                </a:moveTo>
                <a:lnTo>
                  <a:pt x="15957" y="19009"/>
                </a:lnTo>
                <a:cubicBezTo>
                  <a:pt x="16337" y="19095"/>
                  <a:pt x="16702" y="19216"/>
                  <a:pt x="17050" y="19370"/>
                </a:cubicBezTo>
                <a:lnTo>
                  <a:pt x="17050" y="19370"/>
                </a:lnTo>
                <a:cubicBezTo>
                  <a:pt x="16669" y="19299"/>
                  <a:pt x="16303" y="19175"/>
                  <a:pt x="15957" y="19009"/>
                </a:cubicBezTo>
                <a:close/>
                <a:moveTo>
                  <a:pt x="17053" y="19370"/>
                </a:moveTo>
                <a:lnTo>
                  <a:pt x="17053" y="19370"/>
                </a:lnTo>
                <a:cubicBezTo>
                  <a:pt x="17312" y="19418"/>
                  <a:pt x="17577" y="19443"/>
                  <a:pt x="17846" y="19443"/>
                </a:cubicBezTo>
                <a:lnTo>
                  <a:pt x="17861" y="19443"/>
                </a:lnTo>
                <a:lnTo>
                  <a:pt x="17850" y="19793"/>
                </a:lnTo>
                <a:cubicBezTo>
                  <a:pt x="17599" y="19633"/>
                  <a:pt x="17333" y="19492"/>
                  <a:pt x="17053" y="19370"/>
                </a:cubicBezTo>
                <a:close/>
                <a:moveTo>
                  <a:pt x="26931" y="0"/>
                </a:moveTo>
                <a:cubicBezTo>
                  <a:pt x="24148" y="0"/>
                  <a:pt x="21891" y="2614"/>
                  <a:pt x="21891" y="5835"/>
                </a:cubicBezTo>
                <a:cubicBezTo>
                  <a:pt x="21891" y="6816"/>
                  <a:pt x="22101" y="7741"/>
                  <a:pt x="22470" y="8552"/>
                </a:cubicBezTo>
                <a:cubicBezTo>
                  <a:pt x="21729" y="8737"/>
                  <a:pt x="21109" y="9017"/>
                  <a:pt x="20677" y="9355"/>
                </a:cubicBezTo>
                <a:cubicBezTo>
                  <a:pt x="19880" y="8698"/>
                  <a:pt x="18900" y="8310"/>
                  <a:pt x="17843" y="8310"/>
                </a:cubicBezTo>
                <a:cubicBezTo>
                  <a:pt x="15161" y="8310"/>
                  <a:pt x="12987" y="10802"/>
                  <a:pt x="12987" y="13878"/>
                </a:cubicBezTo>
                <a:cubicBezTo>
                  <a:pt x="12987" y="16182"/>
                  <a:pt x="14210" y="18162"/>
                  <a:pt x="15953" y="19008"/>
                </a:cubicBezTo>
                <a:lnTo>
                  <a:pt x="15953" y="19008"/>
                </a:lnTo>
                <a:cubicBezTo>
                  <a:pt x="15498" y="18904"/>
                  <a:pt x="15025" y="18848"/>
                  <a:pt x="14536" y="18848"/>
                </a:cubicBezTo>
                <a:cubicBezTo>
                  <a:pt x="12983" y="18848"/>
                  <a:pt x="11569" y="19407"/>
                  <a:pt x="10507" y="20321"/>
                </a:cubicBezTo>
                <a:cubicBezTo>
                  <a:pt x="9600" y="19517"/>
                  <a:pt x="8415" y="19030"/>
                  <a:pt x="7114" y="19030"/>
                </a:cubicBezTo>
                <a:cubicBezTo>
                  <a:pt x="4261" y="19030"/>
                  <a:pt x="1948" y="21383"/>
                  <a:pt x="1948" y="24283"/>
                </a:cubicBezTo>
                <a:cubicBezTo>
                  <a:pt x="1948" y="24664"/>
                  <a:pt x="1988" y="25036"/>
                  <a:pt x="2064" y="25393"/>
                </a:cubicBezTo>
                <a:cubicBezTo>
                  <a:pt x="878" y="25708"/>
                  <a:pt x="0" y="26837"/>
                  <a:pt x="0" y="28183"/>
                </a:cubicBezTo>
                <a:cubicBezTo>
                  <a:pt x="0" y="29335"/>
                  <a:pt x="645" y="30330"/>
                  <a:pt x="1573" y="30789"/>
                </a:cubicBezTo>
                <a:lnTo>
                  <a:pt x="1573" y="41197"/>
                </a:lnTo>
                <a:lnTo>
                  <a:pt x="29541" y="41197"/>
                </a:lnTo>
                <a:lnTo>
                  <a:pt x="27905" y="11960"/>
                </a:lnTo>
                <a:lnTo>
                  <a:pt x="27884" y="11570"/>
                </a:lnTo>
                <a:cubicBezTo>
                  <a:pt x="28207" y="11499"/>
                  <a:pt x="28519" y="11391"/>
                  <a:pt x="28819" y="11252"/>
                </a:cubicBezTo>
                <a:cubicBezTo>
                  <a:pt x="30669" y="10387"/>
                  <a:pt x="31976" y="8290"/>
                  <a:pt x="31973" y="5835"/>
                </a:cubicBezTo>
                <a:cubicBezTo>
                  <a:pt x="31973" y="2611"/>
                  <a:pt x="29716" y="0"/>
                  <a:pt x="26931" y="0"/>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9" name="Google Shape;839;p16"/>
          <p:cNvSpPr/>
          <p:nvPr/>
        </p:nvSpPr>
        <p:spPr>
          <a:xfrm>
            <a:off x="237883" y="19664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0" name="Google Shape;840;p16"/>
          <p:cNvSpPr/>
          <p:nvPr/>
        </p:nvSpPr>
        <p:spPr>
          <a:xfrm rot="-173684">
            <a:off x="2518799" y="6738080"/>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16"/>
          <p:cNvSpPr/>
          <p:nvPr/>
        </p:nvSpPr>
        <p:spPr>
          <a:xfrm rot="-173684">
            <a:off x="-61855" y="6108767"/>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2" name="Google Shape;842;p16"/>
          <p:cNvSpPr/>
          <p:nvPr/>
        </p:nvSpPr>
        <p:spPr>
          <a:xfrm rot="-173684">
            <a:off x="1911791" y="6087765"/>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3" name="Google Shape;843;p16"/>
          <p:cNvSpPr/>
          <p:nvPr/>
        </p:nvSpPr>
        <p:spPr>
          <a:xfrm rot="-173684">
            <a:off x="74129" y="6233071"/>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4" name="Google Shape;844;p16"/>
          <p:cNvSpPr/>
          <p:nvPr/>
        </p:nvSpPr>
        <p:spPr>
          <a:xfrm rot="-173684">
            <a:off x="2072459" y="6121601"/>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5" name="Google Shape;845;p16"/>
          <p:cNvSpPr/>
          <p:nvPr/>
        </p:nvSpPr>
        <p:spPr>
          <a:xfrm rot="-173684">
            <a:off x="1242175" y="6903313"/>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6" name="Google Shape;846;p16"/>
          <p:cNvSpPr/>
          <p:nvPr/>
        </p:nvSpPr>
        <p:spPr>
          <a:xfrm rot="-173684">
            <a:off x="2295850" y="6311228"/>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7" name="Google Shape;847;p16"/>
          <p:cNvSpPr/>
          <p:nvPr/>
        </p:nvSpPr>
        <p:spPr>
          <a:xfrm rot="-173684">
            <a:off x="1745302" y="6626502"/>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8" name="Google Shape;848;p16"/>
          <p:cNvSpPr/>
          <p:nvPr/>
        </p:nvSpPr>
        <p:spPr>
          <a:xfrm rot="-173684">
            <a:off x="2036596" y="6721146"/>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9" name="Google Shape;849;p16"/>
          <p:cNvSpPr/>
          <p:nvPr/>
        </p:nvSpPr>
        <p:spPr>
          <a:xfrm rot="-173684">
            <a:off x="3556669" y="6913732"/>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0" name="Google Shape;850;p16"/>
          <p:cNvSpPr/>
          <p:nvPr/>
        </p:nvSpPr>
        <p:spPr>
          <a:xfrm rot="-173684">
            <a:off x="3613281" y="6881938"/>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1" name="Google Shape;851;p16"/>
          <p:cNvSpPr/>
          <p:nvPr/>
        </p:nvSpPr>
        <p:spPr>
          <a:xfrm rot="-173684">
            <a:off x="1144429" y="6590924"/>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2" name="Google Shape;852;p16"/>
          <p:cNvSpPr/>
          <p:nvPr/>
        </p:nvSpPr>
        <p:spPr>
          <a:xfrm rot="-173684">
            <a:off x="1201041" y="6559059"/>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3" name="Google Shape;853;p16"/>
          <p:cNvSpPr/>
          <p:nvPr/>
        </p:nvSpPr>
        <p:spPr>
          <a:xfrm rot="-173684">
            <a:off x="1883708" y="7064442"/>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4" name="Google Shape;854;p16"/>
          <p:cNvSpPr/>
          <p:nvPr/>
        </p:nvSpPr>
        <p:spPr>
          <a:xfrm rot="-173684">
            <a:off x="1940250" y="7032722"/>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5" name="Google Shape;855;p16"/>
          <p:cNvSpPr/>
          <p:nvPr/>
        </p:nvSpPr>
        <p:spPr>
          <a:xfrm rot="-173684">
            <a:off x="1649525" y="6689085"/>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6" name="Google Shape;856;p16"/>
          <p:cNvSpPr/>
          <p:nvPr/>
        </p:nvSpPr>
        <p:spPr>
          <a:xfrm rot="-173684">
            <a:off x="1706213" y="6657359"/>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7" name="Google Shape;857;p16"/>
          <p:cNvSpPr/>
          <p:nvPr/>
        </p:nvSpPr>
        <p:spPr>
          <a:xfrm rot="-173684">
            <a:off x="1147296" y="7283254"/>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8" name="Google Shape;858;p16"/>
          <p:cNvSpPr/>
          <p:nvPr/>
        </p:nvSpPr>
        <p:spPr>
          <a:xfrm rot="-173684">
            <a:off x="1203904" y="7251312"/>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9" name="Google Shape;859;p16"/>
          <p:cNvSpPr/>
          <p:nvPr/>
        </p:nvSpPr>
        <p:spPr>
          <a:xfrm rot="-173684">
            <a:off x="2218199" y="6606227"/>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0" name="Google Shape;860;p16"/>
          <p:cNvSpPr/>
          <p:nvPr/>
        </p:nvSpPr>
        <p:spPr>
          <a:xfrm rot="-173684">
            <a:off x="2183222" y="6570793"/>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1" name="Google Shape;861;p16"/>
          <p:cNvSpPr/>
          <p:nvPr/>
        </p:nvSpPr>
        <p:spPr>
          <a:xfrm rot="-173684">
            <a:off x="4056330" y="6987478"/>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2" name="Google Shape;862;p16"/>
          <p:cNvSpPr/>
          <p:nvPr/>
        </p:nvSpPr>
        <p:spPr>
          <a:xfrm rot="-173684">
            <a:off x="4021424" y="6952043"/>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4" name="Google Shape;864;p16"/>
          <p:cNvSpPr/>
          <p:nvPr/>
        </p:nvSpPr>
        <p:spPr>
          <a:xfrm>
            <a:off x="720938" y="5902556"/>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5" name="Google Shape;865;p16"/>
          <p:cNvSpPr/>
          <p:nvPr/>
        </p:nvSpPr>
        <p:spPr>
          <a:xfrm>
            <a:off x="752536" y="5975154"/>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6" name="Google Shape;866;p16"/>
          <p:cNvSpPr/>
          <p:nvPr/>
        </p:nvSpPr>
        <p:spPr>
          <a:xfrm>
            <a:off x="667605" y="5888283"/>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7" name="Google Shape;867;p16"/>
          <p:cNvSpPr/>
          <p:nvPr/>
        </p:nvSpPr>
        <p:spPr>
          <a:xfrm>
            <a:off x="772779" y="5769623"/>
            <a:ext cx="211063" cy="178023"/>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8" name="Google Shape;868;p16"/>
          <p:cNvSpPr/>
          <p:nvPr/>
        </p:nvSpPr>
        <p:spPr>
          <a:xfrm>
            <a:off x="498000" y="5828142"/>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9" name="Google Shape;869;p16"/>
          <p:cNvSpPr/>
          <p:nvPr userDrawn="1"/>
        </p:nvSpPr>
        <p:spPr>
          <a:xfrm>
            <a:off x="325413" y="5900739"/>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0" name="Google Shape;870;p16"/>
          <p:cNvSpPr/>
          <p:nvPr userDrawn="1"/>
        </p:nvSpPr>
        <p:spPr>
          <a:xfrm>
            <a:off x="560547" y="5813934"/>
            <a:ext cx="119319" cy="312319"/>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1" name="Google Shape;871;p16"/>
          <p:cNvSpPr/>
          <p:nvPr/>
        </p:nvSpPr>
        <p:spPr>
          <a:xfrm>
            <a:off x="363370" y="5695274"/>
            <a:ext cx="211193" cy="177893"/>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2" name="Google Shape;872;p16"/>
          <p:cNvSpPr/>
          <p:nvPr/>
        </p:nvSpPr>
        <p:spPr>
          <a:xfrm>
            <a:off x="491123" y="6280531"/>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3" name="Google Shape;873;p16"/>
          <p:cNvSpPr/>
          <p:nvPr/>
        </p:nvSpPr>
        <p:spPr>
          <a:xfrm>
            <a:off x="651772" y="6356243"/>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4" name="Google Shape;874;p16"/>
          <p:cNvSpPr/>
          <p:nvPr/>
        </p:nvSpPr>
        <p:spPr>
          <a:xfrm>
            <a:off x="1110777" y="286472"/>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5" name="Google Shape;875;p16"/>
          <p:cNvSpPr/>
          <p:nvPr/>
        </p:nvSpPr>
        <p:spPr>
          <a:xfrm>
            <a:off x="1177537" y="350716"/>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6" name="Google Shape;876;p16"/>
          <p:cNvSpPr/>
          <p:nvPr/>
        </p:nvSpPr>
        <p:spPr>
          <a:xfrm>
            <a:off x="11406011" y="2114038"/>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7" name="Google Shape;877;p16"/>
          <p:cNvSpPr/>
          <p:nvPr/>
        </p:nvSpPr>
        <p:spPr>
          <a:xfrm>
            <a:off x="11472771" y="2178282"/>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8" name="Google Shape;878;p16"/>
          <p:cNvSpPr/>
          <p:nvPr/>
        </p:nvSpPr>
        <p:spPr>
          <a:xfrm>
            <a:off x="11628777" y="3949005"/>
            <a:ext cx="328619" cy="308425"/>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9" name="Google Shape;879;p16"/>
          <p:cNvSpPr/>
          <p:nvPr/>
        </p:nvSpPr>
        <p:spPr>
          <a:xfrm>
            <a:off x="11695537" y="4013249"/>
            <a:ext cx="195179" cy="180137"/>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0" name="Google Shape;880;p16"/>
          <p:cNvSpPr/>
          <p:nvPr/>
        </p:nvSpPr>
        <p:spPr>
          <a:xfrm>
            <a:off x="7095851" y="6390591"/>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1" name="Google Shape;881;p16"/>
          <p:cNvSpPr/>
          <p:nvPr/>
        </p:nvSpPr>
        <p:spPr>
          <a:xfrm>
            <a:off x="11405985" y="2718624"/>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2" name="Google Shape;882;p16"/>
          <p:cNvSpPr/>
          <p:nvPr/>
        </p:nvSpPr>
        <p:spPr>
          <a:xfrm>
            <a:off x="-696349" y="3620457"/>
            <a:ext cx="1390127" cy="710368"/>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3" name="Google Shape;883;p16"/>
          <p:cNvSpPr/>
          <p:nvPr/>
        </p:nvSpPr>
        <p:spPr>
          <a:xfrm>
            <a:off x="11278617" y="14710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Google Shape;840;p16">
            <a:extLst>
              <a:ext uri="{FF2B5EF4-FFF2-40B4-BE49-F238E27FC236}">
                <a16:creationId xmlns:a16="http://schemas.microsoft.com/office/drawing/2014/main" id="{19C14DC4-93FC-0F87-DC36-7B6B3FB7DAF6}"/>
              </a:ext>
            </a:extLst>
          </p:cNvPr>
          <p:cNvSpPr/>
          <p:nvPr userDrawn="1"/>
        </p:nvSpPr>
        <p:spPr>
          <a:xfrm rot="-173684">
            <a:off x="7110254" y="6865843"/>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Google Shape;841;p16">
            <a:extLst>
              <a:ext uri="{FF2B5EF4-FFF2-40B4-BE49-F238E27FC236}">
                <a16:creationId xmlns:a16="http://schemas.microsoft.com/office/drawing/2014/main" id="{580FC08E-E76E-7160-8688-E5476CBA48E1}"/>
              </a:ext>
            </a:extLst>
          </p:cNvPr>
          <p:cNvSpPr/>
          <p:nvPr userDrawn="1"/>
        </p:nvSpPr>
        <p:spPr>
          <a:xfrm rot="-173684">
            <a:off x="4529600" y="6236531"/>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 name="Google Shape;842;p16">
            <a:extLst>
              <a:ext uri="{FF2B5EF4-FFF2-40B4-BE49-F238E27FC236}">
                <a16:creationId xmlns:a16="http://schemas.microsoft.com/office/drawing/2014/main" id="{003598F9-780D-E6D0-22BD-0755E056D652}"/>
              </a:ext>
            </a:extLst>
          </p:cNvPr>
          <p:cNvSpPr/>
          <p:nvPr userDrawn="1"/>
        </p:nvSpPr>
        <p:spPr>
          <a:xfrm rot="-173684">
            <a:off x="6503245" y="6215529"/>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 name="Google Shape;843;p16">
            <a:extLst>
              <a:ext uri="{FF2B5EF4-FFF2-40B4-BE49-F238E27FC236}">
                <a16:creationId xmlns:a16="http://schemas.microsoft.com/office/drawing/2014/main" id="{2FC72E79-079B-7193-B050-9A1AF0468F25}"/>
              </a:ext>
            </a:extLst>
          </p:cNvPr>
          <p:cNvSpPr/>
          <p:nvPr userDrawn="1"/>
        </p:nvSpPr>
        <p:spPr>
          <a:xfrm rot="-173684">
            <a:off x="4665584" y="6360835"/>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 name="Google Shape;844;p16">
            <a:extLst>
              <a:ext uri="{FF2B5EF4-FFF2-40B4-BE49-F238E27FC236}">
                <a16:creationId xmlns:a16="http://schemas.microsoft.com/office/drawing/2014/main" id="{00F23E8E-5297-353F-91B9-BB569FA238B5}"/>
              </a:ext>
            </a:extLst>
          </p:cNvPr>
          <p:cNvSpPr/>
          <p:nvPr userDrawn="1"/>
        </p:nvSpPr>
        <p:spPr>
          <a:xfrm rot="-173684">
            <a:off x="6663913" y="6249365"/>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 name="Google Shape;845;p16">
            <a:extLst>
              <a:ext uri="{FF2B5EF4-FFF2-40B4-BE49-F238E27FC236}">
                <a16:creationId xmlns:a16="http://schemas.microsoft.com/office/drawing/2014/main" id="{C580CD24-8B73-D4C3-0B54-5D5081629ABE}"/>
              </a:ext>
            </a:extLst>
          </p:cNvPr>
          <p:cNvSpPr/>
          <p:nvPr userDrawn="1"/>
        </p:nvSpPr>
        <p:spPr>
          <a:xfrm rot="-173684">
            <a:off x="5833629" y="7031077"/>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 name="Google Shape;846;p16">
            <a:extLst>
              <a:ext uri="{FF2B5EF4-FFF2-40B4-BE49-F238E27FC236}">
                <a16:creationId xmlns:a16="http://schemas.microsoft.com/office/drawing/2014/main" id="{D2110085-F845-8C8B-3BAC-9C5945A42B47}"/>
              </a:ext>
            </a:extLst>
          </p:cNvPr>
          <p:cNvSpPr/>
          <p:nvPr userDrawn="1"/>
        </p:nvSpPr>
        <p:spPr>
          <a:xfrm rot="-173684">
            <a:off x="6887305" y="6438992"/>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 name="Google Shape;847;p16">
            <a:extLst>
              <a:ext uri="{FF2B5EF4-FFF2-40B4-BE49-F238E27FC236}">
                <a16:creationId xmlns:a16="http://schemas.microsoft.com/office/drawing/2014/main" id="{086A2FCD-19A2-B029-2713-5EE4CAD044C5}"/>
              </a:ext>
            </a:extLst>
          </p:cNvPr>
          <p:cNvSpPr/>
          <p:nvPr userDrawn="1"/>
        </p:nvSpPr>
        <p:spPr>
          <a:xfrm rot="-173684">
            <a:off x="6336757" y="6754266"/>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848;p16">
            <a:extLst>
              <a:ext uri="{FF2B5EF4-FFF2-40B4-BE49-F238E27FC236}">
                <a16:creationId xmlns:a16="http://schemas.microsoft.com/office/drawing/2014/main" id="{A434A63E-253D-A40B-FF0A-EC4B984A2594}"/>
              </a:ext>
            </a:extLst>
          </p:cNvPr>
          <p:cNvSpPr/>
          <p:nvPr userDrawn="1"/>
        </p:nvSpPr>
        <p:spPr>
          <a:xfrm rot="-173684">
            <a:off x="6628050" y="6848910"/>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849;p16">
            <a:extLst>
              <a:ext uri="{FF2B5EF4-FFF2-40B4-BE49-F238E27FC236}">
                <a16:creationId xmlns:a16="http://schemas.microsoft.com/office/drawing/2014/main" id="{6B9A8A21-57D2-7D16-03D2-55E9C3B61402}"/>
              </a:ext>
            </a:extLst>
          </p:cNvPr>
          <p:cNvSpPr/>
          <p:nvPr userDrawn="1"/>
        </p:nvSpPr>
        <p:spPr>
          <a:xfrm rot="-173684">
            <a:off x="8148124" y="7041496"/>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850;p16">
            <a:extLst>
              <a:ext uri="{FF2B5EF4-FFF2-40B4-BE49-F238E27FC236}">
                <a16:creationId xmlns:a16="http://schemas.microsoft.com/office/drawing/2014/main" id="{C68B9460-63DF-831E-44D4-71E97EA4566B}"/>
              </a:ext>
            </a:extLst>
          </p:cNvPr>
          <p:cNvSpPr/>
          <p:nvPr userDrawn="1"/>
        </p:nvSpPr>
        <p:spPr>
          <a:xfrm rot="-173684">
            <a:off x="8204736" y="7009702"/>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851;p16">
            <a:extLst>
              <a:ext uri="{FF2B5EF4-FFF2-40B4-BE49-F238E27FC236}">
                <a16:creationId xmlns:a16="http://schemas.microsoft.com/office/drawing/2014/main" id="{6890B595-B1FE-911C-C0CE-D42E44D63141}"/>
              </a:ext>
            </a:extLst>
          </p:cNvPr>
          <p:cNvSpPr/>
          <p:nvPr userDrawn="1"/>
        </p:nvSpPr>
        <p:spPr>
          <a:xfrm rot="-173684">
            <a:off x="5735884" y="6718688"/>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852;p16">
            <a:extLst>
              <a:ext uri="{FF2B5EF4-FFF2-40B4-BE49-F238E27FC236}">
                <a16:creationId xmlns:a16="http://schemas.microsoft.com/office/drawing/2014/main" id="{733E4D48-F8EF-DF11-919C-7F0122E5E833}"/>
              </a:ext>
            </a:extLst>
          </p:cNvPr>
          <p:cNvSpPr/>
          <p:nvPr userDrawn="1"/>
        </p:nvSpPr>
        <p:spPr>
          <a:xfrm rot="-173684">
            <a:off x="5792496" y="6686823"/>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853;p16">
            <a:extLst>
              <a:ext uri="{FF2B5EF4-FFF2-40B4-BE49-F238E27FC236}">
                <a16:creationId xmlns:a16="http://schemas.microsoft.com/office/drawing/2014/main" id="{F06A18EE-E84F-B303-D1AC-CC806976CC8D}"/>
              </a:ext>
            </a:extLst>
          </p:cNvPr>
          <p:cNvSpPr/>
          <p:nvPr userDrawn="1"/>
        </p:nvSpPr>
        <p:spPr>
          <a:xfrm rot="-173684">
            <a:off x="6475162" y="7192206"/>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854;p16">
            <a:extLst>
              <a:ext uri="{FF2B5EF4-FFF2-40B4-BE49-F238E27FC236}">
                <a16:creationId xmlns:a16="http://schemas.microsoft.com/office/drawing/2014/main" id="{64C50E3D-C6D4-C176-566D-51DA767BAD15}"/>
              </a:ext>
            </a:extLst>
          </p:cNvPr>
          <p:cNvSpPr/>
          <p:nvPr userDrawn="1"/>
        </p:nvSpPr>
        <p:spPr>
          <a:xfrm rot="-173684">
            <a:off x="6531705" y="7160486"/>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855;p16">
            <a:extLst>
              <a:ext uri="{FF2B5EF4-FFF2-40B4-BE49-F238E27FC236}">
                <a16:creationId xmlns:a16="http://schemas.microsoft.com/office/drawing/2014/main" id="{CADDCBE8-DF2D-9DC1-318A-660FF7327F84}"/>
              </a:ext>
            </a:extLst>
          </p:cNvPr>
          <p:cNvSpPr/>
          <p:nvPr userDrawn="1"/>
        </p:nvSpPr>
        <p:spPr>
          <a:xfrm rot="-173684">
            <a:off x="6240980" y="6816849"/>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856;p16">
            <a:extLst>
              <a:ext uri="{FF2B5EF4-FFF2-40B4-BE49-F238E27FC236}">
                <a16:creationId xmlns:a16="http://schemas.microsoft.com/office/drawing/2014/main" id="{23058F5E-FD6C-353E-E1DD-370E6713B4E6}"/>
              </a:ext>
            </a:extLst>
          </p:cNvPr>
          <p:cNvSpPr/>
          <p:nvPr userDrawn="1"/>
        </p:nvSpPr>
        <p:spPr>
          <a:xfrm rot="-173684">
            <a:off x="6297668" y="6785123"/>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857;p16">
            <a:extLst>
              <a:ext uri="{FF2B5EF4-FFF2-40B4-BE49-F238E27FC236}">
                <a16:creationId xmlns:a16="http://schemas.microsoft.com/office/drawing/2014/main" id="{E0DE8678-FA6F-7F83-B54D-11BAE40C69DD}"/>
              </a:ext>
            </a:extLst>
          </p:cNvPr>
          <p:cNvSpPr/>
          <p:nvPr userDrawn="1"/>
        </p:nvSpPr>
        <p:spPr>
          <a:xfrm rot="-173684">
            <a:off x="5738750" y="7411018"/>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858;p16">
            <a:extLst>
              <a:ext uri="{FF2B5EF4-FFF2-40B4-BE49-F238E27FC236}">
                <a16:creationId xmlns:a16="http://schemas.microsoft.com/office/drawing/2014/main" id="{0AE96020-87E3-484D-605A-7A898A14918E}"/>
              </a:ext>
            </a:extLst>
          </p:cNvPr>
          <p:cNvSpPr/>
          <p:nvPr userDrawn="1"/>
        </p:nvSpPr>
        <p:spPr>
          <a:xfrm rot="-173684">
            <a:off x="5795359" y="7379076"/>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859;p16">
            <a:extLst>
              <a:ext uri="{FF2B5EF4-FFF2-40B4-BE49-F238E27FC236}">
                <a16:creationId xmlns:a16="http://schemas.microsoft.com/office/drawing/2014/main" id="{36D47408-5D32-374E-4071-F054015E0298}"/>
              </a:ext>
            </a:extLst>
          </p:cNvPr>
          <p:cNvSpPr/>
          <p:nvPr userDrawn="1"/>
        </p:nvSpPr>
        <p:spPr>
          <a:xfrm rot="-173684">
            <a:off x="6809653" y="6733991"/>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860;p16">
            <a:extLst>
              <a:ext uri="{FF2B5EF4-FFF2-40B4-BE49-F238E27FC236}">
                <a16:creationId xmlns:a16="http://schemas.microsoft.com/office/drawing/2014/main" id="{2E6D3369-1DA1-0363-278C-D72E954A8F44}"/>
              </a:ext>
            </a:extLst>
          </p:cNvPr>
          <p:cNvSpPr/>
          <p:nvPr userDrawn="1"/>
        </p:nvSpPr>
        <p:spPr>
          <a:xfrm rot="-173684">
            <a:off x="6774677" y="6698557"/>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861;p16">
            <a:extLst>
              <a:ext uri="{FF2B5EF4-FFF2-40B4-BE49-F238E27FC236}">
                <a16:creationId xmlns:a16="http://schemas.microsoft.com/office/drawing/2014/main" id="{60CDB2B3-3DE2-B330-67F4-880BD8BFA97D}"/>
              </a:ext>
            </a:extLst>
          </p:cNvPr>
          <p:cNvSpPr/>
          <p:nvPr userDrawn="1"/>
        </p:nvSpPr>
        <p:spPr>
          <a:xfrm rot="-173684">
            <a:off x="8647785" y="7115242"/>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862;p16">
            <a:extLst>
              <a:ext uri="{FF2B5EF4-FFF2-40B4-BE49-F238E27FC236}">
                <a16:creationId xmlns:a16="http://schemas.microsoft.com/office/drawing/2014/main" id="{A34BA6B1-413A-4D07-A309-31C8E83AFF1E}"/>
              </a:ext>
            </a:extLst>
          </p:cNvPr>
          <p:cNvSpPr/>
          <p:nvPr userDrawn="1"/>
        </p:nvSpPr>
        <p:spPr>
          <a:xfrm rot="-173684">
            <a:off x="8612879" y="7079807"/>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864;p16">
            <a:extLst>
              <a:ext uri="{FF2B5EF4-FFF2-40B4-BE49-F238E27FC236}">
                <a16:creationId xmlns:a16="http://schemas.microsoft.com/office/drawing/2014/main" id="{83C59552-A36A-7E63-C09F-1BDC7B68EC78}"/>
              </a:ext>
            </a:extLst>
          </p:cNvPr>
          <p:cNvSpPr/>
          <p:nvPr userDrawn="1"/>
        </p:nvSpPr>
        <p:spPr>
          <a:xfrm>
            <a:off x="5312393" y="6030320"/>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865;p16">
            <a:extLst>
              <a:ext uri="{FF2B5EF4-FFF2-40B4-BE49-F238E27FC236}">
                <a16:creationId xmlns:a16="http://schemas.microsoft.com/office/drawing/2014/main" id="{2B709FA4-11EE-53A8-B798-0A044CA99F40}"/>
              </a:ext>
            </a:extLst>
          </p:cNvPr>
          <p:cNvSpPr/>
          <p:nvPr userDrawn="1"/>
        </p:nvSpPr>
        <p:spPr>
          <a:xfrm>
            <a:off x="5343990" y="6102918"/>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866;p16">
            <a:extLst>
              <a:ext uri="{FF2B5EF4-FFF2-40B4-BE49-F238E27FC236}">
                <a16:creationId xmlns:a16="http://schemas.microsoft.com/office/drawing/2014/main" id="{5C8789B7-9522-5B58-0871-137644D6B8F7}"/>
              </a:ext>
            </a:extLst>
          </p:cNvPr>
          <p:cNvSpPr/>
          <p:nvPr userDrawn="1"/>
        </p:nvSpPr>
        <p:spPr>
          <a:xfrm>
            <a:off x="5259059" y="6016047"/>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868;p16">
            <a:extLst>
              <a:ext uri="{FF2B5EF4-FFF2-40B4-BE49-F238E27FC236}">
                <a16:creationId xmlns:a16="http://schemas.microsoft.com/office/drawing/2014/main" id="{F524DBF1-9086-EEC0-2DD8-EBAE4D9C44EB}"/>
              </a:ext>
            </a:extLst>
          </p:cNvPr>
          <p:cNvSpPr/>
          <p:nvPr userDrawn="1"/>
        </p:nvSpPr>
        <p:spPr>
          <a:xfrm>
            <a:off x="5089455" y="5955906"/>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869;p16">
            <a:extLst>
              <a:ext uri="{FF2B5EF4-FFF2-40B4-BE49-F238E27FC236}">
                <a16:creationId xmlns:a16="http://schemas.microsoft.com/office/drawing/2014/main" id="{902A386E-E323-37B6-E136-09126A6CF347}"/>
              </a:ext>
            </a:extLst>
          </p:cNvPr>
          <p:cNvSpPr/>
          <p:nvPr userDrawn="1"/>
        </p:nvSpPr>
        <p:spPr>
          <a:xfrm>
            <a:off x="4916868" y="6028503"/>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872;p16">
            <a:extLst>
              <a:ext uri="{FF2B5EF4-FFF2-40B4-BE49-F238E27FC236}">
                <a16:creationId xmlns:a16="http://schemas.microsoft.com/office/drawing/2014/main" id="{24A816C0-5EB9-7D2A-3135-04DCCC2CACF3}"/>
              </a:ext>
            </a:extLst>
          </p:cNvPr>
          <p:cNvSpPr/>
          <p:nvPr userDrawn="1"/>
        </p:nvSpPr>
        <p:spPr>
          <a:xfrm>
            <a:off x="5082578" y="6408295"/>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873;p16">
            <a:extLst>
              <a:ext uri="{FF2B5EF4-FFF2-40B4-BE49-F238E27FC236}">
                <a16:creationId xmlns:a16="http://schemas.microsoft.com/office/drawing/2014/main" id="{4C862B24-0043-226B-BD3A-869421D65716}"/>
              </a:ext>
            </a:extLst>
          </p:cNvPr>
          <p:cNvSpPr/>
          <p:nvPr userDrawn="1"/>
        </p:nvSpPr>
        <p:spPr>
          <a:xfrm>
            <a:off x="5243227" y="6484007"/>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840;p16">
            <a:extLst>
              <a:ext uri="{FF2B5EF4-FFF2-40B4-BE49-F238E27FC236}">
                <a16:creationId xmlns:a16="http://schemas.microsoft.com/office/drawing/2014/main" id="{50D4A9A4-02ED-1928-A623-E76C6293F329}"/>
              </a:ext>
            </a:extLst>
          </p:cNvPr>
          <p:cNvSpPr/>
          <p:nvPr userDrawn="1"/>
        </p:nvSpPr>
        <p:spPr>
          <a:xfrm rot="-173684">
            <a:off x="11737171" y="7028441"/>
            <a:ext cx="114223" cy="133969"/>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841;p16">
            <a:extLst>
              <a:ext uri="{FF2B5EF4-FFF2-40B4-BE49-F238E27FC236}">
                <a16:creationId xmlns:a16="http://schemas.microsoft.com/office/drawing/2014/main" id="{356B6574-84ED-30BA-3C69-D481FF2D7D11}"/>
              </a:ext>
            </a:extLst>
          </p:cNvPr>
          <p:cNvSpPr/>
          <p:nvPr userDrawn="1"/>
        </p:nvSpPr>
        <p:spPr>
          <a:xfrm rot="-173684">
            <a:off x="9156517" y="6399129"/>
            <a:ext cx="6057899" cy="1836500"/>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842;p16">
            <a:extLst>
              <a:ext uri="{FF2B5EF4-FFF2-40B4-BE49-F238E27FC236}">
                <a16:creationId xmlns:a16="http://schemas.microsoft.com/office/drawing/2014/main" id="{F243C12E-74A4-8634-91EA-B306C084DBE3}"/>
              </a:ext>
            </a:extLst>
          </p:cNvPr>
          <p:cNvSpPr/>
          <p:nvPr userDrawn="1"/>
        </p:nvSpPr>
        <p:spPr>
          <a:xfrm rot="-173684">
            <a:off x="11130163" y="6378127"/>
            <a:ext cx="123331" cy="136467"/>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843;p16">
            <a:extLst>
              <a:ext uri="{FF2B5EF4-FFF2-40B4-BE49-F238E27FC236}">
                <a16:creationId xmlns:a16="http://schemas.microsoft.com/office/drawing/2014/main" id="{D96AEF73-DB1E-A765-4D4B-1A4896961009}"/>
              </a:ext>
            </a:extLst>
          </p:cNvPr>
          <p:cNvSpPr/>
          <p:nvPr userDrawn="1"/>
        </p:nvSpPr>
        <p:spPr>
          <a:xfrm rot="-173684">
            <a:off x="9292501" y="6523432"/>
            <a:ext cx="131337" cy="140213"/>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844;p16">
            <a:extLst>
              <a:ext uri="{FF2B5EF4-FFF2-40B4-BE49-F238E27FC236}">
                <a16:creationId xmlns:a16="http://schemas.microsoft.com/office/drawing/2014/main" id="{CC4451BB-88FD-5EE9-5AEA-7C7D7AB00A80}"/>
              </a:ext>
            </a:extLst>
          </p:cNvPr>
          <p:cNvSpPr/>
          <p:nvPr userDrawn="1"/>
        </p:nvSpPr>
        <p:spPr>
          <a:xfrm rot="-173684">
            <a:off x="11290831" y="6411963"/>
            <a:ext cx="83371" cy="114947"/>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845;p16">
            <a:extLst>
              <a:ext uri="{FF2B5EF4-FFF2-40B4-BE49-F238E27FC236}">
                <a16:creationId xmlns:a16="http://schemas.microsoft.com/office/drawing/2014/main" id="{37EFB9D9-35B4-E900-E453-6740E35C6E87}"/>
              </a:ext>
            </a:extLst>
          </p:cNvPr>
          <p:cNvSpPr/>
          <p:nvPr userDrawn="1"/>
        </p:nvSpPr>
        <p:spPr>
          <a:xfrm rot="-173684">
            <a:off x="10460547" y="7193674"/>
            <a:ext cx="227123" cy="113111"/>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846;p16">
            <a:extLst>
              <a:ext uri="{FF2B5EF4-FFF2-40B4-BE49-F238E27FC236}">
                <a16:creationId xmlns:a16="http://schemas.microsoft.com/office/drawing/2014/main" id="{4615AAFF-600A-A77C-4C59-18BFAF3290C8}"/>
              </a:ext>
            </a:extLst>
          </p:cNvPr>
          <p:cNvSpPr/>
          <p:nvPr userDrawn="1"/>
        </p:nvSpPr>
        <p:spPr>
          <a:xfrm rot="-173684">
            <a:off x="11514222" y="6601589"/>
            <a:ext cx="319015" cy="12633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847;p16">
            <a:extLst>
              <a:ext uri="{FF2B5EF4-FFF2-40B4-BE49-F238E27FC236}">
                <a16:creationId xmlns:a16="http://schemas.microsoft.com/office/drawing/2014/main" id="{F4DA4AD5-2300-B53F-9AC6-276AEC4DBC0D}"/>
              </a:ext>
            </a:extLst>
          </p:cNvPr>
          <p:cNvSpPr/>
          <p:nvPr userDrawn="1"/>
        </p:nvSpPr>
        <p:spPr>
          <a:xfrm rot="-173684">
            <a:off x="10963674" y="6916863"/>
            <a:ext cx="319969" cy="99303"/>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848;p16">
            <a:extLst>
              <a:ext uri="{FF2B5EF4-FFF2-40B4-BE49-F238E27FC236}">
                <a16:creationId xmlns:a16="http://schemas.microsoft.com/office/drawing/2014/main" id="{4229658E-D44D-E35E-CAAE-DA05ADC4BA8A}"/>
              </a:ext>
            </a:extLst>
          </p:cNvPr>
          <p:cNvSpPr/>
          <p:nvPr userDrawn="1"/>
        </p:nvSpPr>
        <p:spPr>
          <a:xfrm rot="-173684">
            <a:off x="11254968" y="7011507"/>
            <a:ext cx="367641" cy="16937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849;p16">
            <a:extLst>
              <a:ext uri="{FF2B5EF4-FFF2-40B4-BE49-F238E27FC236}">
                <a16:creationId xmlns:a16="http://schemas.microsoft.com/office/drawing/2014/main" id="{BF2FFB7E-A8FE-08F6-016F-A04B231F7074}"/>
              </a:ext>
            </a:extLst>
          </p:cNvPr>
          <p:cNvSpPr/>
          <p:nvPr userDrawn="1"/>
        </p:nvSpPr>
        <p:spPr>
          <a:xfrm rot="-173684">
            <a:off x="12775041" y="7204093"/>
            <a:ext cx="45689" cy="79251"/>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850;p16">
            <a:extLst>
              <a:ext uri="{FF2B5EF4-FFF2-40B4-BE49-F238E27FC236}">
                <a16:creationId xmlns:a16="http://schemas.microsoft.com/office/drawing/2014/main" id="{767557B9-686F-4527-1405-6F8090F70B19}"/>
              </a:ext>
            </a:extLst>
          </p:cNvPr>
          <p:cNvSpPr/>
          <p:nvPr userDrawn="1"/>
        </p:nvSpPr>
        <p:spPr>
          <a:xfrm rot="-173684">
            <a:off x="12831653" y="7172299"/>
            <a:ext cx="32835" cy="98788"/>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851;p16">
            <a:extLst>
              <a:ext uri="{FF2B5EF4-FFF2-40B4-BE49-F238E27FC236}">
                <a16:creationId xmlns:a16="http://schemas.microsoft.com/office/drawing/2014/main" id="{E3628D30-3C39-E3BC-7E68-EBC27E0F5823}"/>
              </a:ext>
            </a:extLst>
          </p:cNvPr>
          <p:cNvSpPr/>
          <p:nvPr userDrawn="1"/>
        </p:nvSpPr>
        <p:spPr>
          <a:xfrm rot="-173684">
            <a:off x="10362801" y="6881285"/>
            <a:ext cx="45763" cy="79251"/>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852;p16">
            <a:extLst>
              <a:ext uri="{FF2B5EF4-FFF2-40B4-BE49-F238E27FC236}">
                <a16:creationId xmlns:a16="http://schemas.microsoft.com/office/drawing/2014/main" id="{6D3C7643-6E68-CD8A-5567-6A0A606B7BAB}"/>
              </a:ext>
            </a:extLst>
          </p:cNvPr>
          <p:cNvSpPr/>
          <p:nvPr userDrawn="1"/>
        </p:nvSpPr>
        <p:spPr>
          <a:xfrm rot="-173684">
            <a:off x="10419413" y="6849420"/>
            <a:ext cx="32835" cy="98861"/>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853;p16">
            <a:extLst>
              <a:ext uri="{FF2B5EF4-FFF2-40B4-BE49-F238E27FC236}">
                <a16:creationId xmlns:a16="http://schemas.microsoft.com/office/drawing/2014/main" id="{045FDA0C-DACC-AC8B-BAA4-13FCA1041911}"/>
              </a:ext>
            </a:extLst>
          </p:cNvPr>
          <p:cNvSpPr/>
          <p:nvPr userDrawn="1"/>
        </p:nvSpPr>
        <p:spPr>
          <a:xfrm rot="-173684">
            <a:off x="11102080" y="7354803"/>
            <a:ext cx="45689" cy="7932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854;p16">
            <a:extLst>
              <a:ext uri="{FF2B5EF4-FFF2-40B4-BE49-F238E27FC236}">
                <a16:creationId xmlns:a16="http://schemas.microsoft.com/office/drawing/2014/main" id="{0A142CB4-AE06-D0E2-EF18-1792B743F0D1}"/>
              </a:ext>
            </a:extLst>
          </p:cNvPr>
          <p:cNvSpPr/>
          <p:nvPr userDrawn="1"/>
        </p:nvSpPr>
        <p:spPr>
          <a:xfrm rot="-173684">
            <a:off x="11158622" y="7323083"/>
            <a:ext cx="32908" cy="98788"/>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855;p16">
            <a:extLst>
              <a:ext uri="{FF2B5EF4-FFF2-40B4-BE49-F238E27FC236}">
                <a16:creationId xmlns:a16="http://schemas.microsoft.com/office/drawing/2014/main" id="{0AC4499A-5A83-522A-D2EC-4252B8B95B33}"/>
              </a:ext>
            </a:extLst>
          </p:cNvPr>
          <p:cNvSpPr/>
          <p:nvPr userDrawn="1"/>
        </p:nvSpPr>
        <p:spPr>
          <a:xfrm rot="-173684">
            <a:off x="10867897" y="6979446"/>
            <a:ext cx="45689" cy="7932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856;p16">
            <a:extLst>
              <a:ext uri="{FF2B5EF4-FFF2-40B4-BE49-F238E27FC236}">
                <a16:creationId xmlns:a16="http://schemas.microsoft.com/office/drawing/2014/main" id="{FC463BF4-A536-F275-7D15-A8653E6F3AEE}"/>
              </a:ext>
            </a:extLst>
          </p:cNvPr>
          <p:cNvSpPr/>
          <p:nvPr userDrawn="1"/>
        </p:nvSpPr>
        <p:spPr>
          <a:xfrm rot="-173684">
            <a:off x="10924585" y="6947721"/>
            <a:ext cx="32835" cy="98788"/>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857;p16">
            <a:extLst>
              <a:ext uri="{FF2B5EF4-FFF2-40B4-BE49-F238E27FC236}">
                <a16:creationId xmlns:a16="http://schemas.microsoft.com/office/drawing/2014/main" id="{13221336-9705-E7B9-D649-1DCA284D3C30}"/>
              </a:ext>
            </a:extLst>
          </p:cNvPr>
          <p:cNvSpPr/>
          <p:nvPr userDrawn="1"/>
        </p:nvSpPr>
        <p:spPr>
          <a:xfrm rot="-173684">
            <a:off x="10365668" y="7573615"/>
            <a:ext cx="45689" cy="79177"/>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858;p16">
            <a:extLst>
              <a:ext uri="{FF2B5EF4-FFF2-40B4-BE49-F238E27FC236}">
                <a16:creationId xmlns:a16="http://schemas.microsoft.com/office/drawing/2014/main" id="{0F38EBEB-75EC-A572-39E0-78FA7DD3D3B3}"/>
              </a:ext>
            </a:extLst>
          </p:cNvPr>
          <p:cNvSpPr/>
          <p:nvPr userDrawn="1"/>
        </p:nvSpPr>
        <p:spPr>
          <a:xfrm rot="-173684">
            <a:off x="10422276" y="7541673"/>
            <a:ext cx="32835" cy="98861"/>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859;p16">
            <a:extLst>
              <a:ext uri="{FF2B5EF4-FFF2-40B4-BE49-F238E27FC236}">
                <a16:creationId xmlns:a16="http://schemas.microsoft.com/office/drawing/2014/main" id="{7D6E8811-B95C-0CDC-8450-BEB02EB87072}"/>
              </a:ext>
            </a:extLst>
          </p:cNvPr>
          <p:cNvSpPr/>
          <p:nvPr userDrawn="1"/>
        </p:nvSpPr>
        <p:spPr>
          <a:xfrm rot="-173684">
            <a:off x="11436571" y="6896588"/>
            <a:ext cx="53328" cy="76019"/>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860;p16">
            <a:extLst>
              <a:ext uri="{FF2B5EF4-FFF2-40B4-BE49-F238E27FC236}">
                <a16:creationId xmlns:a16="http://schemas.microsoft.com/office/drawing/2014/main" id="{F376743D-3AA3-6461-CFFF-C9B703609CC4}"/>
              </a:ext>
            </a:extLst>
          </p:cNvPr>
          <p:cNvSpPr/>
          <p:nvPr userDrawn="1"/>
        </p:nvSpPr>
        <p:spPr>
          <a:xfrm rot="-173684">
            <a:off x="11401594" y="6861154"/>
            <a:ext cx="24460" cy="99449"/>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861;p16">
            <a:extLst>
              <a:ext uri="{FF2B5EF4-FFF2-40B4-BE49-F238E27FC236}">
                <a16:creationId xmlns:a16="http://schemas.microsoft.com/office/drawing/2014/main" id="{2AC219B1-03C3-AA05-09CC-BD462A5E96C8}"/>
              </a:ext>
            </a:extLst>
          </p:cNvPr>
          <p:cNvSpPr/>
          <p:nvPr userDrawn="1"/>
        </p:nvSpPr>
        <p:spPr>
          <a:xfrm rot="-173684">
            <a:off x="13274702" y="7277840"/>
            <a:ext cx="53401" cy="75945"/>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862;p16">
            <a:extLst>
              <a:ext uri="{FF2B5EF4-FFF2-40B4-BE49-F238E27FC236}">
                <a16:creationId xmlns:a16="http://schemas.microsoft.com/office/drawing/2014/main" id="{9A28AC04-326F-7A80-5C70-B04C2D6E96E9}"/>
              </a:ext>
            </a:extLst>
          </p:cNvPr>
          <p:cNvSpPr/>
          <p:nvPr userDrawn="1"/>
        </p:nvSpPr>
        <p:spPr>
          <a:xfrm rot="-173684">
            <a:off x="13239796" y="7242405"/>
            <a:ext cx="24387" cy="99303"/>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864;p16">
            <a:extLst>
              <a:ext uri="{FF2B5EF4-FFF2-40B4-BE49-F238E27FC236}">
                <a16:creationId xmlns:a16="http://schemas.microsoft.com/office/drawing/2014/main" id="{9E0C3169-B575-84FA-DDC8-90407ADA8598}"/>
              </a:ext>
            </a:extLst>
          </p:cNvPr>
          <p:cNvSpPr/>
          <p:nvPr userDrawn="1"/>
        </p:nvSpPr>
        <p:spPr>
          <a:xfrm>
            <a:off x="9939310" y="6192918"/>
            <a:ext cx="128468" cy="496765"/>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865;p16">
            <a:extLst>
              <a:ext uri="{FF2B5EF4-FFF2-40B4-BE49-F238E27FC236}">
                <a16:creationId xmlns:a16="http://schemas.microsoft.com/office/drawing/2014/main" id="{65D55669-9C94-9114-0221-D64E416E48BF}"/>
              </a:ext>
            </a:extLst>
          </p:cNvPr>
          <p:cNvSpPr/>
          <p:nvPr userDrawn="1"/>
        </p:nvSpPr>
        <p:spPr>
          <a:xfrm>
            <a:off x="9970908" y="6265515"/>
            <a:ext cx="269393" cy="210461"/>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866;p16">
            <a:extLst>
              <a:ext uri="{FF2B5EF4-FFF2-40B4-BE49-F238E27FC236}">
                <a16:creationId xmlns:a16="http://schemas.microsoft.com/office/drawing/2014/main" id="{A3D87FAE-5EF4-1F33-B76A-C9B3B721D02D}"/>
              </a:ext>
            </a:extLst>
          </p:cNvPr>
          <p:cNvSpPr/>
          <p:nvPr userDrawn="1"/>
        </p:nvSpPr>
        <p:spPr>
          <a:xfrm>
            <a:off x="9885977" y="6178645"/>
            <a:ext cx="119319" cy="312319"/>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868;p16">
            <a:extLst>
              <a:ext uri="{FF2B5EF4-FFF2-40B4-BE49-F238E27FC236}">
                <a16:creationId xmlns:a16="http://schemas.microsoft.com/office/drawing/2014/main" id="{403CE8C8-BF42-C654-8738-D029576073C7}"/>
              </a:ext>
            </a:extLst>
          </p:cNvPr>
          <p:cNvSpPr/>
          <p:nvPr userDrawn="1"/>
        </p:nvSpPr>
        <p:spPr>
          <a:xfrm>
            <a:off x="9716372" y="6118503"/>
            <a:ext cx="128597" cy="496829"/>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869;p16">
            <a:extLst>
              <a:ext uri="{FF2B5EF4-FFF2-40B4-BE49-F238E27FC236}">
                <a16:creationId xmlns:a16="http://schemas.microsoft.com/office/drawing/2014/main" id="{8D83E693-F8D9-9C83-312F-CC6A52573593}"/>
              </a:ext>
            </a:extLst>
          </p:cNvPr>
          <p:cNvSpPr/>
          <p:nvPr userDrawn="1"/>
        </p:nvSpPr>
        <p:spPr>
          <a:xfrm>
            <a:off x="9543785" y="6191101"/>
            <a:ext cx="269457" cy="210527"/>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872;p16">
            <a:extLst>
              <a:ext uri="{FF2B5EF4-FFF2-40B4-BE49-F238E27FC236}">
                <a16:creationId xmlns:a16="http://schemas.microsoft.com/office/drawing/2014/main" id="{263C310A-F023-221A-26D1-A51E58229C5E}"/>
              </a:ext>
            </a:extLst>
          </p:cNvPr>
          <p:cNvSpPr/>
          <p:nvPr userDrawn="1"/>
        </p:nvSpPr>
        <p:spPr>
          <a:xfrm>
            <a:off x="9709495" y="6570892"/>
            <a:ext cx="203343" cy="86352"/>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873;p16">
            <a:extLst>
              <a:ext uri="{FF2B5EF4-FFF2-40B4-BE49-F238E27FC236}">
                <a16:creationId xmlns:a16="http://schemas.microsoft.com/office/drawing/2014/main" id="{B25AB97A-B4E8-877F-099C-49D3A83F8926}"/>
              </a:ext>
            </a:extLst>
          </p:cNvPr>
          <p:cNvSpPr/>
          <p:nvPr userDrawn="1"/>
        </p:nvSpPr>
        <p:spPr>
          <a:xfrm>
            <a:off x="9870144" y="6646604"/>
            <a:ext cx="203277" cy="86416"/>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6523837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Title and text 1" userDrawn="1">
  <p:cSld name="Title and text 1">
    <p:spTree>
      <p:nvGrpSpPr>
        <p:cNvPr id="1" name="Shape 1107"/>
        <p:cNvGrpSpPr/>
        <p:nvPr/>
      </p:nvGrpSpPr>
      <p:grpSpPr>
        <a:xfrm>
          <a:off x="0" y="0"/>
          <a:ext cx="0" cy="0"/>
          <a:chOff x="0" y="0"/>
          <a:chExt cx="0" cy="0"/>
        </a:xfrm>
      </p:grpSpPr>
      <p:grpSp>
        <p:nvGrpSpPr>
          <p:cNvPr id="1109" name="Google Shape;1109;p20"/>
          <p:cNvGrpSpPr/>
          <p:nvPr/>
        </p:nvGrpSpPr>
        <p:grpSpPr>
          <a:xfrm>
            <a:off x="4011083" y="5842095"/>
            <a:ext cx="8371979" cy="2849269"/>
            <a:chOff x="715728" y="1849983"/>
            <a:chExt cx="3985391" cy="1356364"/>
          </a:xfrm>
        </p:grpSpPr>
        <p:sp>
          <p:nvSpPr>
            <p:cNvPr id="1110" name="Google Shape;1110;p20"/>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0"/>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0"/>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0"/>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0"/>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0"/>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0"/>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0"/>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0"/>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0"/>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0"/>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0"/>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0"/>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0"/>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0"/>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20"/>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20"/>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0"/>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20"/>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20"/>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0"/>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0"/>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0"/>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33" name="Google Shape;1133;p20"/>
          <p:cNvGrpSpPr/>
          <p:nvPr/>
        </p:nvGrpSpPr>
        <p:grpSpPr>
          <a:xfrm>
            <a:off x="-188901" y="5997623"/>
            <a:ext cx="9544449" cy="3003872"/>
            <a:chOff x="-1192669" y="1924020"/>
            <a:chExt cx="4543534" cy="1429961"/>
          </a:xfrm>
        </p:grpSpPr>
        <p:sp>
          <p:nvSpPr>
            <p:cNvPr id="1134" name="Google Shape;1134;p20"/>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0"/>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0"/>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0"/>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0"/>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0"/>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0"/>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0"/>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0"/>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0"/>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0"/>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0"/>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0"/>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0"/>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0"/>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0"/>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0"/>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0"/>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0"/>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0"/>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0"/>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0"/>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0"/>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0"/>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0"/>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0"/>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0"/>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0"/>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0"/>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0"/>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0"/>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5" name="Google Shape;1165;p20"/>
          <p:cNvSpPr/>
          <p:nvPr/>
        </p:nvSpPr>
        <p:spPr>
          <a:xfrm rot="10800000" flipH="1">
            <a:off x="1" y="-52"/>
            <a:ext cx="12222585" cy="1612099"/>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89804"/>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73" name="Google Shape;1173;p20"/>
          <p:cNvGrpSpPr/>
          <p:nvPr/>
        </p:nvGrpSpPr>
        <p:grpSpPr>
          <a:xfrm>
            <a:off x="11757972" y="2675365"/>
            <a:ext cx="328619" cy="308425"/>
            <a:chOff x="5946283" y="1650903"/>
            <a:chExt cx="246464" cy="231319"/>
          </a:xfrm>
        </p:grpSpPr>
        <p:sp>
          <p:nvSpPr>
            <p:cNvPr id="1174" name="Google Shape;1174;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3" name="Google Shape;1193;p20"/>
          <p:cNvGrpSpPr/>
          <p:nvPr/>
        </p:nvGrpSpPr>
        <p:grpSpPr>
          <a:xfrm>
            <a:off x="11268911" y="1009572"/>
            <a:ext cx="328619" cy="308425"/>
            <a:chOff x="5946283" y="1650903"/>
            <a:chExt cx="246464" cy="231319"/>
          </a:xfrm>
        </p:grpSpPr>
        <p:sp>
          <p:nvSpPr>
            <p:cNvPr id="1194" name="Google Shape;1194;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6" name="Google Shape;1196;p20"/>
          <p:cNvGrpSpPr/>
          <p:nvPr/>
        </p:nvGrpSpPr>
        <p:grpSpPr>
          <a:xfrm>
            <a:off x="362547" y="1503777"/>
            <a:ext cx="328619" cy="308425"/>
            <a:chOff x="5946283" y="1650903"/>
            <a:chExt cx="246464" cy="231319"/>
          </a:xfrm>
        </p:grpSpPr>
        <p:sp>
          <p:nvSpPr>
            <p:cNvPr id="1197" name="Google Shape;1197;p20"/>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0"/>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9" name="Google Shape;1199;p20"/>
          <p:cNvSpPr/>
          <p:nvPr/>
        </p:nvSpPr>
        <p:spPr>
          <a:xfrm>
            <a:off x="227183" y="4047649"/>
            <a:ext cx="1179511" cy="60271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0" name="Google Shape;1200;p20"/>
          <p:cNvSpPr/>
          <p:nvPr/>
        </p:nvSpPr>
        <p:spPr>
          <a:xfrm>
            <a:off x="10592689" y="1598493"/>
            <a:ext cx="1179511" cy="60271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 name="Google Shape;1199;p20">
            <a:extLst>
              <a:ext uri="{FF2B5EF4-FFF2-40B4-BE49-F238E27FC236}">
                <a16:creationId xmlns:a16="http://schemas.microsoft.com/office/drawing/2014/main" id="{4CC09862-83CB-BDAF-5EE4-98EB375574A5}"/>
              </a:ext>
            </a:extLst>
          </p:cNvPr>
          <p:cNvSpPr/>
          <p:nvPr userDrawn="1"/>
        </p:nvSpPr>
        <p:spPr>
          <a:xfrm>
            <a:off x="6072195" y="5511712"/>
            <a:ext cx="1179511" cy="60271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 name="Google Shape;1199;p20">
            <a:extLst>
              <a:ext uri="{FF2B5EF4-FFF2-40B4-BE49-F238E27FC236}">
                <a16:creationId xmlns:a16="http://schemas.microsoft.com/office/drawing/2014/main" id="{3419C192-24BE-AA94-26D3-B85A0C9ADBA4}"/>
              </a:ext>
            </a:extLst>
          </p:cNvPr>
          <p:cNvSpPr/>
          <p:nvPr userDrawn="1"/>
        </p:nvSpPr>
        <p:spPr>
          <a:xfrm>
            <a:off x="11568367" y="4124397"/>
            <a:ext cx="1179511" cy="602712"/>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 name="Google Shape;1173;p20">
            <a:extLst>
              <a:ext uri="{FF2B5EF4-FFF2-40B4-BE49-F238E27FC236}">
                <a16:creationId xmlns:a16="http://schemas.microsoft.com/office/drawing/2014/main" id="{0317B1EE-1C3C-9946-C62E-B95FD70214DB}"/>
              </a:ext>
            </a:extLst>
          </p:cNvPr>
          <p:cNvGrpSpPr/>
          <p:nvPr userDrawn="1"/>
        </p:nvGrpSpPr>
        <p:grpSpPr>
          <a:xfrm>
            <a:off x="1429500" y="6501817"/>
            <a:ext cx="328619" cy="308425"/>
            <a:chOff x="5946283" y="1650903"/>
            <a:chExt cx="246464" cy="231319"/>
          </a:xfrm>
        </p:grpSpPr>
        <p:sp>
          <p:nvSpPr>
            <p:cNvPr id="5" name="Google Shape;1174;p20">
              <a:extLst>
                <a:ext uri="{FF2B5EF4-FFF2-40B4-BE49-F238E27FC236}">
                  <a16:creationId xmlns:a16="http://schemas.microsoft.com/office/drawing/2014/main" id="{B305B969-01F6-F4FF-3D07-DC0D5B1D6145}"/>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 name="Google Shape;1175;p20">
              <a:extLst>
                <a:ext uri="{FF2B5EF4-FFF2-40B4-BE49-F238E27FC236}">
                  <a16:creationId xmlns:a16="http://schemas.microsoft.com/office/drawing/2014/main" id="{BC68B150-02CB-EFE6-80AC-792516D99C49}"/>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 name="Google Shape;1173;p20">
            <a:extLst>
              <a:ext uri="{FF2B5EF4-FFF2-40B4-BE49-F238E27FC236}">
                <a16:creationId xmlns:a16="http://schemas.microsoft.com/office/drawing/2014/main" id="{4C66CBE0-7E4B-F7F3-8021-CDC3840D4703}"/>
              </a:ext>
            </a:extLst>
          </p:cNvPr>
          <p:cNvGrpSpPr/>
          <p:nvPr userDrawn="1"/>
        </p:nvGrpSpPr>
        <p:grpSpPr>
          <a:xfrm>
            <a:off x="-8898972" y="10328269"/>
            <a:ext cx="328619" cy="308425"/>
            <a:chOff x="5946283" y="1650903"/>
            <a:chExt cx="246464" cy="231319"/>
          </a:xfrm>
        </p:grpSpPr>
        <p:sp>
          <p:nvSpPr>
            <p:cNvPr id="8" name="Google Shape;1174;p20">
              <a:extLst>
                <a:ext uri="{FF2B5EF4-FFF2-40B4-BE49-F238E27FC236}">
                  <a16:creationId xmlns:a16="http://schemas.microsoft.com/office/drawing/2014/main" id="{F27328F6-5382-3F70-AF4F-CF9F0942D043}"/>
                </a:ext>
              </a:extLst>
            </p:cNvPr>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 name="Google Shape;1175;p20">
              <a:extLst>
                <a:ext uri="{FF2B5EF4-FFF2-40B4-BE49-F238E27FC236}">
                  <a16:creationId xmlns:a16="http://schemas.microsoft.com/office/drawing/2014/main" id="{C19C068F-A0AE-369F-03BE-E6ADD37E0975}"/>
                </a:ext>
              </a:extLst>
            </p:cNvPr>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902803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056"/>
        <p:cNvGrpSpPr/>
        <p:nvPr/>
      </p:nvGrpSpPr>
      <p:grpSpPr>
        <a:xfrm>
          <a:off x="0" y="0"/>
          <a:ext cx="0" cy="0"/>
          <a:chOff x="0" y="0"/>
          <a:chExt cx="0" cy="0"/>
        </a:xfrm>
      </p:grpSpPr>
      <p:grpSp>
        <p:nvGrpSpPr>
          <p:cNvPr id="2057" name="Google Shape;2057;p32"/>
          <p:cNvGrpSpPr/>
          <p:nvPr/>
        </p:nvGrpSpPr>
        <p:grpSpPr>
          <a:xfrm>
            <a:off x="36" y="4"/>
            <a:ext cx="12191965" cy="6887888"/>
            <a:chOff x="27" y="3"/>
            <a:chExt cx="9143974" cy="5165916"/>
          </a:xfrm>
        </p:grpSpPr>
        <p:sp>
          <p:nvSpPr>
            <p:cNvPr id="2058" name="Google Shape;2058;p32"/>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32"/>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0" name="Google Shape;2060;p32"/>
          <p:cNvGrpSpPr/>
          <p:nvPr/>
        </p:nvGrpSpPr>
        <p:grpSpPr>
          <a:xfrm>
            <a:off x="1584706" y="1759115"/>
            <a:ext cx="2495293" cy="1461548"/>
            <a:chOff x="6479176" y="2546587"/>
            <a:chExt cx="992401" cy="581271"/>
          </a:xfrm>
        </p:grpSpPr>
        <p:sp>
          <p:nvSpPr>
            <p:cNvPr id="2061" name="Google Shape;2061;p32"/>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32"/>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32"/>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32"/>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32"/>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32"/>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67" name="Google Shape;2067;p32"/>
          <p:cNvGrpSpPr/>
          <p:nvPr/>
        </p:nvGrpSpPr>
        <p:grpSpPr>
          <a:xfrm>
            <a:off x="554011" y="1932138"/>
            <a:ext cx="328619" cy="308425"/>
            <a:chOff x="5946283" y="1650903"/>
            <a:chExt cx="246464" cy="231319"/>
          </a:xfrm>
        </p:grpSpPr>
        <p:sp>
          <p:nvSpPr>
            <p:cNvPr id="2068" name="Google Shape;2068;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70" name="Google Shape;2070;p32"/>
          <p:cNvSpPr/>
          <p:nvPr/>
        </p:nvSpPr>
        <p:spPr>
          <a:xfrm>
            <a:off x="2144417" y="1074477"/>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1" name="Google Shape;2071;p32"/>
          <p:cNvGrpSpPr/>
          <p:nvPr/>
        </p:nvGrpSpPr>
        <p:grpSpPr>
          <a:xfrm>
            <a:off x="778945" y="3271892"/>
            <a:ext cx="2771460" cy="2895235"/>
            <a:chOff x="7391346" y="1205004"/>
            <a:chExt cx="1237848" cy="1293131"/>
          </a:xfrm>
        </p:grpSpPr>
        <p:sp>
          <p:nvSpPr>
            <p:cNvPr id="2072" name="Google Shape;2072;p32"/>
            <p:cNvSpPr/>
            <p:nvPr/>
          </p:nvSpPr>
          <p:spPr>
            <a:xfrm>
              <a:off x="7391346" y="1205004"/>
              <a:ext cx="1237848" cy="1293131"/>
            </a:xfrm>
            <a:custGeom>
              <a:avLst/>
              <a:gdLst/>
              <a:ahLst/>
              <a:cxnLst/>
              <a:rect l="l" t="t" r="r" b="b"/>
              <a:pathLst>
                <a:path w="41410" h="43263" extrusionOk="0">
                  <a:moveTo>
                    <a:pt x="12872" y="1"/>
                  </a:moveTo>
                  <a:cubicBezTo>
                    <a:pt x="11093" y="1"/>
                    <a:pt x="10052" y="500"/>
                    <a:pt x="9445" y="1123"/>
                  </a:cubicBezTo>
                  <a:lnTo>
                    <a:pt x="9377" y="1123"/>
                  </a:lnTo>
                  <a:cubicBezTo>
                    <a:pt x="6455" y="1123"/>
                    <a:pt x="2750" y="4098"/>
                    <a:pt x="2168" y="8079"/>
                  </a:cubicBezTo>
                  <a:cubicBezTo>
                    <a:pt x="1677" y="11429"/>
                    <a:pt x="2756" y="14697"/>
                    <a:pt x="4895" y="16641"/>
                  </a:cubicBezTo>
                  <a:cubicBezTo>
                    <a:pt x="4790" y="17320"/>
                    <a:pt x="4894" y="18011"/>
                    <a:pt x="5220" y="18617"/>
                  </a:cubicBezTo>
                  <a:cubicBezTo>
                    <a:pt x="5495" y="19129"/>
                    <a:pt x="5912" y="19546"/>
                    <a:pt x="6413" y="19836"/>
                  </a:cubicBezTo>
                  <a:cubicBezTo>
                    <a:pt x="5155" y="20600"/>
                    <a:pt x="3772" y="21663"/>
                    <a:pt x="2818" y="23032"/>
                  </a:cubicBezTo>
                  <a:cubicBezTo>
                    <a:pt x="2486" y="23176"/>
                    <a:pt x="2222" y="23364"/>
                    <a:pt x="2019" y="23509"/>
                  </a:cubicBezTo>
                  <a:lnTo>
                    <a:pt x="2013" y="23513"/>
                  </a:lnTo>
                  <a:lnTo>
                    <a:pt x="1969" y="23513"/>
                  </a:lnTo>
                  <a:cubicBezTo>
                    <a:pt x="1697" y="23513"/>
                    <a:pt x="1447" y="23563"/>
                    <a:pt x="1203" y="23663"/>
                  </a:cubicBezTo>
                  <a:cubicBezTo>
                    <a:pt x="476" y="23962"/>
                    <a:pt x="29" y="24594"/>
                    <a:pt x="7" y="25351"/>
                  </a:cubicBezTo>
                  <a:cubicBezTo>
                    <a:pt x="2" y="25522"/>
                    <a:pt x="22" y="25701"/>
                    <a:pt x="65" y="25880"/>
                  </a:cubicBezTo>
                  <a:cubicBezTo>
                    <a:pt x="0" y="26182"/>
                    <a:pt x="10" y="26500"/>
                    <a:pt x="101" y="26816"/>
                  </a:cubicBezTo>
                  <a:cubicBezTo>
                    <a:pt x="178" y="27080"/>
                    <a:pt x="322" y="27350"/>
                    <a:pt x="540" y="27585"/>
                  </a:cubicBezTo>
                  <a:cubicBezTo>
                    <a:pt x="602" y="27803"/>
                    <a:pt x="703" y="28009"/>
                    <a:pt x="844" y="28201"/>
                  </a:cubicBezTo>
                  <a:cubicBezTo>
                    <a:pt x="1035" y="28456"/>
                    <a:pt x="1275" y="28658"/>
                    <a:pt x="1554" y="28801"/>
                  </a:cubicBezTo>
                  <a:cubicBezTo>
                    <a:pt x="1567" y="28829"/>
                    <a:pt x="1578" y="28857"/>
                    <a:pt x="1593" y="28884"/>
                  </a:cubicBezTo>
                  <a:cubicBezTo>
                    <a:pt x="1886" y="29473"/>
                    <a:pt x="2472" y="29851"/>
                    <a:pt x="3155" y="29896"/>
                  </a:cubicBezTo>
                  <a:lnTo>
                    <a:pt x="3226" y="29900"/>
                  </a:lnTo>
                  <a:lnTo>
                    <a:pt x="3279" y="29900"/>
                  </a:lnTo>
                  <a:cubicBezTo>
                    <a:pt x="4006" y="29900"/>
                    <a:pt x="4511" y="29488"/>
                    <a:pt x="4797" y="29190"/>
                  </a:cubicBezTo>
                  <a:cubicBezTo>
                    <a:pt x="4978" y="29250"/>
                    <a:pt x="5173" y="29284"/>
                    <a:pt x="5381" y="29284"/>
                  </a:cubicBezTo>
                  <a:cubicBezTo>
                    <a:pt x="5484" y="29284"/>
                    <a:pt x="5589" y="29276"/>
                    <a:pt x="5699" y="29258"/>
                  </a:cubicBezTo>
                  <a:cubicBezTo>
                    <a:pt x="6133" y="29187"/>
                    <a:pt x="6512" y="28938"/>
                    <a:pt x="6778" y="28589"/>
                  </a:cubicBezTo>
                  <a:cubicBezTo>
                    <a:pt x="7387" y="27789"/>
                    <a:pt x="7220" y="26994"/>
                    <a:pt x="7154" y="26689"/>
                  </a:cubicBezTo>
                  <a:cubicBezTo>
                    <a:pt x="7144" y="26634"/>
                    <a:pt x="7131" y="26580"/>
                    <a:pt x="7119" y="26527"/>
                  </a:cubicBezTo>
                  <a:cubicBezTo>
                    <a:pt x="7641" y="26232"/>
                    <a:pt x="8283" y="25897"/>
                    <a:pt x="8961" y="25604"/>
                  </a:cubicBezTo>
                  <a:lnTo>
                    <a:pt x="9349" y="26507"/>
                  </a:lnTo>
                  <a:cubicBezTo>
                    <a:pt x="9483" y="26820"/>
                    <a:pt x="9788" y="27004"/>
                    <a:pt x="10106" y="27004"/>
                  </a:cubicBezTo>
                  <a:cubicBezTo>
                    <a:pt x="10231" y="27004"/>
                    <a:pt x="10358" y="26976"/>
                    <a:pt x="10478" y="26915"/>
                  </a:cubicBezTo>
                  <a:lnTo>
                    <a:pt x="12708" y="25777"/>
                  </a:lnTo>
                  <a:lnTo>
                    <a:pt x="12711" y="25777"/>
                  </a:lnTo>
                  <a:cubicBezTo>
                    <a:pt x="12784" y="26047"/>
                    <a:pt x="12856" y="26311"/>
                    <a:pt x="12924" y="26578"/>
                  </a:cubicBezTo>
                  <a:cubicBezTo>
                    <a:pt x="13058" y="27094"/>
                    <a:pt x="13181" y="27628"/>
                    <a:pt x="13294" y="28164"/>
                  </a:cubicBezTo>
                  <a:cubicBezTo>
                    <a:pt x="13487" y="29089"/>
                    <a:pt x="13621" y="29937"/>
                    <a:pt x="13671" y="30552"/>
                  </a:cubicBezTo>
                  <a:lnTo>
                    <a:pt x="13805" y="32226"/>
                  </a:lnTo>
                  <a:lnTo>
                    <a:pt x="14038" y="32198"/>
                  </a:lnTo>
                  <a:cubicBezTo>
                    <a:pt x="14084" y="32674"/>
                    <a:pt x="14115" y="33109"/>
                    <a:pt x="14125" y="33485"/>
                  </a:cubicBezTo>
                  <a:cubicBezTo>
                    <a:pt x="13700" y="33391"/>
                    <a:pt x="13199" y="33231"/>
                    <a:pt x="12750" y="33065"/>
                  </a:cubicBezTo>
                  <a:cubicBezTo>
                    <a:pt x="12443" y="32071"/>
                    <a:pt x="11822" y="30785"/>
                    <a:pt x="10496" y="30729"/>
                  </a:cubicBezTo>
                  <a:lnTo>
                    <a:pt x="10460" y="30727"/>
                  </a:lnTo>
                  <a:lnTo>
                    <a:pt x="10426" y="30727"/>
                  </a:lnTo>
                  <a:cubicBezTo>
                    <a:pt x="9926" y="30727"/>
                    <a:pt x="9241" y="30727"/>
                    <a:pt x="6557" y="33672"/>
                  </a:cubicBezTo>
                  <a:cubicBezTo>
                    <a:pt x="3933" y="36546"/>
                    <a:pt x="3804" y="37576"/>
                    <a:pt x="3755" y="37964"/>
                  </a:cubicBezTo>
                  <a:cubicBezTo>
                    <a:pt x="3629" y="38962"/>
                    <a:pt x="4201" y="39826"/>
                    <a:pt x="5145" y="40067"/>
                  </a:cubicBezTo>
                  <a:cubicBezTo>
                    <a:pt x="5375" y="40127"/>
                    <a:pt x="5622" y="40156"/>
                    <a:pt x="5879" y="40156"/>
                  </a:cubicBezTo>
                  <a:cubicBezTo>
                    <a:pt x="6646" y="40156"/>
                    <a:pt x="7555" y="39894"/>
                    <a:pt x="8649" y="39352"/>
                  </a:cubicBezTo>
                  <a:cubicBezTo>
                    <a:pt x="8879" y="39288"/>
                    <a:pt x="9086" y="39177"/>
                    <a:pt x="9264" y="39028"/>
                  </a:cubicBezTo>
                  <a:cubicBezTo>
                    <a:pt x="9299" y="39014"/>
                    <a:pt x="9333" y="38995"/>
                    <a:pt x="9367" y="38978"/>
                  </a:cubicBezTo>
                  <a:cubicBezTo>
                    <a:pt x="9442" y="38954"/>
                    <a:pt x="9515" y="38924"/>
                    <a:pt x="9587" y="38892"/>
                  </a:cubicBezTo>
                  <a:cubicBezTo>
                    <a:pt x="9644" y="38865"/>
                    <a:pt x="9699" y="38835"/>
                    <a:pt x="9751" y="38803"/>
                  </a:cubicBezTo>
                  <a:cubicBezTo>
                    <a:pt x="11059" y="39445"/>
                    <a:pt x="13624" y="40529"/>
                    <a:pt x="16782" y="40976"/>
                  </a:cubicBezTo>
                  <a:cubicBezTo>
                    <a:pt x="17054" y="41016"/>
                    <a:pt x="17325" y="41036"/>
                    <a:pt x="17588" y="41036"/>
                  </a:cubicBezTo>
                  <a:lnTo>
                    <a:pt x="17589" y="41036"/>
                  </a:lnTo>
                  <a:cubicBezTo>
                    <a:pt x="21239" y="41036"/>
                    <a:pt x="22443" y="37573"/>
                    <a:pt x="23088" y="35711"/>
                  </a:cubicBezTo>
                  <a:cubicBezTo>
                    <a:pt x="23094" y="35697"/>
                    <a:pt x="23099" y="35683"/>
                    <a:pt x="23102" y="35669"/>
                  </a:cubicBezTo>
                  <a:cubicBezTo>
                    <a:pt x="25013" y="36606"/>
                    <a:pt x="29152" y="39027"/>
                    <a:pt x="32761" y="41257"/>
                  </a:cubicBezTo>
                  <a:cubicBezTo>
                    <a:pt x="33130" y="42159"/>
                    <a:pt x="33797" y="43263"/>
                    <a:pt x="35055" y="43263"/>
                  </a:cubicBezTo>
                  <a:lnTo>
                    <a:pt x="35103" y="43263"/>
                  </a:lnTo>
                  <a:cubicBezTo>
                    <a:pt x="35639" y="43249"/>
                    <a:pt x="36308" y="43232"/>
                    <a:pt x="38812" y="40083"/>
                  </a:cubicBezTo>
                  <a:cubicBezTo>
                    <a:pt x="41219" y="37054"/>
                    <a:pt x="41301" y="36019"/>
                    <a:pt x="41330" y="35630"/>
                  </a:cubicBezTo>
                  <a:cubicBezTo>
                    <a:pt x="41409" y="34601"/>
                    <a:pt x="40781" y="33756"/>
                    <a:pt x="39800" y="33577"/>
                  </a:cubicBezTo>
                  <a:cubicBezTo>
                    <a:pt x="39638" y="33548"/>
                    <a:pt x="39469" y="33533"/>
                    <a:pt x="39294" y="33533"/>
                  </a:cubicBezTo>
                  <a:cubicBezTo>
                    <a:pt x="38720" y="33533"/>
                    <a:pt x="38081" y="33697"/>
                    <a:pt x="37351" y="34032"/>
                  </a:cubicBezTo>
                  <a:cubicBezTo>
                    <a:pt x="37034" y="34081"/>
                    <a:pt x="36733" y="34222"/>
                    <a:pt x="36492" y="34437"/>
                  </a:cubicBezTo>
                  <a:cubicBezTo>
                    <a:pt x="36376" y="34478"/>
                    <a:pt x="36263" y="34536"/>
                    <a:pt x="36154" y="34606"/>
                  </a:cubicBezTo>
                  <a:lnTo>
                    <a:pt x="27071" y="27506"/>
                  </a:lnTo>
                  <a:lnTo>
                    <a:pt x="26933" y="27231"/>
                  </a:lnTo>
                  <a:cubicBezTo>
                    <a:pt x="26933" y="27231"/>
                    <a:pt x="26309" y="25992"/>
                    <a:pt x="25474" y="24346"/>
                  </a:cubicBezTo>
                  <a:cubicBezTo>
                    <a:pt x="25225" y="23855"/>
                    <a:pt x="24957" y="23330"/>
                    <a:pt x="24679" y="22792"/>
                  </a:cubicBezTo>
                  <a:lnTo>
                    <a:pt x="23969" y="21402"/>
                  </a:lnTo>
                  <a:lnTo>
                    <a:pt x="23166" y="19846"/>
                  </a:lnTo>
                  <a:lnTo>
                    <a:pt x="26083" y="17400"/>
                  </a:lnTo>
                  <a:cubicBezTo>
                    <a:pt x="26407" y="17129"/>
                    <a:pt x="26435" y="16642"/>
                    <a:pt x="26147" y="16336"/>
                  </a:cubicBezTo>
                  <a:lnTo>
                    <a:pt x="25846" y="16013"/>
                  </a:lnTo>
                  <a:cubicBezTo>
                    <a:pt x="25889" y="15953"/>
                    <a:pt x="25931" y="15891"/>
                    <a:pt x="25976" y="15828"/>
                  </a:cubicBezTo>
                  <a:cubicBezTo>
                    <a:pt x="27180" y="14085"/>
                    <a:pt x="27987" y="12442"/>
                    <a:pt x="28384" y="10937"/>
                  </a:cubicBezTo>
                  <a:cubicBezTo>
                    <a:pt x="29337" y="10268"/>
                    <a:pt x="29718" y="9969"/>
                    <a:pt x="29934" y="9726"/>
                  </a:cubicBezTo>
                  <a:cubicBezTo>
                    <a:pt x="29978" y="9676"/>
                    <a:pt x="30027" y="9627"/>
                    <a:pt x="30076" y="9576"/>
                  </a:cubicBezTo>
                  <a:cubicBezTo>
                    <a:pt x="30259" y="9390"/>
                    <a:pt x="30486" y="9157"/>
                    <a:pt x="30683" y="8844"/>
                  </a:cubicBezTo>
                  <a:cubicBezTo>
                    <a:pt x="31033" y="8285"/>
                    <a:pt x="31101" y="7642"/>
                    <a:pt x="30871" y="7083"/>
                  </a:cubicBezTo>
                  <a:cubicBezTo>
                    <a:pt x="30818" y="6955"/>
                    <a:pt x="30751" y="6832"/>
                    <a:pt x="30669" y="6722"/>
                  </a:cubicBezTo>
                  <a:cubicBezTo>
                    <a:pt x="30744" y="6153"/>
                    <a:pt x="30546" y="5707"/>
                    <a:pt x="30307" y="5388"/>
                  </a:cubicBezTo>
                  <a:cubicBezTo>
                    <a:pt x="30031" y="5026"/>
                    <a:pt x="29647" y="4786"/>
                    <a:pt x="29220" y="4697"/>
                  </a:cubicBezTo>
                  <a:cubicBezTo>
                    <a:pt x="29060" y="4452"/>
                    <a:pt x="28877" y="4289"/>
                    <a:pt x="28750" y="4196"/>
                  </a:cubicBezTo>
                  <a:cubicBezTo>
                    <a:pt x="28412" y="3944"/>
                    <a:pt x="28020" y="3810"/>
                    <a:pt x="27613" y="3810"/>
                  </a:cubicBezTo>
                  <a:cubicBezTo>
                    <a:pt x="27523" y="3810"/>
                    <a:pt x="27436" y="3817"/>
                    <a:pt x="27349" y="3830"/>
                  </a:cubicBezTo>
                  <a:cubicBezTo>
                    <a:pt x="27035" y="3597"/>
                    <a:pt x="26654" y="3469"/>
                    <a:pt x="26258" y="3469"/>
                  </a:cubicBezTo>
                  <a:cubicBezTo>
                    <a:pt x="26068" y="3469"/>
                    <a:pt x="25877" y="3497"/>
                    <a:pt x="25684" y="3556"/>
                  </a:cubicBezTo>
                  <a:cubicBezTo>
                    <a:pt x="24854" y="3816"/>
                    <a:pt x="24508" y="4503"/>
                    <a:pt x="24350" y="5004"/>
                  </a:cubicBezTo>
                  <a:cubicBezTo>
                    <a:pt x="24312" y="5003"/>
                    <a:pt x="24275" y="5002"/>
                    <a:pt x="24239" y="5002"/>
                  </a:cubicBezTo>
                  <a:cubicBezTo>
                    <a:pt x="23689" y="5002"/>
                    <a:pt x="23176" y="5236"/>
                    <a:pt x="22837" y="5637"/>
                  </a:cubicBezTo>
                  <a:cubicBezTo>
                    <a:pt x="22418" y="6127"/>
                    <a:pt x="22293" y="6722"/>
                    <a:pt x="22467" y="7410"/>
                  </a:cubicBezTo>
                  <a:cubicBezTo>
                    <a:pt x="22051" y="7139"/>
                    <a:pt x="21576" y="6972"/>
                    <a:pt x="21070" y="6920"/>
                  </a:cubicBezTo>
                  <a:cubicBezTo>
                    <a:pt x="20200" y="2915"/>
                    <a:pt x="17640" y="392"/>
                    <a:pt x="14000" y="56"/>
                  </a:cubicBezTo>
                  <a:cubicBezTo>
                    <a:pt x="13602" y="19"/>
                    <a:pt x="13222" y="1"/>
                    <a:pt x="1287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32"/>
            <p:cNvSpPr/>
            <p:nvPr/>
          </p:nvSpPr>
          <p:spPr>
            <a:xfrm>
              <a:off x="7437889" y="1801280"/>
              <a:ext cx="299792" cy="249462"/>
            </a:xfrm>
            <a:custGeom>
              <a:avLst/>
              <a:gdLst/>
              <a:ahLst/>
              <a:cxnLst/>
              <a:rect l="l" t="t" r="r" b="b"/>
              <a:pathLst>
                <a:path w="10029" h="8346" extrusionOk="0">
                  <a:moveTo>
                    <a:pt x="8274" y="0"/>
                  </a:moveTo>
                  <a:cubicBezTo>
                    <a:pt x="8274" y="0"/>
                    <a:pt x="7559" y="257"/>
                    <a:pt x="6602" y="754"/>
                  </a:cubicBezTo>
                  <a:cubicBezTo>
                    <a:pt x="5197" y="1485"/>
                    <a:pt x="3264" y="2739"/>
                    <a:pt x="2283" y="4475"/>
                  </a:cubicBezTo>
                  <a:cubicBezTo>
                    <a:pt x="1899" y="4487"/>
                    <a:pt x="1619" y="4716"/>
                    <a:pt x="1297" y="4942"/>
                  </a:cubicBezTo>
                  <a:cubicBezTo>
                    <a:pt x="1072" y="5099"/>
                    <a:pt x="850" y="5141"/>
                    <a:pt x="583" y="5176"/>
                  </a:cubicBezTo>
                  <a:cubicBezTo>
                    <a:pt x="558" y="5179"/>
                    <a:pt x="534" y="5180"/>
                    <a:pt x="511" y="5180"/>
                  </a:cubicBezTo>
                  <a:cubicBezTo>
                    <a:pt x="476" y="5180"/>
                    <a:pt x="444" y="5178"/>
                    <a:pt x="411" y="5178"/>
                  </a:cubicBezTo>
                  <a:cubicBezTo>
                    <a:pt x="362" y="5178"/>
                    <a:pt x="314" y="5183"/>
                    <a:pt x="260" y="5204"/>
                  </a:cubicBezTo>
                  <a:cubicBezTo>
                    <a:pt x="141" y="5252"/>
                    <a:pt x="59" y="5315"/>
                    <a:pt x="55" y="5454"/>
                  </a:cubicBezTo>
                  <a:cubicBezTo>
                    <a:pt x="48" y="5724"/>
                    <a:pt x="370" y="5864"/>
                    <a:pt x="673" y="5934"/>
                  </a:cubicBezTo>
                  <a:cubicBezTo>
                    <a:pt x="350" y="5998"/>
                    <a:pt x="0" y="6128"/>
                    <a:pt x="83" y="6413"/>
                  </a:cubicBezTo>
                  <a:cubicBezTo>
                    <a:pt x="151" y="6642"/>
                    <a:pt x="411" y="6706"/>
                    <a:pt x="685" y="6706"/>
                  </a:cubicBezTo>
                  <a:cubicBezTo>
                    <a:pt x="761" y="6706"/>
                    <a:pt x="839" y="6701"/>
                    <a:pt x="913" y="6694"/>
                  </a:cubicBezTo>
                  <a:lnTo>
                    <a:pt x="913" y="6694"/>
                  </a:lnTo>
                  <a:cubicBezTo>
                    <a:pt x="654" y="6847"/>
                    <a:pt x="405" y="7062"/>
                    <a:pt x="576" y="7293"/>
                  </a:cubicBezTo>
                  <a:cubicBezTo>
                    <a:pt x="683" y="7437"/>
                    <a:pt x="861" y="7490"/>
                    <a:pt x="1058" y="7490"/>
                  </a:cubicBezTo>
                  <a:cubicBezTo>
                    <a:pt x="1295" y="7490"/>
                    <a:pt x="1561" y="7414"/>
                    <a:pt x="1770" y="7329"/>
                  </a:cubicBezTo>
                  <a:lnTo>
                    <a:pt x="1770" y="7329"/>
                  </a:lnTo>
                  <a:cubicBezTo>
                    <a:pt x="1535" y="7687"/>
                    <a:pt x="1217" y="8314"/>
                    <a:pt x="1705" y="8345"/>
                  </a:cubicBezTo>
                  <a:cubicBezTo>
                    <a:pt x="1711" y="8345"/>
                    <a:pt x="1716" y="8346"/>
                    <a:pt x="1722" y="8346"/>
                  </a:cubicBezTo>
                  <a:cubicBezTo>
                    <a:pt x="1940" y="8346"/>
                    <a:pt x="2140" y="8054"/>
                    <a:pt x="2266" y="7915"/>
                  </a:cubicBezTo>
                  <a:cubicBezTo>
                    <a:pt x="2545" y="7611"/>
                    <a:pt x="2794" y="7284"/>
                    <a:pt x="3024" y="6941"/>
                  </a:cubicBezTo>
                  <a:cubicBezTo>
                    <a:pt x="3167" y="7262"/>
                    <a:pt x="3587" y="7729"/>
                    <a:pt x="3824" y="7729"/>
                  </a:cubicBezTo>
                  <a:cubicBezTo>
                    <a:pt x="3868" y="7729"/>
                    <a:pt x="3906" y="7713"/>
                    <a:pt x="3934" y="7677"/>
                  </a:cubicBezTo>
                  <a:cubicBezTo>
                    <a:pt x="4105" y="7459"/>
                    <a:pt x="4068" y="7292"/>
                    <a:pt x="4022" y="7077"/>
                  </a:cubicBezTo>
                  <a:cubicBezTo>
                    <a:pt x="3934" y="6657"/>
                    <a:pt x="3810" y="6252"/>
                    <a:pt x="3645" y="5857"/>
                  </a:cubicBezTo>
                  <a:cubicBezTo>
                    <a:pt x="4232" y="5480"/>
                    <a:pt x="5687" y="4595"/>
                    <a:pt x="7244" y="3986"/>
                  </a:cubicBezTo>
                  <a:cubicBezTo>
                    <a:pt x="8176" y="3620"/>
                    <a:pt x="9147" y="3354"/>
                    <a:pt x="9984" y="3354"/>
                  </a:cubicBezTo>
                  <a:cubicBezTo>
                    <a:pt x="9999" y="3354"/>
                    <a:pt x="10014" y="3354"/>
                    <a:pt x="10029" y="3354"/>
                  </a:cubicBezTo>
                  <a:lnTo>
                    <a:pt x="8274" y="0"/>
                  </a:ln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32"/>
            <p:cNvSpPr/>
            <p:nvPr/>
          </p:nvSpPr>
          <p:spPr>
            <a:xfrm>
              <a:off x="7635269" y="1801310"/>
              <a:ext cx="102412" cy="119142"/>
            </a:xfrm>
            <a:custGeom>
              <a:avLst/>
              <a:gdLst/>
              <a:ahLst/>
              <a:cxnLst/>
              <a:rect l="l" t="t" r="r" b="b"/>
              <a:pathLst>
                <a:path w="3426" h="3986" extrusionOk="0">
                  <a:moveTo>
                    <a:pt x="1673" y="1"/>
                  </a:moveTo>
                  <a:cubicBezTo>
                    <a:pt x="1673" y="1"/>
                    <a:pt x="959" y="256"/>
                    <a:pt x="0" y="754"/>
                  </a:cubicBezTo>
                  <a:cubicBezTo>
                    <a:pt x="263" y="1522"/>
                    <a:pt x="690" y="2942"/>
                    <a:pt x="642" y="3985"/>
                  </a:cubicBezTo>
                  <a:cubicBezTo>
                    <a:pt x="1574" y="3619"/>
                    <a:pt x="2544" y="3353"/>
                    <a:pt x="3381" y="3353"/>
                  </a:cubicBezTo>
                  <a:cubicBezTo>
                    <a:pt x="3396" y="3353"/>
                    <a:pt x="3411" y="3353"/>
                    <a:pt x="3426" y="3353"/>
                  </a:cubicBezTo>
                  <a:lnTo>
                    <a:pt x="1673" y="1"/>
                  </a:ln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32"/>
            <p:cNvSpPr/>
            <p:nvPr/>
          </p:nvSpPr>
          <p:spPr>
            <a:xfrm>
              <a:off x="8008327" y="1356965"/>
              <a:ext cx="263472" cy="332945"/>
            </a:xfrm>
            <a:custGeom>
              <a:avLst/>
              <a:gdLst/>
              <a:ahLst/>
              <a:cxnLst/>
              <a:rect l="l" t="t" r="r" b="b"/>
              <a:pathLst>
                <a:path w="8814" h="11139" extrusionOk="0">
                  <a:moveTo>
                    <a:pt x="5618" y="1"/>
                  </a:moveTo>
                  <a:cubicBezTo>
                    <a:pt x="5589" y="1"/>
                    <a:pt x="5557" y="6"/>
                    <a:pt x="5522" y="16"/>
                  </a:cubicBezTo>
                  <a:cubicBezTo>
                    <a:pt x="5253" y="100"/>
                    <a:pt x="5194" y="644"/>
                    <a:pt x="5134" y="843"/>
                  </a:cubicBezTo>
                  <a:cubicBezTo>
                    <a:pt x="4975" y="1370"/>
                    <a:pt x="4817" y="1895"/>
                    <a:pt x="4664" y="2423"/>
                  </a:cubicBezTo>
                  <a:cubicBezTo>
                    <a:pt x="4637" y="2403"/>
                    <a:pt x="4613" y="2383"/>
                    <a:pt x="4592" y="2361"/>
                  </a:cubicBezTo>
                  <a:cubicBezTo>
                    <a:pt x="4403" y="2153"/>
                    <a:pt x="4331" y="1906"/>
                    <a:pt x="4091" y="1730"/>
                  </a:cubicBezTo>
                  <a:cubicBezTo>
                    <a:pt x="3995" y="1659"/>
                    <a:pt x="3772" y="1536"/>
                    <a:pt x="3596" y="1536"/>
                  </a:cubicBezTo>
                  <a:cubicBezTo>
                    <a:pt x="3525" y="1536"/>
                    <a:pt x="3462" y="1556"/>
                    <a:pt x="3418" y="1607"/>
                  </a:cubicBezTo>
                  <a:cubicBezTo>
                    <a:pt x="3237" y="1822"/>
                    <a:pt x="3507" y="2276"/>
                    <a:pt x="3606" y="2472"/>
                  </a:cubicBezTo>
                  <a:cubicBezTo>
                    <a:pt x="3886" y="3012"/>
                    <a:pt x="4149" y="3545"/>
                    <a:pt x="4375" y="4105"/>
                  </a:cubicBezTo>
                  <a:cubicBezTo>
                    <a:pt x="3793" y="5065"/>
                    <a:pt x="2510" y="7027"/>
                    <a:pt x="1073" y="8233"/>
                  </a:cubicBezTo>
                  <a:cubicBezTo>
                    <a:pt x="723" y="8528"/>
                    <a:pt x="363" y="8776"/>
                    <a:pt x="1" y="8954"/>
                  </a:cubicBezTo>
                  <a:lnTo>
                    <a:pt x="3089" y="11139"/>
                  </a:lnTo>
                  <a:cubicBezTo>
                    <a:pt x="3062" y="11105"/>
                    <a:pt x="3469" y="10611"/>
                    <a:pt x="4008" y="9832"/>
                  </a:cubicBezTo>
                  <a:cubicBezTo>
                    <a:pt x="4828" y="8642"/>
                    <a:pt x="5956" y="6786"/>
                    <a:pt x="6310" y="4892"/>
                  </a:cubicBezTo>
                  <a:cubicBezTo>
                    <a:pt x="6683" y="4632"/>
                    <a:pt x="7881" y="3808"/>
                    <a:pt x="8087" y="3575"/>
                  </a:cubicBezTo>
                  <a:cubicBezTo>
                    <a:pt x="8275" y="3364"/>
                    <a:pt x="8523" y="3148"/>
                    <a:pt x="8674" y="2910"/>
                  </a:cubicBezTo>
                  <a:cubicBezTo>
                    <a:pt x="8770" y="2760"/>
                    <a:pt x="8814" y="2558"/>
                    <a:pt x="8587" y="2506"/>
                  </a:cubicBezTo>
                  <a:cubicBezTo>
                    <a:pt x="8556" y="2499"/>
                    <a:pt x="8526" y="2495"/>
                    <a:pt x="8495" y="2495"/>
                  </a:cubicBezTo>
                  <a:cubicBezTo>
                    <a:pt x="8334" y="2495"/>
                    <a:pt x="8171" y="2589"/>
                    <a:pt x="8011" y="2671"/>
                  </a:cubicBezTo>
                  <a:cubicBezTo>
                    <a:pt x="7777" y="2791"/>
                    <a:pt x="7685" y="2800"/>
                    <a:pt x="7452" y="2924"/>
                  </a:cubicBezTo>
                  <a:cubicBezTo>
                    <a:pt x="7726" y="2609"/>
                    <a:pt x="7813" y="2481"/>
                    <a:pt x="8046" y="2134"/>
                  </a:cubicBezTo>
                  <a:cubicBezTo>
                    <a:pt x="8158" y="1967"/>
                    <a:pt x="8567" y="1527"/>
                    <a:pt x="8383" y="1282"/>
                  </a:cubicBezTo>
                  <a:cubicBezTo>
                    <a:pt x="8331" y="1214"/>
                    <a:pt x="8269" y="1189"/>
                    <a:pt x="8204" y="1189"/>
                  </a:cubicBezTo>
                  <a:cubicBezTo>
                    <a:pt x="8083" y="1189"/>
                    <a:pt x="7951" y="1275"/>
                    <a:pt x="7844" y="1329"/>
                  </a:cubicBezTo>
                  <a:cubicBezTo>
                    <a:pt x="7482" y="1513"/>
                    <a:pt x="7157" y="1745"/>
                    <a:pt x="6853" y="2007"/>
                  </a:cubicBezTo>
                  <a:cubicBezTo>
                    <a:pt x="7002" y="1699"/>
                    <a:pt x="7134" y="1381"/>
                    <a:pt x="7227" y="1055"/>
                  </a:cubicBezTo>
                  <a:cubicBezTo>
                    <a:pt x="7288" y="845"/>
                    <a:pt x="7353" y="561"/>
                    <a:pt x="7146" y="406"/>
                  </a:cubicBezTo>
                  <a:cubicBezTo>
                    <a:pt x="7084" y="360"/>
                    <a:pt x="7027" y="341"/>
                    <a:pt x="6972" y="341"/>
                  </a:cubicBezTo>
                  <a:cubicBezTo>
                    <a:pt x="6880" y="341"/>
                    <a:pt x="6796" y="394"/>
                    <a:pt x="6711" y="469"/>
                  </a:cubicBezTo>
                  <a:cubicBezTo>
                    <a:pt x="6395" y="750"/>
                    <a:pt x="6128" y="1144"/>
                    <a:pt x="5864" y="1491"/>
                  </a:cubicBezTo>
                  <a:cubicBezTo>
                    <a:pt x="5925" y="1023"/>
                    <a:pt x="6033" y="1"/>
                    <a:pt x="5618"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32"/>
            <p:cNvSpPr/>
            <p:nvPr/>
          </p:nvSpPr>
          <p:spPr>
            <a:xfrm>
              <a:off x="8008327" y="1603019"/>
              <a:ext cx="119809" cy="86890"/>
            </a:xfrm>
            <a:custGeom>
              <a:avLst/>
              <a:gdLst/>
              <a:ahLst/>
              <a:cxnLst/>
              <a:rect l="l" t="t" r="r" b="b"/>
              <a:pathLst>
                <a:path w="4008" h="2907" extrusionOk="0">
                  <a:moveTo>
                    <a:pt x="1073" y="1"/>
                  </a:moveTo>
                  <a:cubicBezTo>
                    <a:pt x="723" y="296"/>
                    <a:pt x="363" y="544"/>
                    <a:pt x="1" y="722"/>
                  </a:cubicBezTo>
                  <a:lnTo>
                    <a:pt x="3089" y="2907"/>
                  </a:lnTo>
                  <a:cubicBezTo>
                    <a:pt x="3061" y="2873"/>
                    <a:pt x="3469" y="2379"/>
                    <a:pt x="4008" y="1601"/>
                  </a:cubicBezTo>
                  <a:cubicBezTo>
                    <a:pt x="2680" y="1538"/>
                    <a:pt x="1590" y="558"/>
                    <a:pt x="1073"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32"/>
            <p:cNvSpPr/>
            <p:nvPr/>
          </p:nvSpPr>
          <p:spPr>
            <a:xfrm>
              <a:off x="8148702" y="1429956"/>
              <a:ext cx="31985" cy="27529"/>
            </a:xfrm>
            <a:custGeom>
              <a:avLst/>
              <a:gdLst/>
              <a:ahLst/>
              <a:cxnLst/>
              <a:rect l="l" t="t" r="r" b="b"/>
              <a:pathLst>
                <a:path w="1070" h="921" extrusionOk="0">
                  <a:moveTo>
                    <a:pt x="111" y="0"/>
                  </a:moveTo>
                  <a:cubicBezTo>
                    <a:pt x="65" y="0"/>
                    <a:pt x="24" y="32"/>
                    <a:pt x="15" y="78"/>
                  </a:cubicBezTo>
                  <a:cubicBezTo>
                    <a:pt x="1" y="132"/>
                    <a:pt x="33" y="187"/>
                    <a:pt x="88" y="200"/>
                  </a:cubicBezTo>
                  <a:cubicBezTo>
                    <a:pt x="431" y="280"/>
                    <a:pt x="728" y="533"/>
                    <a:pt x="862" y="859"/>
                  </a:cubicBezTo>
                  <a:cubicBezTo>
                    <a:pt x="877" y="898"/>
                    <a:pt x="915" y="921"/>
                    <a:pt x="955" y="921"/>
                  </a:cubicBezTo>
                  <a:cubicBezTo>
                    <a:pt x="968" y="921"/>
                    <a:pt x="982" y="920"/>
                    <a:pt x="993" y="914"/>
                  </a:cubicBezTo>
                  <a:cubicBezTo>
                    <a:pt x="1045" y="893"/>
                    <a:pt x="1069" y="835"/>
                    <a:pt x="1048" y="784"/>
                  </a:cubicBezTo>
                  <a:cubicBezTo>
                    <a:pt x="890" y="399"/>
                    <a:pt x="540" y="101"/>
                    <a:pt x="136" y="4"/>
                  </a:cubicBezTo>
                  <a:cubicBezTo>
                    <a:pt x="128" y="1"/>
                    <a:pt x="119" y="0"/>
                    <a:pt x="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32"/>
            <p:cNvSpPr/>
            <p:nvPr/>
          </p:nvSpPr>
          <p:spPr>
            <a:xfrm>
              <a:off x="7518210" y="2171706"/>
              <a:ext cx="215346" cy="185587"/>
            </a:xfrm>
            <a:custGeom>
              <a:avLst/>
              <a:gdLst/>
              <a:ahLst/>
              <a:cxnLst/>
              <a:rect l="l" t="t" r="r" b="b"/>
              <a:pathLst>
                <a:path w="7204" h="6209" extrusionOk="0">
                  <a:moveTo>
                    <a:pt x="6183" y="0"/>
                  </a:moveTo>
                  <a:cubicBezTo>
                    <a:pt x="5558" y="0"/>
                    <a:pt x="1" y="5839"/>
                    <a:pt x="1299" y="6170"/>
                  </a:cubicBezTo>
                  <a:cubicBezTo>
                    <a:pt x="1403" y="6196"/>
                    <a:pt x="1516" y="6208"/>
                    <a:pt x="1636" y="6208"/>
                  </a:cubicBezTo>
                  <a:cubicBezTo>
                    <a:pt x="3028" y="6208"/>
                    <a:pt x="5391" y="4580"/>
                    <a:pt x="5391" y="4580"/>
                  </a:cubicBezTo>
                  <a:lnTo>
                    <a:pt x="7204" y="2123"/>
                  </a:lnTo>
                  <a:cubicBezTo>
                    <a:pt x="7204" y="2123"/>
                    <a:pt x="6791" y="27"/>
                    <a:pt x="6187" y="0"/>
                  </a:cubicBezTo>
                  <a:cubicBezTo>
                    <a:pt x="6186" y="0"/>
                    <a:pt x="6185" y="0"/>
                    <a:pt x="6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32"/>
            <p:cNvSpPr/>
            <p:nvPr/>
          </p:nvSpPr>
          <p:spPr>
            <a:xfrm>
              <a:off x="7645163" y="2282808"/>
              <a:ext cx="32374" cy="30069"/>
            </a:xfrm>
            <a:custGeom>
              <a:avLst/>
              <a:gdLst/>
              <a:ahLst/>
              <a:cxnLst/>
              <a:rect l="l" t="t" r="r" b="b"/>
              <a:pathLst>
                <a:path w="1083" h="1006" extrusionOk="0">
                  <a:moveTo>
                    <a:pt x="123" y="1"/>
                  </a:moveTo>
                  <a:cubicBezTo>
                    <a:pt x="64" y="1"/>
                    <a:pt x="0" y="64"/>
                    <a:pt x="31" y="138"/>
                  </a:cubicBezTo>
                  <a:cubicBezTo>
                    <a:pt x="179" y="494"/>
                    <a:pt x="483" y="1006"/>
                    <a:pt x="927" y="1006"/>
                  </a:cubicBezTo>
                  <a:cubicBezTo>
                    <a:pt x="953" y="1006"/>
                    <a:pt x="979" y="1004"/>
                    <a:pt x="1006" y="1000"/>
                  </a:cubicBezTo>
                  <a:cubicBezTo>
                    <a:pt x="1082" y="992"/>
                    <a:pt x="1075" y="886"/>
                    <a:pt x="1013" y="863"/>
                  </a:cubicBezTo>
                  <a:cubicBezTo>
                    <a:pt x="808" y="787"/>
                    <a:pt x="636" y="731"/>
                    <a:pt x="486" y="560"/>
                  </a:cubicBezTo>
                  <a:cubicBezTo>
                    <a:pt x="355" y="412"/>
                    <a:pt x="270" y="234"/>
                    <a:pt x="194" y="52"/>
                  </a:cubicBezTo>
                  <a:cubicBezTo>
                    <a:pt x="179" y="16"/>
                    <a:pt x="152" y="1"/>
                    <a:pt x="1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32"/>
            <p:cNvSpPr/>
            <p:nvPr/>
          </p:nvSpPr>
          <p:spPr>
            <a:xfrm>
              <a:off x="7627228" y="2298679"/>
              <a:ext cx="31686" cy="26124"/>
            </a:xfrm>
            <a:custGeom>
              <a:avLst/>
              <a:gdLst/>
              <a:ahLst/>
              <a:cxnLst/>
              <a:rect l="l" t="t" r="r" b="b"/>
              <a:pathLst>
                <a:path w="1060" h="874" extrusionOk="0">
                  <a:moveTo>
                    <a:pt x="115" y="0"/>
                  </a:moveTo>
                  <a:cubicBezTo>
                    <a:pt x="59" y="0"/>
                    <a:pt x="0" y="59"/>
                    <a:pt x="31" y="128"/>
                  </a:cubicBezTo>
                  <a:cubicBezTo>
                    <a:pt x="128" y="341"/>
                    <a:pt x="251" y="550"/>
                    <a:pt x="441" y="694"/>
                  </a:cubicBezTo>
                  <a:cubicBezTo>
                    <a:pt x="554" y="781"/>
                    <a:pt x="720" y="874"/>
                    <a:pt x="874" y="874"/>
                  </a:cubicBezTo>
                  <a:cubicBezTo>
                    <a:pt x="922" y="874"/>
                    <a:pt x="969" y="865"/>
                    <a:pt x="1013" y="843"/>
                  </a:cubicBezTo>
                  <a:cubicBezTo>
                    <a:pt x="1060" y="821"/>
                    <a:pt x="1041" y="762"/>
                    <a:pt x="1005" y="743"/>
                  </a:cubicBezTo>
                  <a:cubicBezTo>
                    <a:pt x="931" y="709"/>
                    <a:pt x="855" y="708"/>
                    <a:pt x="777" y="684"/>
                  </a:cubicBezTo>
                  <a:cubicBezTo>
                    <a:pt x="666" y="646"/>
                    <a:pt x="567" y="582"/>
                    <a:pt x="482" y="502"/>
                  </a:cubicBezTo>
                  <a:cubicBezTo>
                    <a:pt x="348" y="375"/>
                    <a:pt x="258" y="213"/>
                    <a:pt x="183" y="46"/>
                  </a:cubicBezTo>
                  <a:cubicBezTo>
                    <a:pt x="168" y="14"/>
                    <a:pt x="142" y="0"/>
                    <a:pt x="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32"/>
            <p:cNvSpPr/>
            <p:nvPr/>
          </p:nvSpPr>
          <p:spPr>
            <a:xfrm>
              <a:off x="7607678" y="2314431"/>
              <a:ext cx="31507" cy="20714"/>
            </a:xfrm>
            <a:custGeom>
              <a:avLst/>
              <a:gdLst/>
              <a:ahLst/>
              <a:cxnLst/>
              <a:rect l="l" t="t" r="r" b="b"/>
              <a:pathLst>
                <a:path w="1054" h="693" extrusionOk="0">
                  <a:moveTo>
                    <a:pt x="136" y="1"/>
                  </a:moveTo>
                  <a:cubicBezTo>
                    <a:pt x="67" y="1"/>
                    <a:pt x="1" y="65"/>
                    <a:pt x="48" y="139"/>
                  </a:cubicBezTo>
                  <a:cubicBezTo>
                    <a:pt x="221" y="412"/>
                    <a:pt x="561" y="692"/>
                    <a:pt x="906" y="692"/>
                  </a:cubicBezTo>
                  <a:cubicBezTo>
                    <a:pt x="927" y="692"/>
                    <a:pt x="948" y="691"/>
                    <a:pt x="970" y="689"/>
                  </a:cubicBezTo>
                  <a:cubicBezTo>
                    <a:pt x="1053" y="681"/>
                    <a:pt x="1039" y="563"/>
                    <a:pt x="975" y="537"/>
                  </a:cubicBezTo>
                  <a:cubicBezTo>
                    <a:pt x="834" y="482"/>
                    <a:pt x="692" y="458"/>
                    <a:pt x="558" y="377"/>
                  </a:cubicBezTo>
                  <a:cubicBezTo>
                    <a:pt x="421" y="292"/>
                    <a:pt x="309" y="181"/>
                    <a:pt x="220" y="47"/>
                  </a:cubicBezTo>
                  <a:cubicBezTo>
                    <a:pt x="199" y="14"/>
                    <a:pt x="167" y="1"/>
                    <a:pt x="1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32"/>
            <p:cNvSpPr/>
            <p:nvPr/>
          </p:nvSpPr>
          <p:spPr>
            <a:xfrm>
              <a:off x="8404642" y="2255398"/>
              <a:ext cx="207304" cy="194644"/>
            </a:xfrm>
            <a:custGeom>
              <a:avLst/>
              <a:gdLst/>
              <a:ahLst/>
              <a:cxnLst/>
              <a:rect l="l" t="t" r="r" b="b"/>
              <a:pathLst>
                <a:path w="6935" h="6512" extrusionOk="0">
                  <a:moveTo>
                    <a:pt x="5395" y="1"/>
                  </a:moveTo>
                  <a:cubicBezTo>
                    <a:pt x="4015" y="1"/>
                    <a:pt x="1587" y="1987"/>
                    <a:pt x="1587" y="1987"/>
                  </a:cubicBezTo>
                  <a:lnTo>
                    <a:pt x="1" y="4465"/>
                  </a:lnTo>
                  <a:cubicBezTo>
                    <a:pt x="1" y="4465"/>
                    <a:pt x="552" y="6512"/>
                    <a:pt x="1154" y="6512"/>
                  </a:cubicBezTo>
                  <a:cubicBezTo>
                    <a:pt x="1156" y="6512"/>
                    <a:pt x="1159" y="6512"/>
                    <a:pt x="1161" y="6512"/>
                  </a:cubicBezTo>
                  <a:cubicBezTo>
                    <a:pt x="1767" y="6496"/>
                    <a:pt x="6934" y="262"/>
                    <a:pt x="5611" y="19"/>
                  </a:cubicBezTo>
                  <a:cubicBezTo>
                    <a:pt x="5543" y="6"/>
                    <a:pt x="5471" y="1"/>
                    <a:pt x="53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32"/>
            <p:cNvSpPr/>
            <p:nvPr/>
          </p:nvSpPr>
          <p:spPr>
            <a:xfrm>
              <a:off x="8472109" y="2289891"/>
              <a:ext cx="13511" cy="36077"/>
            </a:xfrm>
            <a:custGeom>
              <a:avLst/>
              <a:gdLst/>
              <a:ahLst/>
              <a:cxnLst/>
              <a:rect l="l" t="t" r="r" b="b"/>
              <a:pathLst>
                <a:path w="452" h="1207" extrusionOk="0">
                  <a:moveTo>
                    <a:pt x="362" y="1"/>
                  </a:moveTo>
                  <a:cubicBezTo>
                    <a:pt x="347" y="1"/>
                    <a:pt x="330" y="6"/>
                    <a:pt x="316" y="18"/>
                  </a:cubicBezTo>
                  <a:cubicBezTo>
                    <a:pt x="1" y="275"/>
                    <a:pt x="66" y="837"/>
                    <a:pt x="235" y="1154"/>
                  </a:cubicBezTo>
                  <a:cubicBezTo>
                    <a:pt x="255" y="1191"/>
                    <a:pt x="287" y="1207"/>
                    <a:pt x="318" y="1207"/>
                  </a:cubicBezTo>
                  <a:cubicBezTo>
                    <a:pt x="385" y="1207"/>
                    <a:pt x="452" y="1139"/>
                    <a:pt x="412" y="1063"/>
                  </a:cubicBezTo>
                  <a:cubicBezTo>
                    <a:pt x="328" y="905"/>
                    <a:pt x="284" y="734"/>
                    <a:pt x="299" y="556"/>
                  </a:cubicBezTo>
                  <a:cubicBezTo>
                    <a:pt x="313" y="388"/>
                    <a:pt x="390" y="251"/>
                    <a:pt x="431" y="92"/>
                  </a:cubicBezTo>
                  <a:cubicBezTo>
                    <a:pt x="444" y="41"/>
                    <a:pt x="405" y="1"/>
                    <a:pt x="3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32"/>
            <p:cNvSpPr/>
            <p:nvPr/>
          </p:nvSpPr>
          <p:spPr>
            <a:xfrm>
              <a:off x="8489417" y="2279430"/>
              <a:ext cx="14916" cy="35748"/>
            </a:xfrm>
            <a:custGeom>
              <a:avLst/>
              <a:gdLst/>
              <a:ahLst/>
              <a:cxnLst/>
              <a:rect l="l" t="t" r="r" b="b"/>
              <a:pathLst>
                <a:path w="499" h="1196" extrusionOk="0">
                  <a:moveTo>
                    <a:pt x="334" y="0"/>
                  </a:moveTo>
                  <a:cubicBezTo>
                    <a:pt x="319" y="0"/>
                    <a:pt x="305" y="4"/>
                    <a:pt x="293" y="12"/>
                  </a:cubicBezTo>
                  <a:cubicBezTo>
                    <a:pt x="0" y="230"/>
                    <a:pt x="118" y="936"/>
                    <a:pt x="336" y="1166"/>
                  </a:cubicBezTo>
                  <a:cubicBezTo>
                    <a:pt x="356" y="1186"/>
                    <a:pt x="378" y="1195"/>
                    <a:pt x="400" y="1195"/>
                  </a:cubicBezTo>
                  <a:cubicBezTo>
                    <a:pt x="451" y="1195"/>
                    <a:pt x="498" y="1144"/>
                    <a:pt x="490" y="1084"/>
                  </a:cubicBezTo>
                  <a:cubicBezTo>
                    <a:pt x="469" y="916"/>
                    <a:pt x="383" y="761"/>
                    <a:pt x="358" y="591"/>
                  </a:cubicBezTo>
                  <a:cubicBezTo>
                    <a:pt x="332" y="418"/>
                    <a:pt x="329" y="248"/>
                    <a:pt x="399" y="82"/>
                  </a:cubicBezTo>
                  <a:cubicBezTo>
                    <a:pt x="418" y="32"/>
                    <a:pt x="376" y="0"/>
                    <a:pt x="3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32"/>
            <p:cNvSpPr/>
            <p:nvPr/>
          </p:nvSpPr>
          <p:spPr>
            <a:xfrm>
              <a:off x="8506844" y="2269746"/>
              <a:ext cx="16022" cy="33208"/>
            </a:xfrm>
            <a:custGeom>
              <a:avLst/>
              <a:gdLst/>
              <a:ahLst/>
              <a:cxnLst/>
              <a:rect l="l" t="t" r="r" b="b"/>
              <a:pathLst>
                <a:path w="536" h="1111" extrusionOk="0">
                  <a:moveTo>
                    <a:pt x="290" y="0"/>
                  </a:moveTo>
                  <a:cubicBezTo>
                    <a:pt x="267" y="0"/>
                    <a:pt x="243" y="11"/>
                    <a:pt x="225" y="37"/>
                  </a:cubicBezTo>
                  <a:cubicBezTo>
                    <a:pt x="0" y="343"/>
                    <a:pt x="89" y="782"/>
                    <a:pt x="302" y="1068"/>
                  </a:cubicBezTo>
                  <a:cubicBezTo>
                    <a:pt x="325" y="1098"/>
                    <a:pt x="353" y="1111"/>
                    <a:pt x="380" y="1111"/>
                  </a:cubicBezTo>
                  <a:cubicBezTo>
                    <a:pt x="460" y="1111"/>
                    <a:pt x="535" y="1001"/>
                    <a:pt x="472" y="912"/>
                  </a:cubicBezTo>
                  <a:cubicBezTo>
                    <a:pt x="293" y="660"/>
                    <a:pt x="304" y="391"/>
                    <a:pt x="367" y="104"/>
                  </a:cubicBezTo>
                  <a:cubicBezTo>
                    <a:pt x="381" y="45"/>
                    <a:pt x="337" y="0"/>
                    <a:pt x="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32"/>
            <p:cNvSpPr/>
            <p:nvPr/>
          </p:nvSpPr>
          <p:spPr>
            <a:xfrm>
              <a:off x="7679390" y="2026830"/>
              <a:ext cx="790358" cy="376763"/>
            </a:xfrm>
            <a:custGeom>
              <a:avLst/>
              <a:gdLst/>
              <a:ahLst/>
              <a:cxnLst/>
              <a:rect l="l" t="t" r="r" b="b"/>
              <a:pathLst>
                <a:path w="26440" h="12605" extrusionOk="0">
                  <a:moveTo>
                    <a:pt x="14804" y="0"/>
                  </a:moveTo>
                  <a:lnTo>
                    <a:pt x="5775" y="2779"/>
                  </a:lnTo>
                  <a:cubicBezTo>
                    <a:pt x="5775" y="2779"/>
                    <a:pt x="6241" y="5561"/>
                    <a:pt x="6071" y="7086"/>
                  </a:cubicBezTo>
                  <a:cubicBezTo>
                    <a:pt x="6022" y="7531"/>
                    <a:pt x="5633" y="7689"/>
                    <a:pt x="5108" y="7689"/>
                  </a:cubicBezTo>
                  <a:cubicBezTo>
                    <a:pt x="3838" y="7689"/>
                    <a:pt x="1766" y="6765"/>
                    <a:pt x="1766" y="6765"/>
                  </a:cubicBezTo>
                  <a:lnTo>
                    <a:pt x="1" y="9429"/>
                  </a:lnTo>
                  <a:cubicBezTo>
                    <a:pt x="1" y="9429"/>
                    <a:pt x="3114" y="11285"/>
                    <a:pt x="7373" y="11891"/>
                  </a:cubicBezTo>
                  <a:cubicBezTo>
                    <a:pt x="7575" y="11919"/>
                    <a:pt x="7767" y="11933"/>
                    <a:pt x="7951" y="11933"/>
                  </a:cubicBezTo>
                  <a:cubicBezTo>
                    <a:pt x="11645" y="11933"/>
                    <a:pt x="11812" y="6411"/>
                    <a:pt x="12711" y="6205"/>
                  </a:cubicBezTo>
                  <a:cubicBezTo>
                    <a:pt x="12726" y="6202"/>
                    <a:pt x="12744" y="6200"/>
                    <a:pt x="12764" y="6200"/>
                  </a:cubicBezTo>
                  <a:cubicBezTo>
                    <a:pt x="13993" y="6200"/>
                    <a:pt x="24308" y="12605"/>
                    <a:pt x="24308" y="12605"/>
                  </a:cubicBezTo>
                  <a:lnTo>
                    <a:pt x="26439" y="9096"/>
                  </a:lnTo>
                  <a:lnTo>
                    <a:pt x="1480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32"/>
            <p:cNvSpPr/>
            <p:nvPr/>
          </p:nvSpPr>
          <p:spPr>
            <a:xfrm>
              <a:off x="7851959" y="2026830"/>
              <a:ext cx="296354" cy="102044"/>
            </a:xfrm>
            <a:custGeom>
              <a:avLst/>
              <a:gdLst/>
              <a:ahLst/>
              <a:cxnLst/>
              <a:rect l="l" t="t" r="r" b="b"/>
              <a:pathLst>
                <a:path w="9914" h="3414" extrusionOk="0">
                  <a:moveTo>
                    <a:pt x="9031" y="0"/>
                  </a:moveTo>
                  <a:lnTo>
                    <a:pt x="1" y="2778"/>
                  </a:lnTo>
                  <a:cubicBezTo>
                    <a:pt x="1" y="2778"/>
                    <a:pt x="42" y="3025"/>
                    <a:pt x="97" y="3413"/>
                  </a:cubicBezTo>
                  <a:cubicBezTo>
                    <a:pt x="136" y="3413"/>
                    <a:pt x="175" y="3413"/>
                    <a:pt x="214" y="3413"/>
                  </a:cubicBezTo>
                  <a:cubicBezTo>
                    <a:pt x="5280" y="3413"/>
                    <a:pt x="8573" y="1433"/>
                    <a:pt x="9914" y="689"/>
                  </a:cubicBezTo>
                  <a:lnTo>
                    <a:pt x="9031" y="0"/>
                  </a:lnTo>
                  <a:close/>
                </a:path>
              </a:pathLst>
            </a:custGeom>
            <a:solidFill>
              <a:srgbClr val="63A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32"/>
            <p:cNvSpPr/>
            <p:nvPr/>
          </p:nvSpPr>
          <p:spPr>
            <a:xfrm>
              <a:off x="8010390" y="2052953"/>
              <a:ext cx="45855" cy="154053"/>
            </a:xfrm>
            <a:custGeom>
              <a:avLst/>
              <a:gdLst/>
              <a:ahLst/>
              <a:cxnLst/>
              <a:rect l="l" t="t" r="r" b="b"/>
              <a:pathLst>
                <a:path w="1534" h="5154" extrusionOk="0">
                  <a:moveTo>
                    <a:pt x="117" y="1"/>
                  </a:moveTo>
                  <a:cubicBezTo>
                    <a:pt x="101" y="1"/>
                    <a:pt x="85" y="4"/>
                    <a:pt x="70" y="13"/>
                  </a:cubicBezTo>
                  <a:cubicBezTo>
                    <a:pt x="21" y="38"/>
                    <a:pt x="1" y="99"/>
                    <a:pt x="28" y="148"/>
                  </a:cubicBezTo>
                  <a:cubicBezTo>
                    <a:pt x="464" y="986"/>
                    <a:pt x="1229" y="3880"/>
                    <a:pt x="1328" y="5061"/>
                  </a:cubicBezTo>
                  <a:cubicBezTo>
                    <a:pt x="1333" y="5115"/>
                    <a:pt x="1377" y="5153"/>
                    <a:pt x="1428" y="5153"/>
                  </a:cubicBezTo>
                  <a:lnTo>
                    <a:pt x="1436" y="5153"/>
                  </a:lnTo>
                  <a:cubicBezTo>
                    <a:pt x="1491" y="5148"/>
                    <a:pt x="1534" y="5098"/>
                    <a:pt x="1529" y="5045"/>
                  </a:cubicBezTo>
                  <a:cubicBezTo>
                    <a:pt x="1426" y="3818"/>
                    <a:pt x="659" y="926"/>
                    <a:pt x="205" y="55"/>
                  </a:cubicBezTo>
                  <a:cubicBezTo>
                    <a:pt x="187" y="21"/>
                    <a:pt x="152" y="1"/>
                    <a:pt x="1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32"/>
            <p:cNvSpPr/>
            <p:nvPr/>
          </p:nvSpPr>
          <p:spPr>
            <a:xfrm>
              <a:off x="8036725" y="2046467"/>
              <a:ext cx="33450" cy="116571"/>
            </a:xfrm>
            <a:custGeom>
              <a:avLst/>
              <a:gdLst/>
              <a:ahLst/>
              <a:cxnLst/>
              <a:rect l="l" t="t" r="r" b="b"/>
              <a:pathLst>
                <a:path w="1119" h="3900" extrusionOk="0">
                  <a:moveTo>
                    <a:pt x="114" y="1"/>
                  </a:moveTo>
                  <a:cubicBezTo>
                    <a:pt x="96" y="1"/>
                    <a:pt x="78" y="5"/>
                    <a:pt x="61" y="15"/>
                  </a:cubicBezTo>
                  <a:cubicBezTo>
                    <a:pt x="15" y="43"/>
                    <a:pt x="1" y="105"/>
                    <a:pt x="29" y="153"/>
                  </a:cubicBezTo>
                  <a:cubicBezTo>
                    <a:pt x="152" y="357"/>
                    <a:pt x="715" y="2299"/>
                    <a:pt x="877" y="2997"/>
                  </a:cubicBezTo>
                  <a:cubicBezTo>
                    <a:pt x="911" y="3140"/>
                    <a:pt x="893" y="3263"/>
                    <a:pt x="825" y="3372"/>
                  </a:cubicBezTo>
                  <a:cubicBezTo>
                    <a:pt x="664" y="3620"/>
                    <a:pt x="281" y="3699"/>
                    <a:pt x="277" y="3699"/>
                  </a:cubicBezTo>
                  <a:cubicBezTo>
                    <a:pt x="222" y="3710"/>
                    <a:pt x="187" y="3762"/>
                    <a:pt x="198" y="3818"/>
                  </a:cubicBezTo>
                  <a:cubicBezTo>
                    <a:pt x="207" y="3866"/>
                    <a:pt x="249" y="3899"/>
                    <a:pt x="297" y="3899"/>
                  </a:cubicBezTo>
                  <a:cubicBezTo>
                    <a:pt x="301" y="3899"/>
                    <a:pt x="305" y="3898"/>
                    <a:pt x="309" y="3898"/>
                  </a:cubicBezTo>
                  <a:cubicBezTo>
                    <a:pt x="311" y="3898"/>
                    <a:pt x="313" y="3898"/>
                    <a:pt x="315" y="3899"/>
                  </a:cubicBezTo>
                  <a:cubicBezTo>
                    <a:pt x="335" y="3894"/>
                    <a:pt x="784" y="3803"/>
                    <a:pt x="991" y="3483"/>
                  </a:cubicBezTo>
                  <a:cubicBezTo>
                    <a:pt x="1092" y="3326"/>
                    <a:pt x="1118" y="3148"/>
                    <a:pt x="1073" y="2951"/>
                  </a:cubicBezTo>
                  <a:cubicBezTo>
                    <a:pt x="934" y="2357"/>
                    <a:pt x="353" y="302"/>
                    <a:pt x="200" y="49"/>
                  </a:cubicBezTo>
                  <a:cubicBezTo>
                    <a:pt x="181" y="17"/>
                    <a:pt x="148" y="1"/>
                    <a:pt x="1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32"/>
            <p:cNvSpPr/>
            <p:nvPr/>
          </p:nvSpPr>
          <p:spPr>
            <a:xfrm>
              <a:off x="7736903" y="2089808"/>
              <a:ext cx="165455" cy="189801"/>
            </a:xfrm>
            <a:custGeom>
              <a:avLst/>
              <a:gdLst/>
              <a:ahLst/>
              <a:cxnLst/>
              <a:rect l="l" t="t" r="r" b="b"/>
              <a:pathLst>
                <a:path w="5535" h="6350" extrusionOk="0">
                  <a:moveTo>
                    <a:pt x="4325" y="1"/>
                  </a:moveTo>
                  <a:cubicBezTo>
                    <a:pt x="4318" y="1"/>
                    <a:pt x="4310" y="2"/>
                    <a:pt x="4303" y="3"/>
                  </a:cubicBezTo>
                  <a:cubicBezTo>
                    <a:pt x="4249" y="13"/>
                    <a:pt x="4215" y="67"/>
                    <a:pt x="4225" y="122"/>
                  </a:cubicBezTo>
                  <a:cubicBezTo>
                    <a:pt x="4536" y="1612"/>
                    <a:pt x="5124" y="5570"/>
                    <a:pt x="4125" y="5973"/>
                  </a:cubicBezTo>
                  <a:cubicBezTo>
                    <a:pt x="3816" y="6097"/>
                    <a:pt x="3479" y="6147"/>
                    <a:pt x="3135" y="6147"/>
                  </a:cubicBezTo>
                  <a:cubicBezTo>
                    <a:pt x="1712" y="6147"/>
                    <a:pt x="184" y="5288"/>
                    <a:pt x="166" y="5277"/>
                  </a:cubicBezTo>
                  <a:cubicBezTo>
                    <a:pt x="150" y="5268"/>
                    <a:pt x="133" y="5263"/>
                    <a:pt x="116" y="5263"/>
                  </a:cubicBezTo>
                  <a:cubicBezTo>
                    <a:pt x="80" y="5263"/>
                    <a:pt x="46" y="5282"/>
                    <a:pt x="29" y="5315"/>
                  </a:cubicBezTo>
                  <a:cubicBezTo>
                    <a:pt x="0" y="5364"/>
                    <a:pt x="17" y="5423"/>
                    <a:pt x="65" y="5452"/>
                  </a:cubicBezTo>
                  <a:cubicBezTo>
                    <a:pt x="144" y="5497"/>
                    <a:pt x="1663" y="6349"/>
                    <a:pt x="3124" y="6349"/>
                  </a:cubicBezTo>
                  <a:cubicBezTo>
                    <a:pt x="3495" y="6349"/>
                    <a:pt x="3862" y="6296"/>
                    <a:pt x="4200" y="6160"/>
                  </a:cubicBezTo>
                  <a:cubicBezTo>
                    <a:pt x="5535" y="5622"/>
                    <a:pt x="4540" y="647"/>
                    <a:pt x="4421" y="81"/>
                  </a:cubicBezTo>
                  <a:cubicBezTo>
                    <a:pt x="4413" y="33"/>
                    <a:pt x="4371" y="1"/>
                    <a:pt x="43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32"/>
            <p:cNvSpPr/>
            <p:nvPr/>
          </p:nvSpPr>
          <p:spPr>
            <a:xfrm>
              <a:off x="7872376" y="2094112"/>
              <a:ext cx="34227" cy="59182"/>
            </a:xfrm>
            <a:custGeom>
              <a:avLst/>
              <a:gdLst/>
              <a:ahLst/>
              <a:cxnLst/>
              <a:rect l="l" t="t" r="r" b="b"/>
              <a:pathLst>
                <a:path w="1145" h="1980" extrusionOk="0">
                  <a:moveTo>
                    <a:pt x="764" y="1"/>
                  </a:moveTo>
                  <a:cubicBezTo>
                    <a:pt x="752" y="1"/>
                    <a:pt x="740" y="3"/>
                    <a:pt x="728" y="7"/>
                  </a:cubicBezTo>
                  <a:cubicBezTo>
                    <a:pt x="674" y="29"/>
                    <a:pt x="650" y="87"/>
                    <a:pt x="670" y="137"/>
                  </a:cubicBezTo>
                  <a:cubicBezTo>
                    <a:pt x="913" y="768"/>
                    <a:pt x="935" y="1244"/>
                    <a:pt x="738" y="1512"/>
                  </a:cubicBezTo>
                  <a:cubicBezTo>
                    <a:pt x="555" y="1761"/>
                    <a:pt x="223" y="1778"/>
                    <a:pt x="134" y="1778"/>
                  </a:cubicBezTo>
                  <a:cubicBezTo>
                    <a:pt x="121" y="1778"/>
                    <a:pt x="113" y="1778"/>
                    <a:pt x="112" y="1778"/>
                  </a:cubicBezTo>
                  <a:cubicBezTo>
                    <a:pt x="111" y="1777"/>
                    <a:pt x="109" y="1777"/>
                    <a:pt x="107" y="1777"/>
                  </a:cubicBezTo>
                  <a:cubicBezTo>
                    <a:pt x="54" y="1777"/>
                    <a:pt x="8" y="1817"/>
                    <a:pt x="4" y="1871"/>
                  </a:cubicBezTo>
                  <a:cubicBezTo>
                    <a:pt x="1" y="1927"/>
                    <a:pt x="43" y="1975"/>
                    <a:pt x="98" y="1978"/>
                  </a:cubicBezTo>
                  <a:cubicBezTo>
                    <a:pt x="101" y="1978"/>
                    <a:pt x="115" y="1979"/>
                    <a:pt x="141" y="1979"/>
                  </a:cubicBezTo>
                  <a:cubicBezTo>
                    <a:pt x="270" y="1979"/>
                    <a:pt x="664" y="1953"/>
                    <a:pt x="899" y="1632"/>
                  </a:cubicBezTo>
                  <a:cubicBezTo>
                    <a:pt x="1144" y="1300"/>
                    <a:pt x="1130" y="774"/>
                    <a:pt x="858" y="65"/>
                  </a:cubicBezTo>
                  <a:cubicBezTo>
                    <a:pt x="841" y="25"/>
                    <a:pt x="804" y="1"/>
                    <a:pt x="7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32"/>
            <p:cNvSpPr/>
            <p:nvPr/>
          </p:nvSpPr>
          <p:spPr>
            <a:xfrm>
              <a:off x="7690839" y="2235731"/>
              <a:ext cx="56258" cy="77624"/>
            </a:xfrm>
            <a:custGeom>
              <a:avLst/>
              <a:gdLst/>
              <a:ahLst/>
              <a:cxnLst/>
              <a:rect l="l" t="t" r="r" b="b"/>
              <a:pathLst>
                <a:path w="1882" h="2597" extrusionOk="0">
                  <a:moveTo>
                    <a:pt x="1768" y="1"/>
                  </a:moveTo>
                  <a:cubicBezTo>
                    <a:pt x="1737" y="1"/>
                    <a:pt x="1706" y="16"/>
                    <a:pt x="1685" y="45"/>
                  </a:cubicBezTo>
                  <a:lnTo>
                    <a:pt x="33" y="2440"/>
                  </a:lnTo>
                  <a:cubicBezTo>
                    <a:pt x="0" y="2485"/>
                    <a:pt x="11" y="2547"/>
                    <a:pt x="57" y="2580"/>
                  </a:cubicBezTo>
                  <a:cubicBezTo>
                    <a:pt x="75" y="2591"/>
                    <a:pt x="95" y="2597"/>
                    <a:pt x="113" y="2597"/>
                  </a:cubicBezTo>
                  <a:cubicBezTo>
                    <a:pt x="146" y="2597"/>
                    <a:pt x="175" y="2581"/>
                    <a:pt x="196" y="2553"/>
                  </a:cubicBezTo>
                  <a:lnTo>
                    <a:pt x="1849" y="156"/>
                  </a:lnTo>
                  <a:cubicBezTo>
                    <a:pt x="1882" y="111"/>
                    <a:pt x="1870" y="49"/>
                    <a:pt x="1825" y="18"/>
                  </a:cubicBezTo>
                  <a:cubicBezTo>
                    <a:pt x="1807" y="6"/>
                    <a:pt x="1788" y="1"/>
                    <a:pt x="17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32"/>
            <p:cNvSpPr/>
            <p:nvPr/>
          </p:nvSpPr>
          <p:spPr>
            <a:xfrm>
              <a:off x="8386796" y="2285677"/>
              <a:ext cx="67766" cy="106349"/>
            </a:xfrm>
            <a:custGeom>
              <a:avLst/>
              <a:gdLst/>
              <a:ahLst/>
              <a:cxnLst/>
              <a:rect l="l" t="t" r="r" b="b"/>
              <a:pathLst>
                <a:path w="2267" h="3558" extrusionOk="0">
                  <a:moveTo>
                    <a:pt x="2152" y="1"/>
                  </a:moveTo>
                  <a:cubicBezTo>
                    <a:pt x="2118" y="1"/>
                    <a:pt x="2084" y="18"/>
                    <a:pt x="2066" y="49"/>
                  </a:cubicBezTo>
                  <a:lnTo>
                    <a:pt x="32" y="3407"/>
                  </a:lnTo>
                  <a:cubicBezTo>
                    <a:pt x="1" y="3455"/>
                    <a:pt x="18" y="3516"/>
                    <a:pt x="64" y="3544"/>
                  </a:cubicBezTo>
                  <a:cubicBezTo>
                    <a:pt x="83" y="3554"/>
                    <a:pt x="100" y="3558"/>
                    <a:pt x="118" y="3558"/>
                  </a:cubicBezTo>
                  <a:cubicBezTo>
                    <a:pt x="152" y="3558"/>
                    <a:pt x="184" y="3541"/>
                    <a:pt x="203" y="3511"/>
                  </a:cubicBezTo>
                  <a:lnTo>
                    <a:pt x="2237" y="153"/>
                  </a:lnTo>
                  <a:cubicBezTo>
                    <a:pt x="2266" y="105"/>
                    <a:pt x="2251" y="43"/>
                    <a:pt x="2203" y="15"/>
                  </a:cubicBezTo>
                  <a:cubicBezTo>
                    <a:pt x="2187" y="5"/>
                    <a:pt x="2169" y="1"/>
                    <a:pt x="21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32"/>
            <p:cNvSpPr/>
            <p:nvPr/>
          </p:nvSpPr>
          <p:spPr>
            <a:xfrm>
              <a:off x="8112263" y="2036036"/>
              <a:ext cx="63253" cy="44566"/>
            </a:xfrm>
            <a:custGeom>
              <a:avLst/>
              <a:gdLst/>
              <a:ahLst/>
              <a:cxnLst/>
              <a:rect l="l" t="t" r="r" b="b"/>
              <a:pathLst>
                <a:path w="2116" h="1491" extrusionOk="0">
                  <a:moveTo>
                    <a:pt x="114" y="0"/>
                  </a:moveTo>
                  <a:cubicBezTo>
                    <a:pt x="93" y="0"/>
                    <a:pt x="71" y="7"/>
                    <a:pt x="52" y="21"/>
                  </a:cubicBezTo>
                  <a:cubicBezTo>
                    <a:pt x="9" y="53"/>
                    <a:pt x="0" y="117"/>
                    <a:pt x="34" y="162"/>
                  </a:cubicBezTo>
                  <a:cubicBezTo>
                    <a:pt x="72" y="213"/>
                    <a:pt x="975" y="1403"/>
                    <a:pt x="1661" y="1485"/>
                  </a:cubicBezTo>
                  <a:cubicBezTo>
                    <a:pt x="1688" y="1488"/>
                    <a:pt x="1714" y="1490"/>
                    <a:pt x="1738" y="1490"/>
                  </a:cubicBezTo>
                  <a:cubicBezTo>
                    <a:pt x="1862" y="1490"/>
                    <a:pt x="1972" y="1451"/>
                    <a:pt x="2067" y="1372"/>
                  </a:cubicBezTo>
                  <a:cubicBezTo>
                    <a:pt x="2110" y="1336"/>
                    <a:pt x="2116" y="1273"/>
                    <a:pt x="2081" y="1231"/>
                  </a:cubicBezTo>
                  <a:cubicBezTo>
                    <a:pt x="2061" y="1206"/>
                    <a:pt x="2032" y="1193"/>
                    <a:pt x="2003" y="1193"/>
                  </a:cubicBezTo>
                  <a:cubicBezTo>
                    <a:pt x="1981" y="1193"/>
                    <a:pt x="1958" y="1201"/>
                    <a:pt x="1940" y="1217"/>
                  </a:cubicBezTo>
                  <a:cubicBezTo>
                    <a:pt x="1881" y="1264"/>
                    <a:pt x="1813" y="1287"/>
                    <a:pt x="1734" y="1287"/>
                  </a:cubicBezTo>
                  <a:cubicBezTo>
                    <a:pt x="1718" y="1287"/>
                    <a:pt x="1702" y="1286"/>
                    <a:pt x="1685" y="1284"/>
                  </a:cubicBezTo>
                  <a:cubicBezTo>
                    <a:pt x="1186" y="1225"/>
                    <a:pt x="439" y="367"/>
                    <a:pt x="194" y="39"/>
                  </a:cubicBezTo>
                  <a:cubicBezTo>
                    <a:pt x="175" y="14"/>
                    <a:pt x="145" y="0"/>
                    <a:pt x="1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32"/>
            <p:cNvSpPr/>
            <p:nvPr/>
          </p:nvSpPr>
          <p:spPr>
            <a:xfrm>
              <a:off x="7639812" y="1581349"/>
              <a:ext cx="513613" cy="533178"/>
            </a:xfrm>
            <a:custGeom>
              <a:avLst/>
              <a:gdLst/>
              <a:ahLst/>
              <a:cxnLst/>
              <a:rect l="l" t="t" r="r" b="b"/>
              <a:pathLst>
                <a:path w="17182" h="17838" extrusionOk="0">
                  <a:moveTo>
                    <a:pt x="12114" y="0"/>
                  </a:moveTo>
                  <a:cubicBezTo>
                    <a:pt x="12114" y="0"/>
                    <a:pt x="8098" y="3365"/>
                    <a:pt x="8159" y="3838"/>
                  </a:cubicBezTo>
                  <a:lnTo>
                    <a:pt x="2097" y="6507"/>
                  </a:lnTo>
                  <a:lnTo>
                    <a:pt x="1" y="7432"/>
                  </a:lnTo>
                  <a:lnTo>
                    <a:pt x="2187" y="12510"/>
                  </a:lnTo>
                  <a:lnTo>
                    <a:pt x="5370" y="10886"/>
                  </a:lnTo>
                  <a:cubicBezTo>
                    <a:pt x="5418" y="11023"/>
                    <a:pt x="5462" y="11161"/>
                    <a:pt x="5504" y="11296"/>
                  </a:cubicBezTo>
                  <a:cubicBezTo>
                    <a:pt x="5685" y="11840"/>
                    <a:pt x="5847" y="12379"/>
                    <a:pt x="5994" y="12907"/>
                  </a:cubicBezTo>
                  <a:cubicBezTo>
                    <a:pt x="6055" y="13137"/>
                    <a:pt x="6117" y="13364"/>
                    <a:pt x="6173" y="13586"/>
                  </a:cubicBezTo>
                  <a:cubicBezTo>
                    <a:pt x="6323" y="14167"/>
                    <a:pt x="6453" y="14725"/>
                    <a:pt x="6561" y="15249"/>
                  </a:cubicBezTo>
                  <a:cubicBezTo>
                    <a:pt x="6779" y="16287"/>
                    <a:pt x="6913" y="17184"/>
                    <a:pt x="6965" y="17837"/>
                  </a:cubicBezTo>
                  <a:cubicBezTo>
                    <a:pt x="10731" y="17374"/>
                    <a:pt x="14244" y="16659"/>
                    <a:pt x="17181" y="15363"/>
                  </a:cubicBezTo>
                  <a:cubicBezTo>
                    <a:pt x="17181" y="15363"/>
                    <a:pt x="16559" y="14126"/>
                    <a:pt x="15729" y="12485"/>
                  </a:cubicBezTo>
                  <a:cubicBezTo>
                    <a:pt x="15479" y="11995"/>
                    <a:pt x="15212" y="11470"/>
                    <a:pt x="14937" y="10932"/>
                  </a:cubicBezTo>
                  <a:cubicBezTo>
                    <a:pt x="14704" y="10475"/>
                    <a:pt x="14464" y="10009"/>
                    <a:pt x="14227" y="9547"/>
                  </a:cubicBezTo>
                  <a:cubicBezTo>
                    <a:pt x="13965" y="9035"/>
                    <a:pt x="13702" y="8531"/>
                    <a:pt x="13454" y="8047"/>
                  </a:cubicBezTo>
                  <a:cubicBezTo>
                    <a:pt x="13235" y="7631"/>
                    <a:pt x="13026" y="7228"/>
                    <a:pt x="12828" y="6854"/>
                  </a:cubicBezTo>
                  <a:lnTo>
                    <a:pt x="16027" y="4171"/>
                  </a:lnTo>
                  <a:lnTo>
                    <a:pt x="13298" y="1263"/>
                  </a:lnTo>
                  <a:lnTo>
                    <a:pt x="1211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32"/>
            <p:cNvSpPr/>
            <p:nvPr/>
          </p:nvSpPr>
          <p:spPr>
            <a:xfrm>
              <a:off x="7702437" y="1581409"/>
              <a:ext cx="334826" cy="210784"/>
            </a:xfrm>
            <a:custGeom>
              <a:avLst/>
              <a:gdLst/>
              <a:ahLst/>
              <a:cxnLst/>
              <a:rect l="l" t="t" r="r" b="b"/>
              <a:pathLst>
                <a:path w="11201" h="7052" extrusionOk="0">
                  <a:moveTo>
                    <a:pt x="10018" y="1"/>
                  </a:moveTo>
                  <a:cubicBezTo>
                    <a:pt x="10018" y="1"/>
                    <a:pt x="6002" y="3365"/>
                    <a:pt x="6063" y="3837"/>
                  </a:cubicBezTo>
                  <a:lnTo>
                    <a:pt x="0" y="6508"/>
                  </a:lnTo>
                  <a:cubicBezTo>
                    <a:pt x="908" y="6761"/>
                    <a:pt x="2257" y="7052"/>
                    <a:pt x="3646" y="7052"/>
                  </a:cubicBezTo>
                  <a:cubicBezTo>
                    <a:pt x="4647" y="7052"/>
                    <a:pt x="5669" y="6900"/>
                    <a:pt x="6561" y="6474"/>
                  </a:cubicBezTo>
                  <a:cubicBezTo>
                    <a:pt x="8667" y="5466"/>
                    <a:pt x="10579" y="3240"/>
                    <a:pt x="11201" y="1264"/>
                  </a:cubicBezTo>
                  <a:lnTo>
                    <a:pt x="10018" y="1"/>
                  </a:ln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32"/>
            <p:cNvSpPr/>
            <p:nvPr/>
          </p:nvSpPr>
          <p:spPr>
            <a:xfrm>
              <a:off x="7804281" y="1821934"/>
              <a:ext cx="260752" cy="145265"/>
            </a:xfrm>
            <a:custGeom>
              <a:avLst/>
              <a:gdLst/>
              <a:ahLst/>
              <a:cxnLst/>
              <a:rect l="l" t="t" r="r" b="b"/>
              <a:pathLst>
                <a:path w="8723" h="4860" extrusionOk="0">
                  <a:moveTo>
                    <a:pt x="7947" y="1"/>
                  </a:moveTo>
                  <a:cubicBezTo>
                    <a:pt x="5644" y="1096"/>
                    <a:pt x="2924" y="2177"/>
                    <a:pt x="1" y="3249"/>
                  </a:cubicBezTo>
                  <a:cubicBezTo>
                    <a:pt x="181" y="3792"/>
                    <a:pt x="344" y="4333"/>
                    <a:pt x="489" y="4859"/>
                  </a:cubicBezTo>
                  <a:cubicBezTo>
                    <a:pt x="3569" y="3716"/>
                    <a:pt x="6410" y="2591"/>
                    <a:pt x="8722" y="1500"/>
                  </a:cubicBezTo>
                  <a:cubicBezTo>
                    <a:pt x="8460" y="989"/>
                    <a:pt x="8199" y="484"/>
                    <a:pt x="79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32"/>
            <p:cNvSpPr/>
            <p:nvPr/>
          </p:nvSpPr>
          <p:spPr>
            <a:xfrm>
              <a:off x="7824339" y="1908107"/>
              <a:ext cx="285593" cy="129035"/>
            </a:xfrm>
            <a:custGeom>
              <a:avLst/>
              <a:gdLst/>
              <a:ahLst/>
              <a:cxnLst/>
              <a:rect l="l" t="t" r="r" b="b"/>
              <a:pathLst>
                <a:path w="9554" h="4317" extrusionOk="0">
                  <a:moveTo>
                    <a:pt x="8760" y="0"/>
                  </a:moveTo>
                  <a:cubicBezTo>
                    <a:pt x="6149" y="957"/>
                    <a:pt x="3170" y="1828"/>
                    <a:pt x="0" y="2654"/>
                  </a:cubicBezTo>
                  <a:cubicBezTo>
                    <a:pt x="150" y="3235"/>
                    <a:pt x="280" y="3793"/>
                    <a:pt x="388" y="4317"/>
                  </a:cubicBezTo>
                  <a:cubicBezTo>
                    <a:pt x="3776" y="3454"/>
                    <a:pt x="6929" y="2548"/>
                    <a:pt x="9553" y="1553"/>
                  </a:cubicBezTo>
                  <a:cubicBezTo>
                    <a:pt x="9303" y="1064"/>
                    <a:pt x="9038" y="541"/>
                    <a:pt x="87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32"/>
            <p:cNvSpPr/>
            <p:nvPr/>
          </p:nvSpPr>
          <p:spPr>
            <a:xfrm>
              <a:off x="7807778" y="1681331"/>
              <a:ext cx="112605" cy="88773"/>
            </a:xfrm>
            <a:custGeom>
              <a:avLst/>
              <a:gdLst/>
              <a:ahLst/>
              <a:cxnLst/>
              <a:rect l="l" t="t" r="r" b="b"/>
              <a:pathLst>
                <a:path w="3767" h="2970" extrusionOk="0">
                  <a:moveTo>
                    <a:pt x="3767" y="0"/>
                  </a:moveTo>
                  <a:lnTo>
                    <a:pt x="1" y="1614"/>
                  </a:lnTo>
                  <a:cubicBezTo>
                    <a:pt x="1" y="1614"/>
                    <a:pt x="1269" y="2970"/>
                    <a:pt x="2212" y="2970"/>
                  </a:cubicBezTo>
                  <a:cubicBezTo>
                    <a:pt x="2290" y="2970"/>
                    <a:pt x="2366" y="2961"/>
                    <a:pt x="2438" y="2941"/>
                  </a:cubicBezTo>
                  <a:cubicBezTo>
                    <a:pt x="3390" y="2678"/>
                    <a:pt x="3767" y="1"/>
                    <a:pt x="3767"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32"/>
            <p:cNvSpPr/>
            <p:nvPr/>
          </p:nvSpPr>
          <p:spPr>
            <a:xfrm>
              <a:off x="7935330" y="1459577"/>
              <a:ext cx="128059" cy="121234"/>
            </a:xfrm>
            <a:custGeom>
              <a:avLst/>
              <a:gdLst/>
              <a:ahLst/>
              <a:cxnLst/>
              <a:rect l="l" t="t" r="r" b="b"/>
              <a:pathLst>
                <a:path w="4284" h="4056" extrusionOk="0">
                  <a:moveTo>
                    <a:pt x="2516" y="0"/>
                  </a:moveTo>
                  <a:cubicBezTo>
                    <a:pt x="1899" y="0"/>
                    <a:pt x="1235" y="316"/>
                    <a:pt x="760" y="901"/>
                  </a:cubicBezTo>
                  <a:cubicBezTo>
                    <a:pt x="1" y="1830"/>
                    <a:pt x="5" y="3090"/>
                    <a:pt x="769" y="3713"/>
                  </a:cubicBezTo>
                  <a:cubicBezTo>
                    <a:pt x="1052" y="3944"/>
                    <a:pt x="1401" y="4055"/>
                    <a:pt x="1767" y="4055"/>
                  </a:cubicBezTo>
                  <a:cubicBezTo>
                    <a:pt x="2384" y="4055"/>
                    <a:pt x="3048" y="3739"/>
                    <a:pt x="3525" y="3155"/>
                  </a:cubicBezTo>
                  <a:cubicBezTo>
                    <a:pt x="4283" y="2225"/>
                    <a:pt x="4280" y="966"/>
                    <a:pt x="3515" y="344"/>
                  </a:cubicBezTo>
                  <a:cubicBezTo>
                    <a:pt x="3231" y="111"/>
                    <a:pt x="2882" y="0"/>
                    <a:pt x="2516" y="0"/>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32"/>
            <p:cNvSpPr/>
            <p:nvPr/>
          </p:nvSpPr>
          <p:spPr>
            <a:xfrm>
              <a:off x="7985131" y="1488003"/>
              <a:ext cx="46423" cy="58525"/>
            </a:xfrm>
            <a:custGeom>
              <a:avLst/>
              <a:gdLst/>
              <a:ahLst/>
              <a:cxnLst/>
              <a:rect l="l" t="t" r="r" b="b"/>
              <a:pathLst>
                <a:path w="1553" h="1958" extrusionOk="0">
                  <a:moveTo>
                    <a:pt x="1447" y="1"/>
                  </a:moveTo>
                  <a:cubicBezTo>
                    <a:pt x="1433" y="2"/>
                    <a:pt x="74" y="71"/>
                    <a:pt x="3" y="1853"/>
                  </a:cubicBezTo>
                  <a:cubicBezTo>
                    <a:pt x="0" y="1908"/>
                    <a:pt x="43" y="1956"/>
                    <a:pt x="99" y="1957"/>
                  </a:cubicBezTo>
                  <a:lnTo>
                    <a:pt x="103" y="1957"/>
                  </a:lnTo>
                  <a:cubicBezTo>
                    <a:pt x="158" y="1957"/>
                    <a:pt x="202" y="1915"/>
                    <a:pt x="204" y="1860"/>
                  </a:cubicBezTo>
                  <a:cubicBezTo>
                    <a:pt x="267" y="271"/>
                    <a:pt x="1408" y="204"/>
                    <a:pt x="1454" y="201"/>
                  </a:cubicBezTo>
                  <a:cubicBezTo>
                    <a:pt x="1511" y="200"/>
                    <a:pt x="1553" y="152"/>
                    <a:pt x="1552" y="98"/>
                  </a:cubicBezTo>
                  <a:cubicBezTo>
                    <a:pt x="1550" y="43"/>
                    <a:pt x="1506" y="1"/>
                    <a:pt x="14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32"/>
            <p:cNvSpPr/>
            <p:nvPr/>
          </p:nvSpPr>
          <p:spPr>
            <a:xfrm>
              <a:off x="7989764" y="1510480"/>
              <a:ext cx="40086" cy="21730"/>
            </a:xfrm>
            <a:custGeom>
              <a:avLst/>
              <a:gdLst/>
              <a:ahLst/>
              <a:cxnLst/>
              <a:rect l="l" t="t" r="r" b="b"/>
              <a:pathLst>
                <a:path w="1341" h="727" extrusionOk="0">
                  <a:moveTo>
                    <a:pt x="638" y="0"/>
                  </a:moveTo>
                  <a:cubicBezTo>
                    <a:pt x="466" y="0"/>
                    <a:pt x="274" y="61"/>
                    <a:pt x="64" y="183"/>
                  </a:cubicBezTo>
                  <a:cubicBezTo>
                    <a:pt x="18" y="212"/>
                    <a:pt x="1" y="274"/>
                    <a:pt x="29" y="322"/>
                  </a:cubicBezTo>
                  <a:cubicBezTo>
                    <a:pt x="48" y="353"/>
                    <a:pt x="82" y="371"/>
                    <a:pt x="117" y="371"/>
                  </a:cubicBezTo>
                  <a:cubicBezTo>
                    <a:pt x="134" y="371"/>
                    <a:pt x="151" y="366"/>
                    <a:pt x="167" y="357"/>
                  </a:cubicBezTo>
                  <a:cubicBezTo>
                    <a:pt x="343" y="253"/>
                    <a:pt x="501" y="200"/>
                    <a:pt x="636" y="200"/>
                  </a:cubicBezTo>
                  <a:cubicBezTo>
                    <a:pt x="700" y="200"/>
                    <a:pt x="759" y="212"/>
                    <a:pt x="812" y="236"/>
                  </a:cubicBezTo>
                  <a:cubicBezTo>
                    <a:pt x="1055" y="337"/>
                    <a:pt x="1133" y="646"/>
                    <a:pt x="1133" y="649"/>
                  </a:cubicBezTo>
                  <a:cubicBezTo>
                    <a:pt x="1142" y="696"/>
                    <a:pt x="1183" y="727"/>
                    <a:pt x="1229" y="727"/>
                  </a:cubicBezTo>
                  <a:cubicBezTo>
                    <a:pt x="1236" y="727"/>
                    <a:pt x="1243" y="725"/>
                    <a:pt x="1254" y="725"/>
                  </a:cubicBezTo>
                  <a:cubicBezTo>
                    <a:pt x="1306" y="713"/>
                    <a:pt x="1340" y="660"/>
                    <a:pt x="1327" y="605"/>
                  </a:cubicBezTo>
                  <a:cubicBezTo>
                    <a:pt x="1323" y="588"/>
                    <a:pt x="1227" y="196"/>
                    <a:pt x="893" y="51"/>
                  </a:cubicBezTo>
                  <a:cubicBezTo>
                    <a:pt x="813" y="17"/>
                    <a:pt x="728" y="0"/>
                    <a:pt x="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32"/>
            <p:cNvSpPr/>
            <p:nvPr/>
          </p:nvSpPr>
          <p:spPr>
            <a:xfrm>
              <a:off x="7488467" y="1284691"/>
              <a:ext cx="545807" cy="455882"/>
            </a:xfrm>
            <a:custGeom>
              <a:avLst/>
              <a:gdLst/>
              <a:ahLst/>
              <a:cxnLst/>
              <a:rect l="l" t="t" r="r" b="b"/>
              <a:pathLst>
                <a:path w="18259" h="15252" extrusionOk="0">
                  <a:moveTo>
                    <a:pt x="9306" y="1"/>
                  </a:moveTo>
                  <a:cubicBezTo>
                    <a:pt x="8693" y="1"/>
                    <a:pt x="8077" y="59"/>
                    <a:pt x="7476" y="160"/>
                  </a:cubicBezTo>
                  <a:cubicBezTo>
                    <a:pt x="2719" y="958"/>
                    <a:pt x="1" y="4971"/>
                    <a:pt x="953" y="9068"/>
                  </a:cubicBezTo>
                  <a:cubicBezTo>
                    <a:pt x="1502" y="11433"/>
                    <a:pt x="2867" y="13404"/>
                    <a:pt x="5168" y="14233"/>
                  </a:cubicBezTo>
                  <a:cubicBezTo>
                    <a:pt x="5431" y="14328"/>
                    <a:pt x="5682" y="14448"/>
                    <a:pt x="5929" y="14572"/>
                  </a:cubicBezTo>
                  <a:cubicBezTo>
                    <a:pt x="6809" y="15011"/>
                    <a:pt x="7968" y="15252"/>
                    <a:pt x="9264" y="15252"/>
                  </a:cubicBezTo>
                  <a:cubicBezTo>
                    <a:pt x="10100" y="15252"/>
                    <a:pt x="10992" y="15152"/>
                    <a:pt x="11904" y="14940"/>
                  </a:cubicBezTo>
                  <a:cubicBezTo>
                    <a:pt x="15631" y="14074"/>
                    <a:pt x="18258" y="11668"/>
                    <a:pt x="17771" y="9569"/>
                  </a:cubicBezTo>
                  <a:cubicBezTo>
                    <a:pt x="17699" y="9262"/>
                    <a:pt x="17565" y="8978"/>
                    <a:pt x="17376" y="8721"/>
                  </a:cubicBezTo>
                  <a:cubicBezTo>
                    <a:pt x="16936" y="8121"/>
                    <a:pt x="16604" y="7458"/>
                    <a:pt x="16473" y="6735"/>
                  </a:cubicBezTo>
                  <a:cubicBezTo>
                    <a:pt x="15533" y="1533"/>
                    <a:pt x="12445" y="1"/>
                    <a:pt x="9306" y="1"/>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32"/>
            <p:cNvSpPr/>
            <p:nvPr/>
          </p:nvSpPr>
          <p:spPr>
            <a:xfrm>
              <a:off x="7611086" y="1342737"/>
              <a:ext cx="366422" cy="361490"/>
            </a:xfrm>
            <a:custGeom>
              <a:avLst/>
              <a:gdLst/>
              <a:ahLst/>
              <a:cxnLst/>
              <a:rect l="l" t="t" r="r" b="b"/>
              <a:pathLst>
                <a:path w="12258" h="12094" extrusionOk="0">
                  <a:moveTo>
                    <a:pt x="6185" y="1"/>
                  </a:moveTo>
                  <a:cubicBezTo>
                    <a:pt x="3606" y="1"/>
                    <a:pt x="683" y="600"/>
                    <a:pt x="585" y="2686"/>
                  </a:cubicBezTo>
                  <a:cubicBezTo>
                    <a:pt x="431" y="5942"/>
                    <a:pt x="0" y="11371"/>
                    <a:pt x="2039" y="12093"/>
                  </a:cubicBezTo>
                  <a:cubicBezTo>
                    <a:pt x="2039" y="12093"/>
                    <a:pt x="2771" y="7863"/>
                    <a:pt x="2102" y="6733"/>
                  </a:cubicBezTo>
                  <a:cubicBezTo>
                    <a:pt x="2102" y="6733"/>
                    <a:pt x="5560" y="4416"/>
                    <a:pt x="4986" y="1667"/>
                  </a:cubicBezTo>
                  <a:lnTo>
                    <a:pt x="4986" y="1667"/>
                  </a:lnTo>
                  <a:cubicBezTo>
                    <a:pt x="4986" y="1667"/>
                    <a:pt x="10227" y="2476"/>
                    <a:pt x="11067" y="2864"/>
                  </a:cubicBezTo>
                  <a:cubicBezTo>
                    <a:pt x="11067" y="2864"/>
                    <a:pt x="11769" y="3699"/>
                    <a:pt x="12258" y="4614"/>
                  </a:cubicBezTo>
                  <a:cubicBezTo>
                    <a:pt x="12258" y="4614"/>
                    <a:pt x="11508" y="1020"/>
                    <a:pt x="9637" y="408"/>
                  </a:cubicBezTo>
                  <a:cubicBezTo>
                    <a:pt x="8964" y="188"/>
                    <a:pt x="7629" y="1"/>
                    <a:pt x="6185"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32"/>
            <p:cNvSpPr/>
            <p:nvPr/>
          </p:nvSpPr>
          <p:spPr>
            <a:xfrm>
              <a:off x="7687880" y="1253336"/>
              <a:ext cx="294322" cy="238582"/>
            </a:xfrm>
            <a:custGeom>
              <a:avLst/>
              <a:gdLst/>
              <a:ahLst/>
              <a:cxnLst/>
              <a:rect l="l" t="t" r="r" b="b"/>
              <a:pathLst>
                <a:path w="9846" h="7982" extrusionOk="0">
                  <a:moveTo>
                    <a:pt x="2947" y="0"/>
                  </a:moveTo>
                  <a:cubicBezTo>
                    <a:pt x="1294" y="0"/>
                    <a:pt x="599" y="488"/>
                    <a:pt x="386" y="1112"/>
                  </a:cubicBezTo>
                  <a:cubicBezTo>
                    <a:pt x="0" y="2236"/>
                    <a:pt x="1183" y="3808"/>
                    <a:pt x="1183" y="3808"/>
                  </a:cubicBezTo>
                  <a:cubicBezTo>
                    <a:pt x="1183" y="3808"/>
                    <a:pt x="7436" y="5044"/>
                    <a:pt x="8674" y="5571"/>
                  </a:cubicBezTo>
                  <a:lnTo>
                    <a:pt x="9843" y="7982"/>
                  </a:lnTo>
                  <a:cubicBezTo>
                    <a:pt x="9843" y="7982"/>
                    <a:pt x="9846" y="7670"/>
                    <a:pt x="9802" y="7169"/>
                  </a:cubicBezTo>
                  <a:cubicBezTo>
                    <a:pt x="9800" y="7167"/>
                    <a:pt x="9800" y="7167"/>
                    <a:pt x="9800" y="7166"/>
                  </a:cubicBezTo>
                  <a:cubicBezTo>
                    <a:pt x="9624" y="5229"/>
                    <a:pt x="8704" y="490"/>
                    <a:pt x="3927" y="49"/>
                  </a:cubicBezTo>
                  <a:cubicBezTo>
                    <a:pt x="3568" y="16"/>
                    <a:pt x="3242" y="0"/>
                    <a:pt x="29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32"/>
            <p:cNvSpPr/>
            <p:nvPr/>
          </p:nvSpPr>
          <p:spPr>
            <a:xfrm>
              <a:off x="7486494" y="1286843"/>
              <a:ext cx="311689" cy="423213"/>
            </a:xfrm>
            <a:custGeom>
              <a:avLst/>
              <a:gdLst/>
              <a:ahLst/>
              <a:cxnLst/>
              <a:rect l="l" t="t" r="r" b="b"/>
              <a:pathLst>
                <a:path w="10427" h="14159" extrusionOk="0">
                  <a:moveTo>
                    <a:pt x="6191" y="0"/>
                  </a:moveTo>
                  <a:cubicBezTo>
                    <a:pt x="4044" y="0"/>
                    <a:pt x="1040" y="2394"/>
                    <a:pt x="572" y="5581"/>
                  </a:cubicBezTo>
                  <a:cubicBezTo>
                    <a:pt x="0" y="9489"/>
                    <a:pt x="1962" y="13972"/>
                    <a:pt x="6392" y="14158"/>
                  </a:cubicBezTo>
                  <a:cubicBezTo>
                    <a:pt x="6392" y="14158"/>
                    <a:pt x="6393" y="14158"/>
                    <a:pt x="6394" y="14158"/>
                  </a:cubicBezTo>
                  <a:cubicBezTo>
                    <a:pt x="6800" y="14158"/>
                    <a:pt x="6665" y="10146"/>
                    <a:pt x="5738" y="8476"/>
                  </a:cubicBezTo>
                  <a:cubicBezTo>
                    <a:pt x="5738" y="8476"/>
                    <a:pt x="10427" y="5410"/>
                    <a:pt x="8032" y="1031"/>
                  </a:cubicBezTo>
                  <a:cubicBezTo>
                    <a:pt x="7642" y="318"/>
                    <a:pt x="6973" y="0"/>
                    <a:pt x="6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32"/>
            <p:cNvSpPr/>
            <p:nvPr/>
          </p:nvSpPr>
          <p:spPr>
            <a:xfrm>
              <a:off x="7576141" y="1655088"/>
              <a:ext cx="136728" cy="108650"/>
            </a:xfrm>
            <a:custGeom>
              <a:avLst/>
              <a:gdLst/>
              <a:ahLst/>
              <a:cxnLst/>
              <a:rect l="l" t="t" r="r" b="b"/>
              <a:pathLst>
                <a:path w="4574" h="3635" extrusionOk="0">
                  <a:moveTo>
                    <a:pt x="2589" y="0"/>
                  </a:moveTo>
                  <a:cubicBezTo>
                    <a:pt x="2220" y="0"/>
                    <a:pt x="1832" y="94"/>
                    <a:pt x="1466" y="291"/>
                  </a:cubicBezTo>
                  <a:cubicBezTo>
                    <a:pt x="454" y="836"/>
                    <a:pt x="1" y="1961"/>
                    <a:pt x="454" y="2804"/>
                  </a:cubicBezTo>
                  <a:cubicBezTo>
                    <a:pt x="743" y="3341"/>
                    <a:pt x="1332" y="3634"/>
                    <a:pt x="1984" y="3634"/>
                  </a:cubicBezTo>
                  <a:cubicBezTo>
                    <a:pt x="2353" y="3634"/>
                    <a:pt x="2741" y="3541"/>
                    <a:pt x="3107" y="3344"/>
                  </a:cubicBezTo>
                  <a:cubicBezTo>
                    <a:pt x="4119" y="2798"/>
                    <a:pt x="4574" y="1674"/>
                    <a:pt x="4119" y="832"/>
                  </a:cubicBezTo>
                  <a:cubicBezTo>
                    <a:pt x="3830" y="294"/>
                    <a:pt x="3241" y="0"/>
                    <a:pt x="2589" y="0"/>
                  </a:cubicBezTo>
                  <a:close/>
                </a:path>
              </a:pathLst>
            </a:custGeom>
            <a:solidFill>
              <a:srgbClr val="A455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32"/>
            <p:cNvSpPr/>
            <p:nvPr/>
          </p:nvSpPr>
          <p:spPr>
            <a:xfrm>
              <a:off x="7612461" y="1691643"/>
              <a:ext cx="62356" cy="41308"/>
            </a:xfrm>
            <a:custGeom>
              <a:avLst/>
              <a:gdLst/>
              <a:ahLst/>
              <a:cxnLst/>
              <a:rect l="l" t="t" r="r" b="b"/>
              <a:pathLst>
                <a:path w="2086" h="1382" extrusionOk="0">
                  <a:moveTo>
                    <a:pt x="1806" y="0"/>
                  </a:moveTo>
                  <a:cubicBezTo>
                    <a:pt x="192" y="0"/>
                    <a:pt x="9" y="1254"/>
                    <a:pt x="8" y="1267"/>
                  </a:cubicBezTo>
                  <a:cubicBezTo>
                    <a:pt x="1" y="1321"/>
                    <a:pt x="39" y="1373"/>
                    <a:pt x="94" y="1380"/>
                  </a:cubicBezTo>
                  <a:cubicBezTo>
                    <a:pt x="100" y="1382"/>
                    <a:pt x="103" y="1382"/>
                    <a:pt x="108" y="1382"/>
                  </a:cubicBezTo>
                  <a:cubicBezTo>
                    <a:pt x="158" y="1382"/>
                    <a:pt x="201" y="1345"/>
                    <a:pt x="207" y="1293"/>
                  </a:cubicBezTo>
                  <a:cubicBezTo>
                    <a:pt x="214" y="1248"/>
                    <a:pt x="379" y="201"/>
                    <a:pt x="1807" y="201"/>
                  </a:cubicBezTo>
                  <a:cubicBezTo>
                    <a:pt x="1862" y="201"/>
                    <a:pt x="1919" y="203"/>
                    <a:pt x="1978" y="206"/>
                  </a:cubicBezTo>
                  <a:cubicBezTo>
                    <a:pt x="1981" y="206"/>
                    <a:pt x="1984" y="206"/>
                    <a:pt x="1987" y="206"/>
                  </a:cubicBezTo>
                  <a:cubicBezTo>
                    <a:pt x="2044" y="206"/>
                    <a:pt x="2080" y="164"/>
                    <a:pt x="2084" y="111"/>
                  </a:cubicBezTo>
                  <a:cubicBezTo>
                    <a:pt x="2086" y="56"/>
                    <a:pt x="2043" y="8"/>
                    <a:pt x="1990" y="5"/>
                  </a:cubicBezTo>
                  <a:cubicBezTo>
                    <a:pt x="1927" y="2"/>
                    <a:pt x="1866" y="0"/>
                    <a:pt x="18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32"/>
            <p:cNvSpPr/>
            <p:nvPr/>
          </p:nvSpPr>
          <p:spPr>
            <a:xfrm>
              <a:off x="7635418" y="1694393"/>
              <a:ext cx="21881" cy="40202"/>
            </a:xfrm>
            <a:custGeom>
              <a:avLst/>
              <a:gdLst/>
              <a:ahLst/>
              <a:cxnLst/>
              <a:rect l="l" t="t" r="r" b="b"/>
              <a:pathLst>
                <a:path w="732" h="1345" extrusionOk="0">
                  <a:moveTo>
                    <a:pt x="370" y="0"/>
                  </a:moveTo>
                  <a:cubicBezTo>
                    <a:pt x="339" y="0"/>
                    <a:pt x="308" y="15"/>
                    <a:pt x="287" y="42"/>
                  </a:cubicBezTo>
                  <a:cubicBezTo>
                    <a:pt x="71" y="340"/>
                    <a:pt x="1" y="614"/>
                    <a:pt x="76" y="853"/>
                  </a:cubicBezTo>
                  <a:cubicBezTo>
                    <a:pt x="187" y="1201"/>
                    <a:pt x="570" y="1333"/>
                    <a:pt x="587" y="1339"/>
                  </a:cubicBezTo>
                  <a:cubicBezTo>
                    <a:pt x="596" y="1342"/>
                    <a:pt x="608" y="1345"/>
                    <a:pt x="618" y="1345"/>
                  </a:cubicBezTo>
                  <a:cubicBezTo>
                    <a:pt x="659" y="1345"/>
                    <a:pt x="697" y="1318"/>
                    <a:pt x="715" y="1277"/>
                  </a:cubicBezTo>
                  <a:cubicBezTo>
                    <a:pt x="732" y="1226"/>
                    <a:pt x="704" y="1168"/>
                    <a:pt x="652" y="1150"/>
                  </a:cubicBezTo>
                  <a:cubicBezTo>
                    <a:pt x="647" y="1148"/>
                    <a:pt x="348" y="1043"/>
                    <a:pt x="269" y="791"/>
                  </a:cubicBezTo>
                  <a:cubicBezTo>
                    <a:pt x="214" y="618"/>
                    <a:pt x="276" y="403"/>
                    <a:pt x="453" y="160"/>
                  </a:cubicBezTo>
                  <a:cubicBezTo>
                    <a:pt x="484" y="114"/>
                    <a:pt x="475" y="50"/>
                    <a:pt x="429" y="19"/>
                  </a:cubicBezTo>
                  <a:cubicBezTo>
                    <a:pt x="411" y="6"/>
                    <a:pt x="390"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32"/>
            <p:cNvSpPr/>
            <p:nvPr/>
          </p:nvSpPr>
          <p:spPr>
            <a:xfrm>
              <a:off x="7786555" y="1563116"/>
              <a:ext cx="28846" cy="37482"/>
            </a:xfrm>
            <a:custGeom>
              <a:avLst/>
              <a:gdLst/>
              <a:ahLst/>
              <a:cxnLst/>
              <a:rect l="l" t="t" r="r" b="b"/>
              <a:pathLst>
                <a:path w="965" h="1254" extrusionOk="0">
                  <a:moveTo>
                    <a:pt x="312" y="1"/>
                  </a:moveTo>
                  <a:cubicBezTo>
                    <a:pt x="282" y="1"/>
                    <a:pt x="254" y="6"/>
                    <a:pt x="227" y="17"/>
                  </a:cubicBezTo>
                  <a:cubicBezTo>
                    <a:pt x="40" y="95"/>
                    <a:pt x="1" y="432"/>
                    <a:pt x="142" y="770"/>
                  </a:cubicBezTo>
                  <a:cubicBezTo>
                    <a:pt x="263" y="1059"/>
                    <a:pt x="476" y="1254"/>
                    <a:pt x="654" y="1254"/>
                  </a:cubicBezTo>
                  <a:cubicBezTo>
                    <a:pt x="683" y="1254"/>
                    <a:pt x="712" y="1248"/>
                    <a:pt x="739" y="1237"/>
                  </a:cubicBezTo>
                  <a:cubicBezTo>
                    <a:pt x="925" y="1159"/>
                    <a:pt x="965" y="822"/>
                    <a:pt x="824" y="486"/>
                  </a:cubicBezTo>
                  <a:cubicBezTo>
                    <a:pt x="703" y="197"/>
                    <a:pt x="489" y="1"/>
                    <a:pt x="3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32"/>
            <p:cNvSpPr/>
            <p:nvPr/>
          </p:nvSpPr>
          <p:spPr>
            <a:xfrm>
              <a:off x="7914465" y="1490454"/>
              <a:ext cx="28846" cy="37422"/>
            </a:xfrm>
            <a:custGeom>
              <a:avLst/>
              <a:gdLst/>
              <a:ahLst/>
              <a:cxnLst/>
              <a:rect l="l" t="t" r="r" b="b"/>
              <a:pathLst>
                <a:path w="965" h="1252" extrusionOk="0">
                  <a:moveTo>
                    <a:pt x="310" y="0"/>
                  </a:moveTo>
                  <a:cubicBezTo>
                    <a:pt x="281" y="0"/>
                    <a:pt x="253" y="5"/>
                    <a:pt x="226" y="16"/>
                  </a:cubicBezTo>
                  <a:cubicBezTo>
                    <a:pt x="40" y="94"/>
                    <a:pt x="0" y="430"/>
                    <a:pt x="141" y="767"/>
                  </a:cubicBezTo>
                  <a:cubicBezTo>
                    <a:pt x="262" y="1056"/>
                    <a:pt x="475" y="1252"/>
                    <a:pt x="652" y="1252"/>
                  </a:cubicBezTo>
                  <a:cubicBezTo>
                    <a:pt x="682" y="1252"/>
                    <a:pt x="711" y="1246"/>
                    <a:pt x="738" y="1234"/>
                  </a:cubicBezTo>
                  <a:cubicBezTo>
                    <a:pt x="925" y="1157"/>
                    <a:pt x="964" y="821"/>
                    <a:pt x="823" y="484"/>
                  </a:cubicBezTo>
                  <a:cubicBezTo>
                    <a:pt x="702" y="194"/>
                    <a:pt x="488" y="0"/>
                    <a:pt x="3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32"/>
            <p:cNvSpPr/>
            <p:nvPr/>
          </p:nvSpPr>
          <p:spPr>
            <a:xfrm>
              <a:off x="7872645" y="1430046"/>
              <a:ext cx="66870" cy="32461"/>
            </a:xfrm>
            <a:custGeom>
              <a:avLst/>
              <a:gdLst/>
              <a:ahLst/>
              <a:cxnLst/>
              <a:rect l="l" t="t" r="r" b="b"/>
              <a:pathLst>
                <a:path w="2237" h="1086" extrusionOk="0">
                  <a:moveTo>
                    <a:pt x="1314" y="1"/>
                  </a:moveTo>
                  <a:cubicBezTo>
                    <a:pt x="405" y="1"/>
                    <a:pt x="49" y="795"/>
                    <a:pt x="44" y="805"/>
                  </a:cubicBezTo>
                  <a:cubicBezTo>
                    <a:pt x="0" y="908"/>
                    <a:pt x="47" y="1025"/>
                    <a:pt x="148" y="1070"/>
                  </a:cubicBezTo>
                  <a:cubicBezTo>
                    <a:pt x="174" y="1080"/>
                    <a:pt x="202" y="1086"/>
                    <a:pt x="228" y="1086"/>
                  </a:cubicBezTo>
                  <a:cubicBezTo>
                    <a:pt x="305" y="1086"/>
                    <a:pt x="380" y="1039"/>
                    <a:pt x="411" y="967"/>
                  </a:cubicBezTo>
                  <a:cubicBezTo>
                    <a:pt x="424" y="938"/>
                    <a:pt x="665" y="407"/>
                    <a:pt x="1317" y="407"/>
                  </a:cubicBezTo>
                  <a:cubicBezTo>
                    <a:pt x="1492" y="407"/>
                    <a:pt x="1696" y="445"/>
                    <a:pt x="1933" y="541"/>
                  </a:cubicBezTo>
                  <a:cubicBezTo>
                    <a:pt x="1957" y="551"/>
                    <a:pt x="1983" y="556"/>
                    <a:pt x="2008" y="556"/>
                  </a:cubicBezTo>
                  <a:cubicBezTo>
                    <a:pt x="2088" y="556"/>
                    <a:pt x="2163" y="507"/>
                    <a:pt x="2195" y="430"/>
                  </a:cubicBezTo>
                  <a:cubicBezTo>
                    <a:pt x="2236" y="325"/>
                    <a:pt x="2187" y="209"/>
                    <a:pt x="2084" y="167"/>
                  </a:cubicBezTo>
                  <a:cubicBezTo>
                    <a:pt x="1792" y="48"/>
                    <a:pt x="1536" y="1"/>
                    <a:pt x="13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32"/>
            <p:cNvSpPr/>
            <p:nvPr/>
          </p:nvSpPr>
          <p:spPr>
            <a:xfrm>
              <a:off x="7834413" y="1608190"/>
              <a:ext cx="77451" cy="24151"/>
            </a:xfrm>
            <a:custGeom>
              <a:avLst/>
              <a:gdLst/>
              <a:ahLst/>
              <a:cxnLst/>
              <a:rect l="l" t="t" r="r" b="b"/>
              <a:pathLst>
                <a:path w="2591" h="808" extrusionOk="0">
                  <a:moveTo>
                    <a:pt x="2367" y="0"/>
                  </a:moveTo>
                  <a:cubicBezTo>
                    <a:pt x="2319" y="0"/>
                    <a:pt x="2271" y="17"/>
                    <a:pt x="2232" y="52"/>
                  </a:cubicBezTo>
                  <a:cubicBezTo>
                    <a:pt x="2209" y="72"/>
                    <a:pt x="1826" y="405"/>
                    <a:pt x="1249" y="405"/>
                  </a:cubicBezTo>
                  <a:cubicBezTo>
                    <a:pt x="981" y="405"/>
                    <a:pt x="671" y="334"/>
                    <a:pt x="335" y="125"/>
                  </a:cubicBezTo>
                  <a:cubicBezTo>
                    <a:pt x="302" y="105"/>
                    <a:pt x="265" y="96"/>
                    <a:pt x="229" y="96"/>
                  </a:cubicBezTo>
                  <a:cubicBezTo>
                    <a:pt x="162" y="96"/>
                    <a:pt x="96" y="129"/>
                    <a:pt x="58" y="192"/>
                  </a:cubicBezTo>
                  <a:cubicBezTo>
                    <a:pt x="0" y="285"/>
                    <a:pt x="29" y="411"/>
                    <a:pt x="123" y="468"/>
                  </a:cubicBezTo>
                  <a:cubicBezTo>
                    <a:pt x="528" y="721"/>
                    <a:pt x="905" y="807"/>
                    <a:pt x="1237" y="807"/>
                  </a:cubicBezTo>
                  <a:cubicBezTo>
                    <a:pt x="1986" y="807"/>
                    <a:pt x="2493" y="357"/>
                    <a:pt x="2502" y="351"/>
                  </a:cubicBezTo>
                  <a:cubicBezTo>
                    <a:pt x="2585" y="277"/>
                    <a:pt x="2591" y="151"/>
                    <a:pt x="2516" y="68"/>
                  </a:cubicBezTo>
                  <a:cubicBezTo>
                    <a:pt x="2476" y="23"/>
                    <a:pt x="2422" y="0"/>
                    <a:pt x="23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32"/>
            <p:cNvSpPr/>
            <p:nvPr/>
          </p:nvSpPr>
          <p:spPr>
            <a:xfrm>
              <a:off x="7724588" y="1496461"/>
              <a:ext cx="58589" cy="43520"/>
            </a:xfrm>
            <a:custGeom>
              <a:avLst/>
              <a:gdLst/>
              <a:ahLst/>
              <a:cxnLst/>
              <a:rect l="l" t="t" r="r" b="b"/>
              <a:pathLst>
                <a:path w="1960" h="1456" extrusionOk="0">
                  <a:moveTo>
                    <a:pt x="1559" y="0"/>
                  </a:moveTo>
                  <a:cubicBezTo>
                    <a:pt x="156" y="0"/>
                    <a:pt x="13" y="1220"/>
                    <a:pt x="12" y="1234"/>
                  </a:cubicBezTo>
                  <a:cubicBezTo>
                    <a:pt x="0" y="1344"/>
                    <a:pt x="81" y="1441"/>
                    <a:pt x="189" y="1454"/>
                  </a:cubicBezTo>
                  <a:cubicBezTo>
                    <a:pt x="198" y="1455"/>
                    <a:pt x="205" y="1455"/>
                    <a:pt x="212" y="1455"/>
                  </a:cubicBezTo>
                  <a:cubicBezTo>
                    <a:pt x="314" y="1455"/>
                    <a:pt x="400" y="1379"/>
                    <a:pt x="412" y="1276"/>
                  </a:cubicBezTo>
                  <a:cubicBezTo>
                    <a:pt x="423" y="1184"/>
                    <a:pt x="541" y="404"/>
                    <a:pt x="1561" y="404"/>
                  </a:cubicBezTo>
                  <a:cubicBezTo>
                    <a:pt x="1616" y="404"/>
                    <a:pt x="1673" y="406"/>
                    <a:pt x="1734" y="411"/>
                  </a:cubicBezTo>
                  <a:cubicBezTo>
                    <a:pt x="1739" y="411"/>
                    <a:pt x="1744" y="412"/>
                    <a:pt x="1750" y="412"/>
                  </a:cubicBezTo>
                  <a:cubicBezTo>
                    <a:pt x="1857" y="412"/>
                    <a:pt x="1942" y="332"/>
                    <a:pt x="1951" y="226"/>
                  </a:cubicBezTo>
                  <a:cubicBezTo>
                    <a:pt x="1959" y="115"/>
                    <a:pt x="1876" y="17"/>
                    <a:pt x="1765" y="9"/>
                  </a:cubicBezTo>
                  <a:cubicBezTo>
                    <a:pt x="1693" y="3"/>
                    <a:pt x="1624" y="0"/>
                    <a:pt x="1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32"/>
            <p:cNvSpPr/>
            <p:nvPr/>
          </p:nvSpPr>
          <p:spPr>
            <a:xfrm>
              <a:off x="7872256" y="1510241"/>
              <a:ext cx="65016" cy="61633"/>
            </a:xfrm>
            <a:custGeom>
              <a:avLst/>
              <a:gdLst/>
              <a:ahLst/>
              <a:cxnLst/>
              <a:rect l="l" t="t" r="r" b="b"/>
              <a:pathLst>
                <a:path w="2175" h="2062" extrusionOk="0">
                  <a:moveTo>
                    <a:pt x="224" y="0"/>
                  </a:moveTo>
                  <a:cubicBezTo>
                    <a:pt x="208" y="0"/>
                    <a:pt x="192" y="2"/>
                    <a:pt x="176" y="6"/>
                  </a:cubicBezTo>
                  <a:cubicBezTo>
                    <a:pt x="67" y="33"/>
                    <a:pt x="1" y="142"/>
                    <a:pt x="27" y="251"/>
                  </a:cubicBezTo>
                  <a:cubicBezTo>
                    <a:pt x="63" y="393"/>
                    <a:pt x="260" y="1113"/>
                    <a:pt x="711" y="1268"/>
                  </a:cubicBezTo>
                  <a:cubicBezTo>
                    <a:pt x="732" y="1276"/>
                    <a:pt x="755" y="1280"/>
                    <a:pt x="777" y="1280"/>
                  </a:cubicBezTo>
                  <a:cubicBezTo>
                    <a:pt x="816" y="1280"/>
                    <a:pt x="855" y="1268"/>
                    <a:pt x="888" y="1246"/>
                  </a:cubicBezTo>
                  <a:cubicBezTo>
                    <a:pt x="970" y="1192"/>
                    <a:pt x="1184" y="1080"/>
                    <a:pt x="1367" y="1080"/>
                  </a:cubicBezTo>
                  <a:cubicBezTo>
                    <a:pt x="1432" y="1080"/>
                    <a:pt x="1493" y="1094"/>
                    <a:pt x="1543" y="1130"/>
                  </a:cubicBezTo>
                  <a:cubicBezTo>
                    <a:pt x="1690" y="1234"/>
                    <a:pt x="1508" y="1623"/>
                    <a:pt x="1425" y="1751"/>
                  </a:cubicBezTo>
                  <a:cubicBezTo>
                    <a:pt x="1365" y="1846"/>
                    <a:pt x="1391" y="1970"/>
                    <a:pt x="1485" y="2031"/>
                  </a:cubicBezTo>
                  <a:cubicBezTo>
                    <a:pt x="1521" y="2052"/>
                    <a:pt x="1557" y="2062"/>
                    <a:pt x="1594" y="2062"/>
                  </a:cubicBezTo>
                  <a:cubicBezTo>
                    <a:pt x="1659" y="2062"/>
                    <a:pt x="1725" y="2031"/>
                    <a:pt x="1762" y="1967"/>
                  </a:cubicBezTo>
                  <a:cubicBezTo>
                    <a:pt x="1954" y="1666"/>
                    <a:pt x="2174" y="1086"/>
                    <a:pt x="1776" y="801"/>
                  </a:cubicBezTo>
                  <a:cubicBezTo>
                    <a:pt x="1648" y="709"/>
                    <a:pt x="1506" y="675"/>
                    <a:pt x="1368" y="675"/>
                  </a:cubicBezTo>
                  <a:cubicBezTo>
                    <a:pt x="1129" y="675"/>
                    <a:pt x="901" y="775"/>
                    <a:pt x="771" y="845"/>
                  </a:cubicBezTo>
                  <a:cubicBezTo>
                    <a:pt x="617" y="719"/>
                    <a:pt x="476" y="379"/>
                    <a:pt x="418" y="153"/>
                  </a:cubicBezTo>
                  <a:cubicBezTo>
                    <a:pt x="397" y="62"/>
                    <a:pt x="314" y="0"/>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32"/>
            <p:cNvSpPr/>
            <p:nvPr/>
          </p:nvSpPr>
          <p:spPr>
            <a:xfrm>
              <a:off x="7725634" y="1611299"/>
              <a:ext cx="100319" cy="79986"/>
            </a:xfrm>
            <a:custGeom>
              <a:avLst/>
              <a:gdLst/>
              <a:ahLst/>
              <a:cxnLst/>
              <a:rect l="l" t="t" r="r" b="b"/>
              <a:pathLst>
                <a:path w="3356" h="2676" extrusionOk="0">
                  <a:moveTo>
                    <a:pt x="1886" y="1"/>
                  </a:moveTo>
                  <a:cubicBezTo>
                    <a:pt x="1623" y="1"/>
                    <a:pt x="1347" y="66"/>
                    <a:pt x="1086" y="202"/>
                  </a:cubicBezTo>
                  <a:cubicBezTo>
                    <a:pt x="339" y="590"/>
                    <a:pt x="1" y="1415"/>
                    <a:pt x="328" y="2043"/>
                  </a:cubicBezTo>
                  <a:cubicBezTo>
                    <a:pt x="540" y="2451"/>
                    <a:pt x="982" y="2675"/>
                    <a:pt x="1470" y="2675"/>
                  </a:cubicBezTo>
                  <a:cubicBezTo>
                    <a:pt x="1733" y="2675"/>
                    <a:pt x="2009" y="2610"/>
                    <a:pt x="2270" y="2475"/>
                  </a:cubicBezTo>
                  <a:cubicBezTo>
                    <a:pt x="3017" y="2086"/>
                    <a:pt x="3356" y="1262"/>
                    <a:pt x="3028" y="634"/>
                  </a:cubicBezTo>
                  <a:cubicBezTo>
                    <a:pt x="2816" y="226"/>
                    <a:pt x="2374" y="1"/>
                    <a:pt x="1886"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32"/>
            <p:cNvSpPr/>
            <p:nvPr/>
          </p:nvSpPr>
          <p:spPr>
            <a:xfrm>
              <a:off x="7934254" y="1515442"/>
              <a:ext cx="73057" cy="73440"/>
            </a:xfrm>
            <a:custGeom>
              <a:avLst/>
              <a:gdLst/>
              <a:ahLst/>
              <a:cxnLst/>
              <a:rect l="l" t="t" r="r" b="b"/>
              <a:pathLst>
                <a:path w="2444" h="2457" extrusionOk="0">
                  <a:moveTo>
                    <a:pt x="1012" y="1"/>
                  </a:moveTo>
                  <a:cubicBezTo>
                    <a:pt x="879" y="1"/>
                    <a:pt x="749" y="30"/>
                    <a:pt x="630" y="92"/>
                  </a:cubicBezTo>
                  <a:cubicBezTo>
                    <a:pt x="134" y="349"/>
                    <a:pt x="0" y="1066"/>
                    <a:pt x="326" y="1694"/>
                  </a:cubicBezTo>
                  <a:cubicBezTo>
                    <a:pt x="574" y="2170"/>
                    <a:pt x="1016" y="2457"/>
                    <a:pt x="1430" y="2457"/>
                  </a:cubicBezTo>
                  <a:cubicBezTo>
                    <a:pt x="1564" y="2457"/>
                    <a:pt x="1694" y="2427"/>
                    <a:pt x="1814" y="2365"/>
                  </a:cubicBezTo>
                  <a:cubicBezTo>
                    <a:pt x="2309" y="2106"/>
                    <a:pt x="2443" y="1391"/>
                    <a:pt x="2117" y="763"/>
                  </a:cubicBezTo>
                  <a:cubicBezTo>
                    <a:pt x="1869" y="288"/>
                    <a:pt x="1427" y="1"/>
                    <a:pt x="1012" y="1"/>
                  </a:cubicBezTo>
                  <a:close/>
                </a:path>
              </a:pathLst>
            </a:custGeom>
            <a:solidFill>
              <a:srgbClr val="933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32"/>
            <p:cNvSpPr/>
            <p:nvPr/>
          </p:nvSpPr>
          <p:spPr>
            <a:xfrm>
              <a:off x="7699448" y="1253336"/>
              <a:ext cx="281438" cy="214192"/>
            </a:xfrm>
            <a:custGeom>
              <a:avLst/>
              <a:gdLst/>
              <a:ahLst/>
              <a:cxnLst/>
              <a:rect l="l" t="t" r="r" b="b"/>
              <a:pathLst>
                <a:path w="9415" h="7166" extrusionOk="0">
                  <a:moveTo>
                    <a:pt x="2561" y="0"/>
                  </a:moveTo>
                  <a:cubicBezTo>
                    <a:pt x="909" y="0"/>
                    <a:pt x="214" y="488"/>
                    <a:pt x="0" y="1112"/>
                  </a:cubicBezTo>
                  <a:cubicBezTo>
                    <a:pt x="298" y="1080"/>
                    <a:pt x="735" y="1047"/>
                    <a:pt x="1262" y="1047"/>
                  </a:cubicBezTo>
                  <a:cubicBezTo>
                    <a:pt x="3783" y="1047"/>
                    <a:pt x="8348" y="1810"/>
                    <a:pt x="9415" y="7166"/>
                  </a:cubicBezTo>
                  <a:cubicBezTo>
                    <a:pt x="9238" y="5228"/>
                    <a:pt x="8319" y="490"/>
                    <a:pt x="3542" y="49"/>
                  </a:cubicBezTo>
                  <a:cubicBezTo>
                    <a:pt x="3182" y="16"/>
                    <a:pt x="2856" y="0"/>
                    <a:pt x="2561" y="0"/>
                  </a:cubicBezTo>
                  <a:close/>
                </a:path>
              </a:pathLst>
            </a:custGeom>
            <a:solidFill>
              <a:srgbClr val="FFFFFF">
                <a:alpha val="89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9" name="Google Shape;2119;p32"/>
          <p:cNvGrpSpPr/>
          <p:nvPr/>
        </p:nvGrpSpPr>
        <p:grpSpPr>
          <a:xfrm>
            <a:off x="4233944" y="5685305"/>
            <a:ext cx="328619" cy="308425"/>
            <a:chOff x="5946283" y="1650903"/>
            <a:chExt cx="246464" cy="231319"/>
          </a:xfrm>
        </p:grpSpPr>
        <p:sp>
          <p:nvSpPr>
            <p:cNvPr id="2120" name="Google Shape;2120;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2" name="Google Shape;2122;p32"/>
          <p:cNvGrpSpPr/>
          <p:nvPr/>
        </p:nvGrpSpPr>
        <p:grpSpPr>
          <a:xfrm>
            <a:off x="1135844" y="465505"/>
            <a:ext cx="328619" cy="308425"/>
            <a:chOff x="5946283" y="1650903"/>
            <a:chExt cx="246464" cy="231319"/>
          </a:xfrm>
        </p:grpSpPr>
        <p:sp>
          <p:nvSpPr>
            <p:cNvPr id="2123" name="Google Shape;2123;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5" name="Google Shape;2125;p32"/>
          <p:cNvGrpSpPr/>
          <p:nvPr/>
        </p:nvGrpSpPr>
        <p:grpSpPr>
          <a:xfrm>
            <a:off x="3084877" y="4264738"/>
            <a:ext cx="328619" cy="308425"/>
            <a:chOff x="5946283" y="1650903"/>
            <a:chExt cx="246464" cy="231319"/>
          </a:xfrm>
        </p:grpSpPr>
        <p:sp>
          <p:nvSpPr>
            <p:cNvPr id="2126" name="Google Shape;2126;p32"/>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32"/>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28" name="Google Shape;2128;p32"/>
          <p:cNvSpPr/>
          <p:nvPr/>
        </p:nvSpPr>
        <p:spPr>
          <a:xfrm>
            <a:off x="11111483" y="2873810"/>
            <a:ext cx="678799" cy="34684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3885450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129"/>
        <p:cNvGrpSpPr/>
        <p:nvPr/>
      </p:nvGrpSpPr>
      <p:grpSpPr>
        <a:xfrm>
          <a:off x="0" y="0"/>
          <a:ext cx="0" cy="0"/>
          <a:chOff x="0" y="0"/>
          <a:chExt cx="0" cy="0"/>
        </a:xfrm>
      </p:grpSpPr>
      <p:grpSp>
        <p:nvGrpSpPr>
          <p:cNvPr id="2130" name="Google Shape;2130;p33"/>
          <p:cNvGrpSpPr/>
          <p:nvPr/>
        </p:nvGrpSpPr>
        <p:grpSpPr>
          <a:xfrm>
            <a:off x="-887569" y="402878"/>
            <a:ext cx="13117220" cy="7215937"/>
            <a:chOff x="-665677" y="302158"/>
            <a:chExt cx="9837915" cy="5411953"/>
          </a:xfrm>
        </p:grpSpPr>
        <p:sp>
          <p:nvSpPr>
            <p:cNvPr id="2131" name="Google Shape;2131;p33"/>
            <p:cNvSpPr/>
            <p:nvPr/>
          </p:nvSpPr>
          <p:spPr>
            <a:xfrm>
              <a:off x="3543550" y="3122615"/>
              <a:ext cx="5628688" cy="1889464"/>
            </a:xfrm>
            <a:custGeom>
              <a:avLst/>
              <a:gdLst/>
              <a:ahLst/>
              <a:cxnLst/>
              <a:rect l="l" t="t" r="r" b="b"/>
              <a:pathLst>
                <a:path w="69850" h="24762" extrusionOk="0">
                  <a:moveTo>
                    <a:pt x="37590" y="1"/>
                  </a:moveTo>
                  <a:cubicBezTo>
                    <a:pt x="33519" y="1"/>
                    <a:pt x="33240" y="3079"/>
                    <a:pt x="33240" y="3079"/>
                  </a:cubicBezTo>
                  <a:cubicBezTo>
                    <a:pt x="33240" y="3079"/>
                    <a:pt x="33111" y="2110"/>
                    <a:pt x="32231" y="2023"/>
                  </a:cubicBezTo>
                  <a:cubicBezTo>
                    <a:pt x="32199" y="2020"/>
                    <a:pt x="32167" y="2018"/>
                    <a:pt x="32137" y="2018"/>
                  </a:cubicBezTo>
                  <a:cubicBezTo>
                    <a:pt x="31341" y="2018"/>
                    <a:pt x="31231" y="3110"/>
                    <a:pt x="31231" y="3110"/>
                  </a:cubicBezTo>
                  <a:cubicBezTo>
                    <a:pt x="31231" y="3110"/>
                    <a:pt x="30702" y="1854"/>
                    <a:pt x="29832" y="1854"/>
                  </a:cubicBezTo>
                  <a:cubicBezTo>
                    <a:pt x="29810" y="1854"/>
                    <a:pt x="29787" y="1854"/>
                    <a:pt x="29763" y="1856"/>
                  </a:cubicBezTo>
                  <a:cubicBezTo>
                    <a:pt x="28853" y="1927"/>
                    <a:pt x="28321" y="3162"/>
                    <a:pt x="28321" y="3162"/>
                  </a:cubicBezTo>
                  <a:cubicBezTo>
                    <a:pt x="28321" y="3162"/>
                    <a:pt x="27079" y="1577"/>
                    <a:pt x="25041" y="1577"/>
                  </a:cubicBezTo>
                  <a:cubicBezTo>
                    <a:pt x="24350" y="1577"/>
                    <a:pt x="23566" y="1760"/>
                    <a:pt x="22709" y="2249"/>
                  </a:cubicBezTo>
                  <a:cubicBezTo>
                    <a:pt x="19323" y="4177"/>
                    <a:pt x="21993" y="8948"/>
                    <a:pt x="21993" y="8948"/>
                  </a:cubicBezTo>
                  <a:cubicBezTo>
                    <a:pt x="21789" y="8794"/>
                    <a:pt x="21534" y="8719"/>
                    <a:pt x="21280" y="8719"/>
                  </a:cubicBezTo>
                  <a:cubicBezTo>
                    <a:pt x="20971" y="8719"/>
                    <a:pt x="20662" y="8829"/>
                    <a:pt x="20439" y="9045"/>
                  </a:cubicBezTo>
                  <a:cubicBezTo>
                    <a:pt x="20034" y="9437"/>
                    <a:pt x="19966" y="10133"/>
                    <a:pt x="20291" y="10595"/>
                  </a:cubicBezTo>
                  <a:cubicBezTo>
                    <a:pt x="20126" y="10508"/>
                    <a:pt x="19940" y="10466"/>
                    <a:pt x="19754" y="10466"/>
                  </a:cubicBezTo>
                  <a:cubicBezTo>
                    <a:pt x="19377" y="10466"/>
                    <a:pt x="18996" y="10636"/>
                    <a:pt x="18772" y="10941"/>
                  </a:cubicBezTo>
                  <a:cubicBezTo>
                    <a:pt x="18466" y="11356"/>
                    <a:pt x="18483" y="11973"/>
                    <a:pt x="18793" y="12380"/>
                  </a:cubicBezTo>
                  <a:lnTo>
                    <a:pt x="18793" y="12380"/>
                  </a:lnTo>
                  <a:cubicBezTo>
                    <a:pt x="18676" y="12280"/>
                    <a:pt x="18520" y="12232"/>
                    <a:pt x="18359" y="12232"/>
                  </a:cubicBezTo>
                  <a:cubicBezTo>
                    <a:pt x="18183" y="12232"/>
                    <a:pt x="18003" y="12289"/>
                    <a:pt x="17864" y="12397"/>
                  </a:cubicBezTo>
                  <a:cubicBezTo>
                    <a:pt x="17561" y="12634"/>
                    <a:pt x="17434" y="13039"/>
                    <a:pt x="17406" y="13423"/>
                  </a:cubicBezTo>
                  <a:cubicBezTo>
                    <a:pt x="17375" y="13865"/>
                    <a:pt x="17452" y="14314"/>
                    <a:pt x="17630" y="14719"/>
                  </a:cubicBezTo>
                  <a:cubicBezTo>
                    <a:pt x="16725" y="14170"/>
                    <a:pt x="15684" y="13612"/>
                    <a:pt x="14669" y="13612"/>
                  </a:cubicBezTo>
                  <a:cubicBezTo>
                    <a:pt x="14361" y="13612"/>
                    <a:pt x="14056" y="13663"/>
                    <a:pt x="13757" y="13782"/>
                  </a:cubicBezTo>
                  <a:cubicBezTo>
                    <a:pt x="12818" y="14156"/>
                    <a:pt x="12226" y="15137"/>
                    <a:pt x="12069" y="16135"/>
                  </a:cubicBezTo>
                  <a:cubicBezTo>
                    <a:pt x="11912" y="17133"/>
                    <a:pt x="12120" y="18150"/>
                    <a:pt x="12385" y="19126"/>
                  </a:cubicBezTo>
                  <a:cubicBezTo>
                    <a:pt x="12182" y="18837"/>
                    <a:pt x="11833" y="18663"/>
                    <a:pt x="11483" y="18663"/>
                  </a:cubicBezTo>
                  <a:cubicBezTo>
                    <a:pt x="11424" y="18663"/>
                    <a:pt x="11365" y="18668"/>
                    <a:pt x="11307" y="18678"/>
                  </a:cubicBezTo>
                  <a:cubicBezTo>
                    <a:pt x="10902" y="18749"/>
                    <a:pt x="10550" y="19067"/>
                    <a:pt x="10440" y="19462"/>
                  </a:cubicBezTo>
                  <a:cubicBezTo>
                    <a:pt x="10236" y="19000"/>
                    <a:pt x="9742" y="18682"/>
                    <a:pt x="9237" y="18682"/>
                  </a:cubicBezTo>
                  <a:cubicBezTo>
                    <a:pt x="9225" y="18682"/>
                    <a:pt x="9213" y="18682"/>
                    <a:pt x="9201" y="18683"/>
                  </a:cubicBezTo>
                  <a:cubicBezTo>
                    <a:pt x="8681" y="18700"/>
                    <a:pt x="8191" y="19052"/>
                    <a:pt x="8009" y="19537"/>
                  </a:cubicBezTo>
                  <a:cubicBezTo>
                    <a:pt x="7785" y="18951"/>
                    <a:pt x="7189" y="18527"/>
                    <a:pt x="6561" y="18509"/>
                  </a:cubicBezTo>
                  <a:cubicBezTo>
                    <a:pt x="6547" y="18509"/>
                    <a:pt x="6533" y="18508"/>
                    <a:pt x="6518" y="18508"/>
                  </a:cubicBezTo>
                  <a:cubicBezTo>
                    <a:pt x="5904" y="18508"/>
                    <a:pt x="5306" y="18890"/>
                    <a:pt x="5052" y="19449"/>
                  </a:cubicBezTo>
                  <a:cubicBezTo>
                    <a:pt x="4791" y="18427"/>
                    <a:pt x="4006" y="17556"/>
                    <a:pt x="3016" y="17191"/>
                  </a:cubicBezTo>
                  <a:cubicBezTo>
                    <a:pt x="2659" y="17059"/>
                    <a:pt x="2280" y="16995"/>
                    <a:pt x="1901" y="16995"/>
                  </a:cubicBezTo>
                  <a:cubicBezTo>
                    <a:pt x="1227" y="16995"/>
                    <a:pt x="551" y="17198"/>
                    <a:pt x="1" y="17586"/>
                  </a:cubicBezTo>
                  <a:lnTo>
                    <a:pt x="1" y="24762"/>
                  </a:lnTo>
                  <a:lnTo>
                    <a:pt x="69850" y="24762"/>
                  </a:lnTo>
                  <a:lnTo>
                    <a:pt x="69850" y="19264"/>
                  </a:lnTo>
                  <a:cubicBezTo>
                    <a:pt x="69762" y="19264"/>
                    <a:pt x="69234" y="18001"/>
                    <a:pt x="67795" y="17942"/>
                  </a:cubicBezTo>
                  <a:cubicBezTo>
                    <a:pt x="67766" y="17940"/>
                    <a:pt x="67737" y="17940"/>
                    <a:pt x="67709" y="17940"/>
                  </a:cubicBezTo>
                  <a:cubicBezTo>
                    <a:pt x="66342" y="17940"/>
                    <a:pt x="66003" y="19294"/>
                    <a:pt x="66003" y="19294"/>
                  </a:cubicBezTo>
                  <a:cubicBezTo>
                    <a:pt x="66003" y="19294"/>
                    <a:pt x="66003" y="18560"/>
                    <a:pt x="65317" y="18502"/>
                  </a:cubicBezTo>
                  <a:cubicBezTo>
                    <a:pt x="65293" y="18500"/>
                    <a:pt x="65269" y="18499"/>
                    <a:pt x="65246" y="18499"/>
                  </a:cubicBezTo>
                  <a:cubicBezTo>
                    <a:pt x="64629" y="18499"/>
                    <a:pt x="64595" y="19236"/>
                    <a:pt x="64595" y="19236"/>
                  </a:cubicBezTo>
                  <a:cubicBezTo>
                    <a:pt x="64595" y="19236"/>
                    <a:pt x="63861" y="18032"/>
                    <a:pt x="62634" y="17944"/>
                  </a:cubicBezTo>
                  <a:cubicBezTo>
                    <a:pt x="62591" y="17941"/>
                    <a:pt x="62547" y="17940"/>
                    <a:pt x="62505" y="17940"/>
                  </a:cubicBezTo>
                  <a:cubicBezTo>
                    <a:pt x="61349" y="17940"/>
                    <a:pt x="60572" y="19059"/>
                    <a:pt x="60572" y="19059"/>
                  </a:cubicBezTo>
                  <a:cubicBezTo>
                    <a:pt x="60572" y="19059"/>
                    <a:pt x="60513" y="18471"/>
                    <a:pt x="60067" y="18383"/>
                  </a:cubicBezTo>
                  <a:cubicBezTo>
                    <a:pt x="60037" y="18378"/>
                    <a:pt x="60008" y="18375"/>
                    <a:pt x="59980" y="18375"/>
                  </a:cubicBezTo>
                  <a:cubicBezTo>
                    <a:pt x="59581" y="18375"/>
                    <a:pt x="59309" y="18921"/>
                    <a:pt x="59309" y="18921"/>
                  </a:cubicBezTo>
                  <a:cubicBezTo>
                    <a:pt x="59309" y="18921"/>
                    <a:pt x="59425" y="18237"/>
                    <a:pt x="58720" y="17973"/>
                  </a:cubicBezTo>
                  <a:cubicBezTo>
                    <a:pt x="58612" y="17932"/>
                    <a:pt x="58509" y="17915"/>
                    <a:pt x="58412" y="17915"/>
                  </a:cubicBezTo>
                  <a:cubicBezTo>
                    <a:pt x="57875" y="17915"/>
                    <a:pt x="57518" y="18441"/>
                    <a:pt x="57518" y="18441"/>
                  </a:cubicBezTo>
                  <a:cubicBezTo>
                    <a:pt x="57518" y="18441"/>
                    <a:pt x="58105" y="16886"/>
                    <a:pt x="57076" y="16328"/>
                  </a:cubicBezTo>
                  <a:cubicBezTo>
                    <a:pt x="56745" y="16149"/>
                    <a:pt x="56433" y="16088"/>
                    <a:pt x="56161" y="16088"/>
                  </a:cubicBezTo>
                  <a:cubicBezTo>
                    <a:pt x="55589" y="16088"/>
                    <a:pt x="55197" y="16358"/>
                    <a:pt x="55197" y="16358"/>
                  </a:cubicBezTo>
                  <a:cubicBezTo>
                    <a:pt x="55197" y="16358"/>
                    <a:pt x="56549" y="15271"/>
                    <a:pt x="56000" y="14272"/>
                  </a:cubicBezTo>
                  <a:cubicBezTo>
                    <a:pt x="55741" y="13800"/>
                    <a:pt x="55227" y="13676"/>
                    <a:pt x="54756" y="13676"/>
                  </a:cubicBezTo>
                  <a:cubicBezTo>
                    <a:pt x="54413" y="13676"/>
                    <a:pt x="54094" y="13742"/>
                    <a:pt x="53913" y="13788"/>
                  </a:cubicBezTo>
                  <a:lnTo>
                    <a:pt x="53913" y="13788"/>
                  </a:lnTo>
                  <a:cubicBezTo>
                    <a:pt x="54489" y="13612"/>
                    <a:pt x="56457" y="12881"/>
                    <a:pt x="55903" y="11247"/>
                  </a:cubicBezTo>
                  <a:cubicBezTo>
                    <a:pt x="55358" y="9635"/>
                    <a:pt x="53851" y="9509"/>
                    <a:pt x="53394" y="9509"/>
                  </a:cubicBezTo>
                  <a:cubicBezTo>
                    <a:pt x="53309" y="9509"/>
                    <a:pt x="53261" y="9514"/>
                    <a:pt x="53261" y="9514"/>
                  </a:cubicBezTo>
                  <a:cubicBezTo>
                    <a:pt x="53261" y="9514"/>
                    <a:pt x="55930" y="6895"/>
                    <a:pt x="53729" y="4874"/>
                  </a:cubicBezTo>
                  <a:cubicBezTo>
                    <a:pt x="53165" y="4355"/>
                    <a:pt x="52529" y="4163"/>
                    <a:pt x="51895" y="4163"/>
                  </a:cubicBezTo>
                  <a:cubicBezTo>
                    <a:pt x="50057" y="4163"/>
                    <a:pt x="48237" y="5784"/>
                    <a:pt x="48237" y="5784"/>
                  </a:cubicBezTo>
                  <a:cubicBezTo>
                    <a:pt x="48237" y="5784"/>
                    <a:pt x="49471" y="2347"/>
                    <a:pt x="46708" y="1413"/>
                  </a:cubicBezTo>
                  <a:cubicBezTo>
                    <a:pt x="46307" y="1277"/>
                    <a:pt x="45931" y="1219"/>
                    <a:pt x="45581" y="1219"/>
                  </a:cubicBezTo>
                  <a:cubicBezTo>
                    <a:pt x="43522" y="1219"/>
                    <a:pt x="42364" y="3227"/>
                    <a:pt x="42364" y="3227"/>
                  </a:cubicBezTo>
                  <a:cubicBezTo>
                    <a:pt x="42364" y="3227"/>
                    <a:pt x="41864" y="55"/>
                    <a:pt x="37693" y="2"/>
                  </a:cubicBezTo>
                  <a:cubicBezTo>
                    <a:pt x="37659" y="1"/>
                    <a:pt x="37624" y="1"/>
                    <a:pt x="37590"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32" name="Google Shape;2132;p33"/>
            <p:cNvGrpSpPr/>
            <p:nvPr/>
          </p:nvGrpSpPr>
          <p:grpSpPr>
            <a:xfrm>
              <a:off x="-14" y="4224876"/>
              <a:ext cx="9143881" cy="1489235"/>
              <a:chOff x="626075" y="3657856"/>
              <a:chExt cx="5447326" cy="1489235"/>
            </a:xfrm>
          </p:grpSpPr>
          <p:sp>
            <p:nvSpPr>
              <p:cNvPr id="2133" name="Google Shape;2133;p33"/>
              <p:cNvSpPr/>
              <p:nvPr/>
            </p:nvSpPr>
            <p:spPr>
              <a:xfrm>
                <a:off x="2628955" y="4093433"/>
                <a:ext cx="44680" cy="72275"/>
              </a:xfrm>
              <a:custGeom>
                <a:avLst/>
                <a:gdLst/>
                <a:ahLst/>
                <a:cxnLst/>
                <a:rect l="l" t="t" r="r" b="b"/>
                <a:pathLst>
                  <a:path w="811" h="1312" extrusionOk="0">
                    <a:moveTo>
                      <a:pt x="197" y="1"/>
                    </a:moveTo>
                    <a:cubicBezTo>
                      <a:pt x="170" y="1"/>
                      <a:pt x="144" y="8"/>
                      <a:pt x="119" y="22"/>
                    </a:cubicBezTo>
                    <a:cubicBezTo>
                      <a:pt x="34" y="71"/>
                      <a:pt x="0" y="189"/>
                      <a:pt x="45" y="285"/>
                    </a:cubicBezTo>
                    <a:lnTo>
                      <a:pt x="460" y="1205"/>
                    </a:lnTo>
                    <a:cubicBezTo>
                      <a:pt x="491" y="1273"/>
                      <a:pt x="551" y="1311"/>
                      <a:pt x="615" y="1311"/>
                    </a:cubicBezTo>
                    <a:cubicBezTo>
                      <a:pt x="619" y="1311"/>
                      <a:pt x="622" y="1311"/>
                      <a:pt x="625" y="1311"/>
                    </a:cubicBezTo>
                    <a:cubicBezTo>
                      <a:pt x="648" y="1308"/>
                      <a:pt x="671" y="1304"/>
                      <a:pt x="692" y="1290"/>
                    </a:cubicBezTo>
                    <a:cubicBezTo>
                      <a:pt x="777" y="1240"/>
                      <a:pt x="810" y="1122"/>
                      <a:pt x="767" y="1026"/>
                    </a:cubicBezTo>
                    <a:lnTo>
                      <a:pt x="350" y="107"/>
                    </a:lnTo>
                    <a:cubicBezTo>
                      <a:pt x="320" y="40"/>
                      <a:pt x="260" y="1"/>
                      <a:pt x="1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33"/>
              <p:cNvSpPr/>
              <p:nvPr/>
            </p:nvSpPr>
            <p:spPr>
              <a:xfrm>
                <a:off x="2681348" y="4057351"/>
                <a:ext cx="20329" cy="94475"/>
              </a:xfrm>
              <a:custGeom>
                <a:avLst/>
                <a:gdLst/>
                <a:ahLst/>
                <a:cxnLst/>
                <a:rect l="l" t="t" r="r" b="b"/>
                <a:pathLst>
                  <a:path w="369" h="1715" extrusionOk="0">
                    <a:moveTo>
                      <a:pt x="174" y="1"/>
                    </a:moveTo>
                    <a:cubicBezTo>
                      <a:pt x="173" y="1"/>
                      <a:pt x="172" y="1"/>
                      <a:pt x="171" y="1"/>
                    </a:cubicBezTo>
                    <a:cubicBezTo>
                      <a:pt x="73" y="5"/>
                      <a:pt x="1" y="93"/>
                      <a:pt x="2" y="201"/>
                    </a:cubicBezTo>
                    <a:lnTo>
                      <a:pt x="23" y="1523"/>
                    </a:lnTo>
                    <a:cubicBezTo>
                      <a:pt x="26" y="1629"/>
                      <a:pt x="102" y="1715"/>
                      <a:pt x="196" y="1715"/>
                    </a:cubicBezTo>
                    <a:cubicBezTo>
                      <a:pt x="197" y="1715"/>
                      <a:pt x="197" y="1715"/>
                      <a:pt x="198" y="1715"/>
                    </a:cubicBezTo>
                    <a:lnTo>
                      <a:pt x="207" y="1715"/>
                    </a:lnTo>
                    <a:cubicBezTo>
                      <a:pt x="298" y="1709"/>
                      <a:pt x="369" y="1621"/>
                      <a:pt x="368" y="1515"/>
                    </a:cubicBezTo>
                    <a:lnTo>
                      <a:pt x="346" y="194"/>
                    </a:lnTo>
                    <a:cubicBezTo>
                      <a:pt x="345" y="87"/>
                      <a:pt x="269" y="1"/>
                      <a:pt x="1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33"/>
              <p:cNvSpPr/>
              <p:nvPr/>
            </p:nvSpPr>
            <p:spPr>
              <a:xfrm>
                <a:off x="626075" y="3758942"/>
                <a:ext cx="5447326" cy="1388150"/>
              </a:xfrm>
              <a:custGeom>
                <a:avLst/>
                <a:gdLst/>
                <a:ahLst/>
                <a:cxnLst/>
                <a:rect l="l" t="t" r="r" b="b"/>
                <a:pathLst>
                  <a:path w="98876" h="25199" extrusionOk="0">
                    <a:moveTo>
                      <a:pt x="27582" y="1"/>
                    </a:moveTo>
                    <a:cubicBezTo>
                      <a:pt x="7201" y="1"/>
                      <a:pt x="1" y="3798"/>
                      <a:pt x="1" y="3798"/>
                    </a:cubicBezTo>
                    <a:lnTo>
                      <a:pt x="1" y="25199"/>
                    </a:lnTo>
                    <a:lnTo>
                      <a:pt x="98876" y="25199"/>
                    </a:lnTo>
                    <a:lnTo>
                      <a:pt x="98876" y="10787"/>
                    </a:lnTo>
                    <a:cubicBezTo>
                      <a:pt x="98876" y="10787"/>
                      <a:pt x="93295" y="6427"/>
                      <a:pt x="54587" y="1782"/>
                    </a:cubicBezTo>
                    <a:cubicBezTo>
                      <a:pt x="43740" y="481"/>
                      <a:pt x="34828" y="1"/>
                      <a:pt x="275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33"/>
              <p:cNvSpPr/>
              <p:nvPr/>
            </p:nvSpPr>
            <p:spPr>
              <a:xfrm>
                <a:off x="5361974" y="4047270"/>
                <a:ext cx="117016" cy="122294"/>
              </a:xfrm>
              <a:custGeom>
                <a:avLst/>
                <a:gdLst/>
                <a:ahLst/>
                <a:cxnLst/>
                <a:rect l="l" t="t" r="r" b="b"/>
                <a:pathLst>
                  <a:path w="2124" h="2220" extrusionOk="0">
                    <a:moveTo>
                      <a:pt x="1609" y="1"/>
                    </a:moveTo>
                    <a:cubicBezTo>
                      <a:pt x="1589" y="1"/>
                      <a:pt x="1569" y="3"/>
                      <a:pt x="1549" y="6"/>
                    </a:cubicBezTo>
                    <a:cubicBezTo>
                      <a:pt x="1368" y="39"/>
                      <a:pt x="1240" y="194"/>
                      <a:pt x="1140" y="345"/>
                    </a:cubicBezTo>
                    <a:cubicBezTo>
                      <a:pt x="951" y="627"/>
                      <a:pt x="798" y="936"/>
                      <a:pt x="689" y="1257"/>
                    </a:cubicBezTo>
                    <a:cubicBezTo>
                      <a:pt x="633" y="931"/>
                      <a:pt x="578" y="606"/>
                      <a:pt x="524" y="280"/>
                    </a:cubicBezTo>
                    <a:cubicBezTo>
                      <a:pt x="512" y="215"/>
                      <a:pt x="497" y="146"/>
                      <a:pt x="448" y="104"/>
                    </a:cubicBezTo>
                    <a:cubicBezTo>
                      <a:pt x="421" y="81"/>
                      <a:pt x="388" y="71"/>
                      <a:pt x="354" y="71"/>
                    </a:cubicBezTo>
                    <a:cubicBezTo>
                      <a:pt x="299" y="71"/>
                      <a:pt x="243" y="96"/>
                      <a:pt x="204" y="135"/>
                    </a:cubicBezTo>
                    <a:cubicBezTo>
                      <a:pt x="140" y="198"/>
                      <a:pt x="115" y="288"/>
                      <a:pt x="95" y="377"/>
                    </a:cubicBezTo>
                    <a:cubicBezTo>
                      <a:pt x="12" y="742"/>
                      <a:pt x="1" y="1125"/>
                      <a:pt x="65" y="1495"/>
                    </a:cubicBezTo>
                    <a:cubicBezTo>
                      <a:pt x="84" y="1605"/>
                      <a:pt x="123" y="1730"/>
                      <a:pt x="229" y="1765"/>
                    </a:cubicBezTo>
                    <a:lnTo>
                      <a:pt x="1289" y="2219"/>
                    </a:lnTo>
                    <a:cubicBezTo>
                      <a:pt x="1621" y="1882"/>
                      <a:pt x="1869" y="1467"/>
                      <a:pt x="2012" y="1017"/>
                    </a:cubicBezTo>
                    <a:cubicBezTo>
                      <a:pt x="2080" y="805"/>
                      <a:pt x="2123" y="572"/>
                      <a:pt x="2053" y="359"/>
                    </a:cubicBezTo>
                    <a:cubicBezTo>
                      <a:pt x="1989" y="165"/>
                      <a:pt x="1807" y="1"/>
                      <a:pt x="1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33"/>
              <p:cNvSpPr/>
              <p:nvPr/>
            </p:nvSpPr>
            <p:spPr>
              <a:xfrm>
                <a:off x="4176278" y="3853858"/>
                <a:ext cx="111617" cy="123176"/>
              </a:xfrm>
              <a:custGeom>
                <a:avLst/>
                <a:gdLst/>
                <a:ahLst/>
                <a:cxnLst/>
                <a:rect l="l" t="t" r="r" b="b"/>
                <a:pathLst>
                  <a:path w="2026" h="2236" extrusionOk="0">
                    <a:moveTo>
                      <a:pt x="1454" y="1"/>
                    </a:moveTo>
                    <a:cubicBezTo>
                      <a:pt x="1398" y="1"/>
                      <a:pt x="1343" y="12"/>
                      <a:pt x="1292" y="38"/>
                    </a:cubicBezTo>
                    <a:cubicBezTo>
                      <a:pt x="1129" y="117"/>
                      <a:pt x="1050" y="302"/>
                      <a:pt x="995" y="477"/>
                    </a:cubicBezTo>
                    <a:cubicBezTo>
                      <a:pt x="895" y="801"/>
                      <a:pt x="836" y="1139"/>
                      <a:pt x="820" y="1479"/>
                    </a:cubicBezTo>
                    <a:cubicBezTo>
                      <a:pt x="678" y="1181"/>
                      <a:pt x="532" y="885"/>
                      <a:pt x="388" y="587"/>
                    </a:cubicBezTo>
                    <a:cubicBezTo>
                      <a:pt x="360" y="529"/>
                      <a:pt x="326" y="465"/>
                      <a:pt x="267" y="439"/>
                    </a:cubicBezTo>
                    <a:cubicBezTo>
                      <a:pt x="250" y="431"/>
                      <a:pt x="231" y="428"/>
                      <a:pt x="213" y="428"/>
                    </a:cubicBezTo>
                    <a:cubicBezTo>
                      <a:pt x="145" y="428"/>
                      <a:pt x="76" y="475"/>
                      <a:pt x="42" y="537"/>
                    </a:cubicBezTo>
                    <a:cubicBezTo>
                      <a:pt x="0" y="616"/>
                      <a:pt x="0" y="710"/>
                      <a:pt x="6" y="800"/>
                    </a:cubicBezTo>
                    <a:cubicBezTo>
                      <a:pt x="30" y="1175"/>
                      <a:pt x="127" y="1547"/>
                      <a:pt x="291" y="1884"/>
                    </a:cubicBezTo>
                    <a:cubicBezTo>
                      <a:pt x="339" y="1983"/>
                      <a:pt x="412" y="2092"/>
                      <a:pt x="524" y="2097"/>
                    </a:cubicBezTo>
                    <a:lnTo>
                      <a:pt x="1664" y="2235"/>
                    </a:lnTo>
                    <a:cubicBezTo>
                      <a:pt x="1886" y="1819"/>
                      <a:pt x="2010" y="1350"/>
                      <a:pt x="2020" y="879"/>
                    </a:cubicBezTo>
                    <a:cubicBezTo>
                      <a:pt x="2026" y="655"/>
                      <a:pt x="2003" y="420"/>
                      <a:pt x="1876" y="235"/>
                    </a:cubicBezTo>
                    <a:cubicBezTo>
                      <a:pt x="1781" y="98"/>
                      <a:pt x="1615" y="1"/>
                      <a:pt x="14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33"/>
              <p:cNvSpPr/>
              <p:nvPr/>
            </p:nvSpPr>
            <p:spPr>
              <a:xfrm>
                <a:off x="3928252" y="3836505"/>
                <a:ext cx="74430" cy="97835"/>
              </a:xfrm>
              <a:custGeom>
                <a:avLst/>
                <a:gdLst/>
                <a:ahLst/>
                <a:cxnLst/>
                <a:rect l="l" t="t" r="r" b="b"/>
                <a:pathLst>
                  <a:path w="1351" h="1776" extrusionOk="0">
                    <a:moveTo>
                      <a:pt x="181" y="0"/>
                    </a:moveTo>
                    <a:cubicBezTo>
                      <a:pt x="122" y="0"/>
                      <a:pt x="68" y="42"/>
                      <a:pt x="40" y="96"/>
                    </a:cubicBezTo>
                    <a:cubicBezTo>
                      <a:pt x="9" y="152"/>
                      <a:pt x="5" y="219"/>
                      <a:pt x="5" y="284"/>
                    </a:cubicBezTo>
                    <a:cubicBezTo>
                      <a:pt x="1" y="711"/>
                      <a:pt x="125" y="1136"/>
                      <a:pt x="355" y="1495"/>
                    </a:cubicBezTo>
                    <a:lnTo>
                      <a:pt x="997" y="1776"/>
                    </a:lnTo>
                    <a:cubicBezTo>
                      <a:pt x="1052" y="1625"/>
                      <a:pt x="1107" y="1476"/>
                      <a:pt x="1163" y="1327"/>
                    </a:cubicBezTo>
                    <a:cubicBezTo>
                      <a:pt x="1230" y="1136"/>
                      <a:pt x="1301" y="946"/>
                      <a:pt x="1326" y="747"/>
                    </a:cubicBezTo>
                    <a:cubicBezTo>
                      <a:pt x="1350" y="548"/>
                      <a:pt x="1329" y="333"/>
                      <a:pt x="1223" y="162"/>
                    </a:cubicBezTo>
                    <a:cubicBezTo>
                      <a:pt x="1209" y="138"/>
                      <a:pt x="1194" y="114"/>
                      <a:pt x="1171" y="99"/>
                    </a:cubicBezTo>
                    <a:cubicBezTo>
                      <a:pt x="1148" y="82"/>
                      <a:pt x="1122" y="75"/>
                      <a:pt x="1096" y="75"/>
                    </a:cubicBezTo>
                    <a:cubicBezTo>
                      <a:pt x="1029" y="75"/>
                      <a:pt x="957" y="120"/>
                      <a:pt x="908" y="171"/>
                    </a:cubicBezTo>
                    <a:cubicBezTo>
                      <a:pt x="743" y="340"/>
                      <a:pt x="659" y="570"/>
                      <a:pt x="608" y="799"/>
                    </a:cubicBezTo>
                    <a:cubicBezTo>
                      <a:pt x="532" y="586"/>
                      <a:pt x="447" y="375"/>
                      <a:pt x="355" y="169"/>
                    </a:cubicBezTo>
                    <a:cubicBezTo>
                      <a:pt x="323" y="96"/>
                      <a:pt x="276" y="13"/>
                      <a:pt x="197" y="1"/>
                    </a:cubicBezTo>
                    <a:cubicBezTo>
                      <a:pt x="192" y="1"/>
                      <a:pt x="18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33"/>
              <p:cNvSpPr/>
              <p:nvPr/>
            </p:nvSpPr>
            <p:spPr>
              <a:xfrm>
                <a:off x="2362749" y="3657856"/>
                <a:ext cx="111672" cy="123176"/>
              </a:xfrm>
              <a:custGeom>
                <a:avLst/>
                <a:gdLst/>
                <a:ahLst/>
                <a:cxnLst/>
                <a:rect l="l" t="t" r="r" b="b"/>
                <a:pathLst>
                  <a:path w="2027" h="2236" extrusionOk="0">
                    <a:moveTo>
                      <a:pt x="1455" y="0"/>
                    </a:moveTo>
                    <a:cubicBezTo>
                      <a:pt x="1399" y="0"/>
                      <a:pt x="1344" y="12"/>
                      <a:pt x="1292" y="37"/>
                    </a:cubicBezTo>
                    <a:cubicBezTo>
                      <a:pt x="1130" y="116"/>
                      <a:pt x="1049" y="301"/>
                      <a:pt x="996" y="476"/>
                    </a:cubicBezTo>
                    <a:cubicBezTo>
                      <a:pt x="894" y="801"/>
                      <a:pt x="836" y="1138"/>
                      <a:pt x="821" y="1479"/>
                    </a:cubicBezTo>
                    <a:cubicBezTo>
                      <a:pt x="678" y="1181"/>
                      <a:pt x="533" y="884"/>
                      <a:pt x="389" y="586"/>
                    </a:cubicBezTo>
                    <a:cubicBezTo>
                      <a:pt x="361" y="527"/>
                      <a:pt x="327" y="464"/>
                      <a:pt x="266" y="438"/>
                    </a:cubicBezTo>
                    <a:cubicBezTo>
                      <a:pt x="249" y="431"/>
                      <a:pt x="231" y="427"/>
                      <a:pt x="212" y="427"/>
                    </a:cubicBezTo>
                    <a:cubicBezTo>
                      <a:pt x="145" y="427"/>
                      <a:pt x="76" y="474"/>
                      <a:pt x="43" y="537"/>
                    </a:cubicBezTo>
                    <a:cubicBezTo>
                      <a:pt x="1" y="616"/>
                      <a:pt x="1" y="709"/>
                      <a:pt x="5" y="800"/>
                    </a:cubicBezTo>
                    <a:cubicBezTo>
                      <a:pt x="30" y="1175"/>
                      <a:pt x="128" y="1546"/>
                      <a:pt x="291" y="1882"/>
                    </a:cubicBezTo>
                    <a:cubicBezTo>
                      <a:pt x="339" y="1981"/>
                      <a:pt x="413" y="2091"/>
                      <a:pt x="524" y="2097"/>
                    </a:cubicBezTo>
                    <a:lnTo>
                      <a:pt x="1663" y="2235"/>
                    </a:lnTo>
                    <a:cubicBezTo>
                      <a:pt x="1886" y="1819"/>
                      <a:pt x="2009" y="1350"/>
                      <a:pt x="2020" y="879"/>
                    </a:cubicBezTo>
                    <a:cubicBezTo>
                      <a:pt x="2026" y="654"/>
                      <a:pt x="2002" y="420"/>
                      <a:pt x="1875" y="235"/>
                    </a:cubicBezTo>
                    <a:cubicBezTo>
                      <a:pt x="1781" y="97"/>
                      <a:pt x="1616" y="0"/>
                      <a:pt x="14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33"/>
              <p:cNvSpPr/>
              <p:nvPr/>
            </p:nvSpPr>
            <p:spPr>
              <a:xfrm>
                <a:off x="701827" y="3816618"/>
                <a:ext cx="120653" cy="128299"/>
              </a:xfrm>
              <a:custGeom>
                <a:avLst/>
                <a:gdLst/>
                <a:ahLst/>
                <a:cxnLst/>
                <a:rect l="l" t="t" r="r" b="b"/>
                <a:pathLst>
                  <a:path w="2190" h="2329" extrusionOk="0">
                    <a:moveTo>
                      <a:pt x="1307" y="0"/>
                    </a:moveTo>
                    <a:cubicBezTo>
                      <a:pt x="1193" y="0"/>
                      <a:pt x="1083" y="37"/>
                      <a:pt x="1006" y="120"/>
                    </a:cubicBezTo>
                    <a:cubicBezTo>
                      <a:pt x="881" y="252"/>
                      <a:pt x="871" y="454"/>
                      <a:pt x="883" y="636"/>
                    </a:cubicBezTo>
                    <a:cubicBezTo>
                      <a:pt x="902" y="976"/>
                      <a:pt x="966" y="1314"/>
                      <a:pt x="1072" y="1637"/>
                    </a:cubicBezTo>
                    <a:cubicBezTo>
                      <a:pt x="833" y="1410"/>
                      <a:pt x="593" y="1181"/>
                      <a:pt x="353" y="954"/>
                    </a:cubicBezTo>
                    <a:cubicBezTo>
                      <a:pt x="305" y="910"/>
                      <a:pt x="253" y="862"/>
                      <a:pt x="187" y="859"/>
                    </a:cubicBezTo>
                    <a:cubicBezTo>
                      <a:pt x="184" y="859"/>
                      <a:pt x="181" y="859"/>
                      <a:pt x="179" y="859"/>
                    </a:cubicBezTo>
                    <a:cubicBezTo>
                      <a:pt x="95" y="859"/>
                      <a:pt x="24" y="944"/>
                      <a:pt x="13" y="1030"/>
                    </a:cubicBezTo>
                    <a:cubicBezTo>
                      <a:pt x="1" y="1117"/>
                      <a:pt x="34" y="1208"/>
                      <a:pt x="71" y="1290"/>
                    </a:cubicBezTo>
                    <a:cubicBezTo>
                      <a:pt x="225" y="1631"/>
                      <a:pt x="447" y="1943"/>
                      <a:pt x="719" y="2201"/>
                    </a:cubicBezTo>
                    <a:cubicBezTo>
                      <a:pt x="784" y="2265"/>
                      <a:pt x="869" y="2329"/>
                      <a:pt x="957" y="2329"/>
                    </a:cubicBezTo>
                    <a:cubicBezTo>
                      <a:pt x="975" y="2329"/>
                      <a:pt x="993" y="2326"/>
                      <a:pt x="1011" y="2320"/>
                    </a:cubicBezTo>
                    <a:lnTo>
                      <a:pt x="2128" y="2046"/>
                    </a:lnTo>
                    <a:cubicBezTo>
                      <a:pt x="2190" y="1579"/>
                      <a:pt x="2140" y="1095"/>
                      <a:pt x="1985" y="650"/>
                    </a:cubicBezTo>
                    <a:cubicBezTo>
                      <a:pt x="1912" y="439"/>
                      <a:pt x="1806" y="227"/>
                      <a:pt x="1622" y="98"/>
                    </a:cubicBezTo>
                    <a:cubicBezTo>
                      <a:pt x="1532" y="36"/>
                      <a:pt x="1418" y="0"/>
                      <a:pt x="13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33"/>
              <p:cNvSpPr/>
              <p:nvPr/>
            </p:nvSpPr>
            <p:spPr>
              <a:xfrm>
                <a:off x="2509350" y="3689477"/>
                <a:ext cx="75256" cy="102132"/>
              </a:xfrm>
              <a:custGeom>
                <a:avLst/>
                <a:gdLst/>
                <a:ahLst/>
                <a:cxnLst/>
                <a:rect l="l" t="t" r="r" b="b"/>
                <a:pathLst>
                  <a:path w="1366" h="1854" extrusionOk="0">
                    <a:moveTo>
                      <a:pt x="246" y="0"/>
                    </a:moveTo>
                    <a:cubicBezTo>
                      <a:pt x="192" y="0"/>
                      <a:pt x="139" y="34"/>
                      <a:pt x="109" y="80"/>
                    </a:cubicBezTo>
                    <a:cubicBezTo>
                      <a:pt x="72" y="135"/>
                      <a:pt x="60" y="202"/>
                      <a:pt x="53" y="265"/>
                    </a:cubicBezTo>
                    <a:cubicBezTo>
                      <a:pt x="0" y="689"/>
                      <a:pt x="75" y="1128"/>
                      <a:pt x="266" y="1507"/>
                    </a:cubicBezTo>
                    <a:lnTo>
                      <a:pt x="878" y="1853"/>
                    </a:lnTo>
                    <a:cubicBezTo>
                      <a:pt x="949" y="1711"/>
                      <a:pt x="1019" y="1569"/>
                      <a:pt x="1090" y="1427"/>
                    </a:cubicBezTo>
                    <a:cubicBezTo>
                      <a:pt x="1180" y="1246"/>
                      <a:pt x="1271" y="1065"/>
                      <a:pt x="1317" y="869"/>
                    </a:cubicBezTo>
                    <a:cubicBezTo>
                      <a:pt x="1365" y="673"/>
                      <a:pt x="1365" y="460"/>
                      <a:pt x="1281" y="278"/>
                    </a:cubicBezTo>
                    <a:cubicBezTo>
                      <a:pt x="1268" y="251"/>
                      <a:pt x="1257" y="227"/>
                      <a:pt x="1235" y="209"/>
                    </a:cubicBezTo>
                    <a:cubicBezTo>
                      <a:pt x="1210" y="187"/>
                      <a:pt x="1179" y="177"/>
                      <a:pt x="1147" y="177"/>
                    </a:cubicBezTo>
                    <a:cubicBezTo>
                      <a:pt x="1085" y="177"/>
                      <a:pt x="1016" y="212"/>
                      <a:pt x="964" y="254"/>
                    </a:cubicBezTo>
                    <a:cubicBezTo>
                      <a:pt x="784" y="402"/>
                      <a:pt x="672" y="621"/>
                      <a:pt x="596" y="842"/>
                    </a:cubicBezTo>
                    <a:cubicBezTo>
                      <a:pt x="544" y="622"/>
                      <a:pt x="483" y="403"/>
                      <a:pt x="414" y="187"/>
                    </a:cubicBezTo>
                    <a:cubicBezTo>
                      <a:pt x="390" y="113"/>
                      <a:pt x="353" y="24"/>
                      <a:pt x="276" y="4"/>
                    </a:cubicBezTo>
                    <a:cubicBezTo>
                      <a:pt x="266" y="2"/>
                      <a:pt x="256" y="0"/>
                      <a:pt x="24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33"/>
              <p:cNvSpPr/>
              <p:nvPr/>
            </p:nvSpPr>
            <p:spPr>
              <a:xfrm>
                <a:off x="4419345" y="4416686"/>
                <a:ext cx="454678" cy="211977"/>
              </a:xfrm>
              <a:custGeom>
                <a:avLst/>
                <a:gdLst/>
                <a:ahLst/>
                <a:cxnLst/>
                <a:rect l="l" t="t" r="r" b="b"/>
                <a:pathLst>
                  <a:path w="8253" h="3848" extrusionOk="0">
                    <a:moveTo>
                      <a:pt x="3742" y="1"/>
                    </a:moveTo>
                    <a:cubicBezTo>
                      <a:pt x="2718" y="1"/>
                      <a:pt x="1694" y="206"/>
                      <a:pt x="753" y="610"/>
                    </a:cubicBezTo>
                    <a:cubicBezTo>
                      <a:pt x="595" y="677"/>
                      <a:pt x="435" y="754"/>
                      <a:pt x="325" y="885"/>
                    </a:cubicBezTo>
                    <a:cubicBezTo>
                      <a:pt x="0" y="1275"/>
                      <a:pt x="288" y="1869"/>
                      <a:pt x="650" y="2226"/>
                    </a:cubicBezTo>
                    <a:cubicBezTo>
                      <a:pt x="1656" y="3217"/>
                      <a:pt x="3732" y="3847"/>
                      <a:pt x="5317" y="3847"/>
                    </a:cubicBezTo>
                    <a:cubicBezTo>
                      <a:pt x="5542" y="3847"/>
                      <a:pt x="5757" y="3835"/>
                      <a:pt x="5957" y="3809"/>
                    </a:cubicBezTo>
                    <a:cubicBezTo>
                      <a:pt x="8252" y="3511"/>
                      <a:pt x="7720" y="835"/>
                      <a:pt x="5802" y="287"/>
                    </a:cubicBezTo>
                    <a:cubicBezTo>
                      <a:pt x="5133" y="96"/>
                      <a:pt x="4437" y="1"/>
                      <a:pt x="37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33"/>
              <p:cNvSpPr/>
              <p:nvPr/>
            </p:nvSpPr>
            <p:spPr>
              <a:xfrm>
                <a:off x="5014562" y="4239415"/>
                <a:ext cx="332814" cy="161131"/>
              </a:xfrm>
              <a:custGeom>
                <a:avLst/>
                <a:gdLst/>
                <a:ahLst/>
                <a:cxnLst/>
                <a:rect l="l" t="t" r="r" b="b"/>
                <a:pathLst>
                  <a:path w="6041" h="2925" extrusionOk="0">
                    <a:moveTo>
                      <a:pt x="2580" y="1"/>
                    </a:moveTo>
                    <a:cubicBezTo>
                      <a:pt x="2461" y="1"/>
                      <a:pt x="2343" y="5"/>
                      <a:pt x="2225" y="13"/>
                    </a:cubicBezTo>
                    <a:cubicBezTo>
                      <a:pt x="1565" y="60"/>
                      <a:pt x="878" y="252"/>
                      <a:pt x="425" y="736"/>
                    </a:cubicBezTo>
                    <a:cubicBezTo>
                      <a:pt x="169" y="1008"/>
                      <a:pt x="0" y="1408"/>
                      <a:pt x="128" y="1759"/>
                    </a:cubicBezTo>
                    <a:cubicBezTo>
                      <a:pt x="417" y="2547"/>
                      <a:pt x="1617" y="2925"/>
                      <a:pt x="2825" y="2925"/>
                    </a:cubicBezTo>
                    <a:cubicBezTo>
                      <a:pt x="4426" y="2925"/>
                      <a:pt x="6040" y="2260"/>
                      <a:pt x="5561" y="1005"/>
                    </a:cubicBezTo>
                    <a:cubicBezTo>
                      <a:pt x="5525" y="908"/>
                      <a:pt x="5430" y="843"/>
                      <a:pt x="5343" y="788"/>
                    </a:cubicBezTo>
                    <a:cubicBezTo>
                      <a:pt x="4519" y="276"/>
                      <a:pt x="3549" y="1"/>
                      <a:pt x="258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33"/>
              <p:cNvSpPr/>
              <p:nvPr/>
            </p:nvSpPr>
            <p:spPr>
              <a:xfrm>
                <a:off x="2653967" y="3850828"/>
                <a:ext cx="457929" cy="183331"/>
              </a:xfrm>
              <a:custGeom>
                <a:avLst/>
                <a:gdLst/>
                <a:ahLst/>
                <a:cxnLst/>
                <a:rect l="l" t="t" r="r" b="b"/>
                <a:pathLst>
                  <a:path w="8312" h="3328" extrusionOk="0">
                    <a:moveTo>
                      <a:pt x="4338" y="0"/>
                    </a:moveTo>
                    <a:cubicBezTo>
                      <a:pt x="3798" y="0"/>
                      <a:pt x="3258" y="20"/>
                      <a:pt x="2719" y="62"/>
                    </a:cubicBezTo>
                    <a:cubicBezTo>
                      <a:pt x="2097" y="107"/>
                      <a:pt x="1450" y="189"/>
                      <a:pt x="918" y="518"/>
                    </a:cubicBezTo>
                    <a:cubicBezTo>
                      <a:pt x="386" y="848"/>
                      <a:pt x="1" y="1494"/>
                      <a:pt x="157" y="2099"/>
                    </a:cubicBezTo>
                    <a:cubicBezTo>
                      <a:pt x="286" y="2593"/>
                      <a:pt x="743" y="2950"/>
                      <a:pt x="1232" y="3099"/>
                    </a:cubicBezTo>
                    <a:cubicBezTo>
                      <a:pt x="1712" y="3247"/>
                      <a:pt x="2364" y="3327"/>
                      <a:pt x="3057" y="3327"/>
                    </a:cubicBezTo>
                    <a:cubicBezTo>
                      <a:pt x="4348" y="3327"/>
                      <a:pt x="5782" y="3048"/>
                      <a:pt x="6519" y="2402"/>
                    </a:cubicBezTo>
                    <a:cubicBezTo>
                      <a:pt x="8312" y="834"/>
                      <a:pt x="5940" y="14"/>
                      <a:pt x="4540" y="1"/>
                    </a:cubicBezTo>
                    <a:cubicBezTo>
                      <a:pt x="4473" y="0"/>
                      <a:pt x="4406" y="0"/>
                      <a:pt x="43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33"/>
              <p:cNvSpPr/>
              <p:nvPr/>
            </p:nvSpPr>
            <p:spPr>
              <a:xfrm>
                <a:off x="1309715" y="3884817"/>
                <a:ext cx="461455" cy="141134"/>
              </a:xfrm>
              <a:custGeom>
                <a:avLst/>
                <a:gdLst/>
                <a:ahLst/>
                <a:cxnLst/>
                <a:rect l="l" t="t" r="r" b="b"/>
                <a:pathLst>
                  <a:path w="8376" h="2562" extrusionOk="0">
                    <a:moveTo>
                      <a:pt x="4769" y="1"/>
                    </a:moveTo>
                    <a:cubicBezTo>
                      <a:pt x="3754" y="1"/>
                      <a:pt x="2712" y="173"/>
                      <a:pt x="1876" y="381"/>
                    </a:cubicBezTo>
                    <a:cubicBezTo>
                      <a:pt x="1729" y="416"/>
                      <a:pt x="1578" y="458"/>
                      <a:pt x="1458" y="553"/>
                    </a:cubicBezTo>
                    <a:cubicBezTo>
                      <a:pt x="0" y="1683"/>
                      <a:pt x="3278" y="2540"/>
                      <a:pt x="3873" y="2554"/>
                    </a:cubicBezTo>
                    <a:cubicBezTo>
                      <a:pt x="4071" y="2558"/>
                      <a:pt x="4282" y="2562"/>
                      <a:pt x="4500" y="2562"/>
                    </a:cubicBezTo>
                    <a:cubicBezTo>
                      <a:pt x="5453" y="2562"/>
                      <a:pt x="6547" y="2496"/>
                      <a:pt x="7346" y="2117"/>
                    </a:cubicBezTo>
                    <a:cubicBezTo>
                      <a:pt x="8376" y="1627"/>
                      <a:pt x="8137" y="917"/>
                      <a:pt x="7138" y="444"/>
                    </a:cubicBezTo>
                    <a:cubicBezTo>
                      <a:pt x="6457" y="122"/>
                      <a:pt x="5622" y="1"/>
                      <a:pt x="47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33"/>
              <p:cNvSpPr/>
              <p:nvPr/>
            </p:nvSpPr>
            <p:spPr>
              <a:xfrm>
                <a:off x="2511113" y="4235944"/>
                <a:ext cx="534507" cy="226189"/>
              </a:xfrm>
              <a:custGeom>
                <a:avLst/>
                <a:gdLst/>
                <a:ahLst/>
                <a:cxnLst/>
                <a:rect l="l" t="t" r="r" b="b"/>
                <a:pathLst>
                  <a:path w="9702" h="4106" extrusionOk="0">
                    <a:moveTo>
                      <a:pt x="4396" y="1"/>
                    </a:moveTo>
                    <a:cubicBezTo>
                      <a:pt x="4376" y="1"/>
                      <a:pt x="4356" y="1"/>
                      <a:pt x="4335" y="1"/>
                    </a:cubicBezTo>
                    <a:cubicBezTo>
                      <a:pt x="3002" y="15"/>
                      <a:pt x="1679" y="502"/>
                      <a:pt x="654" y="1353"/>
                    </a:cubicBezTo>
                    <a:cubicBezTo>
                      <a:pt x="323" y="1629"/>
                      <a:pt x="1" y="1994"/>
                      <a:pt x="15" y="2425"/>
                    </a:cubicBezTo>
                    <a:cubicBezTo>
                      <a:pt x="32" y="2841"/>
                      <a:pt x="359" y="3178"/>
                      <a:pt x="709" y="3406"/>
                    </a:cubicBezTo>
                    <a:cubicBezTo>
                      <a:pt x="1596" y="3982"/>
                      <a:pt x="2609" y="4098"/>
                      <a:pt x="3645" y="4098"/>
                    </a:cubicBezTo>
                    <a:cubicBezTo>
                      <a:pt x="4341" y="4098"/>
                      <a:pt x="5047" y="4046"/>
                      <a:pt x="5733" y="4046"/>
                    </a:cubicBezTo>
                    <a:cubicBezTo>
                      <a:pt x="6053" y="4046"/>
                      <a:pt x="6368" y="4057"/>
                      <a:pt x="6676" y="4090"/>
                    </a:cubicBezTo>
                    <a:cubicBezTo>
                      <a:pt x="6774" y="4101"/>
                      <a:pt x="6871" y="4106"/>
                      <a:pt x="6966" y="4106"/>
                    </a:cubicBezTo>
                    <a:cubicBezTo>
                      <a:pt x="8606" y="4106"/>
                      <a:pt x="9702" y="2592"/>
                      <a:pt x="8046" y="1274"/>
                    </a:cubicBezTo>
                    <a:cubicBezTo>
                      <a:pt x="7019" y="455"/>
                      <a:pt x="5709" y="1"/>
                      <a:pt x="43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33"/>
              <p:cNvSpPr/>
              <p:nvPr/>
            </p:nvSpPr>
            <p:spPr>
              <a:xfrm>
                <a:off x="3405922" y="3936268"/>
                <a:ext cx="71620" cy="111993"/>
              </a:xfrm>
              <a:custGeom>
                <a:avLst/>
                <a:gdLst/>
                <a:ahLst/>
                <a:cxnLst/>
                <a:rect l="l" t="t" r="r" b="b"/>
                <a:pathLst>
                  <a:path w="1300" h="2033" extrusionOk="0">
                    <a:moveTo>
                      <a:pt x="338" y="1"/>
                    </a:moveTo>
                    <a:cubicBezTo>
                      <a:pt x="299" y="1"/>
                      <a:pt x="259" y="9"/>
                      <a:pt x="221" y="25"/>
                    </a:cubicBezTo>
                    <a:cubicBezTo>
                      <a:pt x="69" y="92"/>
                      <a:pt x="1" y="265"/>
                      <a:pt x="66" y="416"/>
                    </a:cubicBezTo>
                    <a:lnTo>
                      <a:pt x="688" y="1853"/>
                    </a:lnTo>
                    <a:cubicBezTo>
                      <a:pt x="736" y="1965"/>
                      <a:pt x="845" y="2032"/>
                      <a:pt x="961" y="2032"/>
                    </a:cubicBezTo>
                    <a:cubicBezTo>
                      <a:pt x="999" y="2032"/>
                      <a:pt x="1040" y="2023"/>
                      <a:pt x="1078" y="2008"/>
                    </a:cubicBezTo>
                    <a:cubicBezTo>
                      <a:pt x="1230" y="1943"/>
                      <a:pt x="1299" y="1768"/>
                      <a:pt x="1233" y="1619"/>
                    </a:cubicBezTo>
                    <a:lnTo>
                      <a:pt x="611" y="181"/>
                    </a:lnTo>
                    <a:cubicBezTo>
                      <a:pt x="562" y="68"/>
                      <a:pt x="453" y="1"/>
                      <a:pt x="3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33"/>
              <p:cNvSpPr/>
              <p:nvPr/>
            </p:nvSpPr>
            <p:spPr>
              <a:xfrm>
                <a:off x="3493960" y="3887847"/>
                <a:ext cx="38785" cy="142897"/>
              </a:xfrm>
              <a:custGeom>
                <a:avLst/>
                <a:gdLst/>
                <a:ahLst/>
                <a:cxnLst/>
                <a:rect l="l" t="t" r="r" b="b"/>
                <a:pathLst>
                  <a:path w="704" h="2594" extrusionOk="0">
                    <a:moveTo>
                      <a:pt x="406" y="1"/>
                    </a:moveTo>
                    <a:cubicBezTo>
                      <a:pt x="238" y="1"/>
                      <a:pt x="111" y="122"/>
                      <a:pt x="104" y="283"/>
                    </a:cubicBezTo>
                    <a:lnTo>
                      <a:pt x="8" y="2283"/>
                    </a:lnTo>
                    <a:cubicBezTo>
                      <a:pt x="1" y="2447"/>
                      <a:pt x="126" y="2587"/>
                      <a:pt x="290" y="2594"/>
                    </a:cubicBezTo>
                    <a:lnTo>
                      <a:pt x="304" y="2594"/>
                    </a:lnTo>
                    <a:cubicBezTo>
                      <a:pt x="464" y="2594"/>
                      <a:pt x="593" y="2468"/>
                      <a:pt x="601" y="2312"/>
                    </a:cubicBezTo>
                    <a:lnTo>
                      <a:pt x="697" y="311"/>
                    </a:lnTo>
                    <a:cubicBezTo>
                      <a:pt x="704" y="148"/>
                      <a:pt x="578" y="8"/>
                      <a:pt x="414" y="1"/>
                    </a:cubicBezTo>
                    <a:cubicBezTo>
                      <a:pt x="411" y="1"/>
                      <a:pt x="408" y="1"/>
                      <a:pt x="4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33"/>
              <p:cNvSpPr/>
              <p:nvPr/>
            </p:nvSpPr>
            <p:spPr>
              <a:xfrm>
                <a:off x="1125652" y="3840747"/>
                <a:ext cx="71565" cy="111938"/>
              </a:xfrm>
              <a:custGeom>
                <a:avLst/>
                <a:gdLst/>
                <a:ahLst/>
                <a:cxnLst/>
                <a:rect l="l" t="t" r="r" b="b"/>
                <a:pathLst>
                  <a:path w="1299" h="2032" extrusionOk="0">
                    <a:moveTo>
                      <a:pt x="339" y="1"/>
                    </a:moveTo>
                    <a:cubicBezTo>
                      <a:pt x="299" y="1"/>
                      <a:pt x="259" y="9"/>
                      <a:pt x="220" y="26"/>
                    </a:cubicBezTo>
                    <a:cubicBezTo>
                      <a:pt x="69" y="91"/>
                      <a:pt x="0" y="266"/>
                      <a:pt x="65" y="416"/>
                    </a:cubicBezTo>
                    <a:lnTo>
                      <a:pt x="688" y="1854"/>
                    </a:lnTo>
                    <a:cubicBezTo>
                      <a:pt x="736" y="1964"/>
                      <a:pt x="846" y="2032"/>
                      <a:pt x="960" y="2032"/>
                    </a:cubicBezTo>
                    <a:cubicBezTo>
                      <a:pt x="998" y="2032"/>
                      <a:pt x="1039" y="2023"/>
                      <a:pt x="1077" y="2009"/>
                    </a:cubicBezTo>
                    <a:cubicBezTo>
                      <a:pt x="1230" y="1943"/>
                      <a:pt x="1299" y="1769"/>
                      <a:pt x="1232" y="1618"/>
                    </a:cubicBezTo>
                    <a:lnTo>
                      <a:pt x="610" y="181"/>
                    </a:lnTo>
                    <a:cubicBezTo>
                      <a:pt x="562" y="68"/>
                      <a:pt x="453" y="1"/>
                      <a:pt x="3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33"/>
              <p:cNvSpPr/>
              <p:nvPr/>
            </p:nvSpPr>
            <p:spPr>
              <a:xfrm>
                <a:off x="1213634" y="3792380"/>
                <a:ext cx="38785" cy="142842"/>
              </a:xfrm>
              <a:custGeom>
                <a:avLst/>
                <a:gdLst/>
                <a:ahLst/>
                <a:cxnLst/>
                <a:rect l="l" t="t" r="r" b="b"/>
                <a:pathLst>
                  <a:path w="704" h="2593" extrusionOk="0">
                    <a:moveTo>
                      <a:pt x="403" y="0"/>
                    </a:moveTo>
                    <a:cubicBezTo>
                      <a:pt x="238" y="0"/>
                      <a:pt x="111" y="121"/>
                      <a:pt x="104" y="283"/>
                    </a:cubicBezTo>
                    <a:lnTo>
                      <a:pt x="8" y="2282"/>
                    </a:lnTo>
                    <a:cubicBezTo>
                      <a:pt x="1" y="2445"/>
                      <a:pt x="127" y="2585"/>
                      <a:pt x="290" y="2592"/>
                    </a:cubicBezTo>
                    <a:lnTo>
                      <a:pt x="304" y="2592"/>
                    </a:lnTo>
                    <a:cubicBezTo>
                      <a:pt x="463" y="2592"/>
                      <a:pt x="594" y="2466"/>
                      <a:pt x="601" y="2310"/>
                    </a:cubicBezTo>
                    <a:lnTo>
                      <a:pt x="697" y="311"/>
                    </a:lnTo>
                    <a:cubicBezTo>
                      <a:pt x="704" y="146"/>
                      <a:pt x="578" y="8"/>
                      <a:pt x="415" y="1"/>
                    </a:cubicBezTo>
                    <a:cubicBezTo>
                      <a:pt x="411" y="0"/>
                      <a:pt x="407" y="0"/>
                      <a:pt x="4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33"/>
              <p:cNvSpPr/>
              <p:nvPr/>
            </p:nvSpPr>
            <p:spPr>
              <a:xfrm>
                <a:off x="2055665" y="4331025"/>
                <a:ext cx="71620" cy="111938"/>
              </a:xfrm>
              <a:custGeom>
                <a:avLst/>
                <a:gdLst/>
                <a:ahLst/>
                <a:cxnLst/>
                <a:rect l="l" t="t" r="r" b="b"/>
                <a:pathLst>
                  <a:path w="1300" h="2032" extrusionOk="0">
                    <a:moveTo>
                      <a:pt x="339" y="0"/>
                    </a:moveTo>
                    <a:cubicBezTo>
                      <a:pt x="300" y="0"/>
                      <a:pt x="259" y="8"/>
                      <a:pt x="221" y="25"/>
                    </a:cubicBezTo>
                    <a:cubicBezTo>
                      <a:pt x="68" y="90"/>
                      <a:pt x="1" y="265"/>
                      <a:pt x="66" y="415"/>
                    </a:cubicBezTo>
                    <a:lnTo>
                      <a:pt x="688" y="1853"/>
                    </a:lnTo>
                    <a:cubicBezTo>
                      <a:pt x="736" y="1963"/>
                      <a:pt x="846" y="2031"/>
                      <a:pt x="960" y="2031"/>
                    </a:cubicBezTo>
                    <a:cubicBezTo>
                      <a:pt x="999" y="2031"/>
                      <a:pt x="1040" y="2023"/>
                      <a:pt x="1079" y="2009"/>
                    </a:cubicBezTo>
                    <a:cubicBezTo>
                      <a:pt x="1230" y="1942"/>
                      <a:pt x="1299" y="1769"/>
                      <a:pt x="1234" y="1618"/>
                    </a:cubicBezTo>
                    <a:lnTo>
                      <a:pt x="610" y="181"/>
                    </a:lnTo>
                    <a:cubicBezTo>
                      <a:pt x="562" y="68"/>
                      <a:pt x="453" y="0"/>
                      <a:pt x="3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33"/>
              <p:cNvSpPr/>
              <p:nvPr/>
            </p:nvSpPr>
            <p:spPr>
              <a:xfrm>
                <a:off x="2143702" y="4282493"/>
                <a:ext cx="38785" cy="142897"/>
              </a:xfrm>
              <a:custGeom>
                <a:avLst/>
                <a:gdLst/>
                <a:ahLst/>
                <a:cxnLst/>
                <a:rect l="l" t="t" r="r" b="b"/>
                <a:pathLst>
                  <a:path w="704" h="2594" extrusionOk="0">
                    <a:moveTo>
                      <a:pt x="405" y="0"/>
                    </a:moveTo>
                    <a:cubicBezTo>
                      <a:pt x="239" y="0"/>
                      <a:pt x="110" y="122"/>
                      <a:pt x="103" y="283"/>
                    </a:cubicBezTo>
                    <a:lnTo>
                      <a:pt x="8" y="2283"/>
                    </a:lnTo>
                    <a:cubicBezTo>
                      <a:pt x="0" y="2446"/>
                      <a:pt x="126" y="2586"/>
                      <a:pt x="290" y="2593"/>
                    </a:cubicBezTo>
                    <a:lnTo>
                      <a:pt x="304" y="2593"/>
                    </a:lnTo>
                    <a:cubicBezTo>
                      <a:pt x="463" y="2593"/>
                      <a:pt x="593" y="2469"/>
                      <a:pt x="600" y="2311"/>
                    </a:cubicBezTo>
                    <a:lnTo>
                      <a:pt x="696" y="311"/>
                    </a:lnTo>
                    <a:cubicBezTo>
                      <a:pt x="703" y="147"/>
                      <a:pt x="578" y="7"/>
                      <a:pt x="414" y="0"/>
                    </a:cubicBezTo>
                    <a:cubicBezTo>
                      <a:pt x="411" y="0"/>
                      <a:pt x="408"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33"/>
              <p:cNvSpPr/>
              <p:nvPr/>
            </p:nvSpPr>
            <p:spPr>
              <a:xfrm>
                <a:off x="1391362" y="4175128"/>
                <a:ext cx="71565" cy="111938"/>
              </a:xfrm>
              <a:custGeom>
                <a:avLst/>
                <a:gdLst/>
                <a:ahLst/>
                <a:cxnLst/>
                <a:rect l="l" t="t" r="r" b="b"/>
                <a:pathLst>
                  <a:path w="1299" h="2032" extrusionOk="0">
                    <a:moveTo>
                      <a:pt x="340" y="0"/>
                    </a:moveTo>
                    <a:cubicBezTo>
                      <a:pt x="301" y="0"/>
                      <a:pt x="260" y="8"/>
                      <a:pt x="222" y="25"/>
                    </a:cubicBezTo>
                    <a:cubicBezTo>
                      <a:pt x="69" y="90"/>
                      <a:pt x="0" y="265"/>
                      <a:pt x="67" y="415"/>
                    </a:cubicBezTo>
                    <a:lnTo>
                      <a:pt x="689" y="1853"/>
                    </a:lnTo>
                    <a:cubicBezTo>
                      <a:pt x="737" y="1963"/>
                      <a:pt x="846" y="2031"/>
                      <a:pt x="960" y="2031"/>
                    </a:cubicBezTo>
                    <a:cubicBezTo>
                      <a:pt x="1000" y="2031"/>
                      <a:pt x="1041" y="2023"/>
                      <a:pt x="1079" y="2009"/>
                    </a:cubicBezTo>
                    <a:cubicBezTo>
                      <a:pt x="1230" y="1942"/>
                      <a:pt x="1299" y="1769"/>
                      <a:pt x="1234" y="1618"/>
                    </a:cubicBezTo>
                    <a:lnTo>
                      <a:pt x="611" y="181"/>
                    </a:lnTo>
                    <a:cubicBezTo>
                      <a:pt x="563" y="67"/>
                      <a:pt x="454"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33"/>
              <p:cNvSpPr/>
              <p:nvPr/>
            </p:nvSpPr>
            <p:spPr>
              <a:xfrm>
                <a:off x="1479455" y="4126596"/>
                <a:ext cx="38675" cy="142897"/>
              </a:xfrm>
              <a:custGeom>
                <a:avLst/>
                <a:gdLst/>
                <a:ahLst/>
                <a:cxnLst/>
                <a:rect l="l" t="t" r="r" b="b"/>
                <a:pathLst>
                  <a:path w="702" h="2594" extrusionOk="0">
                    <a:moveTo>
                      <a:pt x="404" y="0"/>
                    </a:moveTo>
                    <a:cubicBezTo>
                      <a:pt x="237" y="0"/>
                      <a:pt x="109" y="122"/>
                      <a:pt x="102" y="282"/>
                    </a:cubicBezTo>
                    <a:lnTo>
                      <a:pt x="8" y="2283"/>
                    </a:lnTo>
                    <a:cubicBezTo>
                      <a:pt x="0" y="2446"/>
                      <a:pt x="126" y="2586"/>
                      <a:pt x="290" y="2593"/>
                    </a:cubicBezTo>
                    <a:lnTo>
                      <a:pt x="304" y="2593"/>
                    </a:lnTo>
                    <a:cubicBezTo>
                      <a:pt x="461" y="2593"/>
                      <a:pt x="592" y="2469"/>
                      <a:pt x="600" y="2311"/>
                    </a:cubicBezTo>
                    <a:lnTo>
                      <a:pt x="695" y="311"/>
                    </a:lnTo>
                    <a:cubicBezTo>
                      <a:pt x="702" y="147"/>
                      <a:pt x="578" y="7"/>
                      <a:pt x="413" y="0"/>
                    </a:cubicBezTo>
                    <a:cubicBezTo>
                      <a:pt x="410" y="0"/>
                      <a:pt x="407" y="0"/>
                      <a:pt x="4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33"/>
              <p:cNvSpPr/>
              <p:nvPr/>
            </p:nvSpPr>
            <p:spPr>
              <a:xfrm>
                <a:off x="5520089" y="4284256"/>
                <a:ext cx="71565" cy="111938"/>
              </a:xfrm>
              <a:custGeom>
                <a:avLst/>
                <a:gdLst/>
                <a:ahLst/>
                <a:cxnLst/>
                <a:rect l="l" t="t" r="r" b="b"/>
                <a:pathLst>
                  <a:path w="1299" h="2032" extrusionOk="0">
                    <a:moveTo>
                      <a:pt x="961" y="0"/>
                    </a:moveTo>
                    <a:cubicBezTo>
                      <a:pt x="847" y="0"/>
                      <a:pt x="737" y="67"/>
                      <a:pt x="689" y="180"/>
                    </a:cubicBezTo>
                    <a:lnTo>
                      <a:pt x="65" y="1618"/>
                    </a:lnTo>
                    <a:cubicBezTo>
                      <a:pt x="0" y="1768"/>
                      <a:pt x="69" y="1943"/>
                      <a:pt x="220" y="2008"/>
                    </a:cubicBezTo>
                    <a:cubicBezTo>
                      <a:pt x="260" y="2022"/>
                      <a:pt x="301" y="2032"/>
                      <a:pt x="339" y="2032"/>
                    </a:cubicBezTo>
                    <a:cubicBezTo>
                      <a:pt x="453" y="2032"/>
                      <a:pt x="563" y="1964"/>
                      <a:pt x="611" y="1853"/>
                    </a:cubicBezTo>
                    <a:lnTo>
                      <a:pt x="1234" y="416"/>
                    </a:lnTo>
                    <a:cubicBezTo>
                      <a:pt x="1299" y="265"/>
                      <a:pt x="1230" y="91"/>
                      <a:pt x="1079" y="25"/>
                    </a:cubicBezTo>
                    <a:cubicBezTo>
                      <a:pt x="1040" y="8"/>
                      <a:pt x="1001"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33"/>
              <p:cNvSpPr/>
              <p:nvPr/>
            </p:nvSpPr>
            <p:spPr>
              <a:xfrm>
                <a:off x="5464831" y="4235834"/>
                <a:ext cx="38785" cy="142897"/>
              </a:xfrm>
              <a:custGeom>
                <a:avLst/>
                <a:gdLst/>
                <a:ahLst/>
                <a:cxnLst/>
                <a:rect l="l" t="t" r="r" b="b"/>
                <a:pathLst>
                  <a:path w="704" h="2594" extrusionOk="0">
                    <a:moveTo>
                      <a:pt x="299" y="0"/>
                    </a:moveTo>
                    <a:cubicBezTo>
                      <a:pt x="296" y="0"/>
                      <a:pt x="293" y="0"/>
                      <a:pt x="290" y="0"/>
                    </a:cubicBezTo>
                    <a:cubicBezTo>
                      <a:pt x="127" y="7"/>
                      <a:pt x="1" y="147"/>
                      <a:pt x="8" y="311"/>
                    </a:cubicBezTo>
                    <a:lnTo>
                      <a:pt x="104" y="2311"/>
                    </a:lnTo>
                    <a:cubicBezTo>
                      <a:pt x="111" y="2468"/>
                      <a:pt x="242" y="2593"/>
                      <a:pt x="400" y="2593"/>
                    </a:cubicBezTo>
                    <a:lnTo>
                      <a:pt x="415" y="2593"/>
                    </a:lnTo>
                    <a:cubicBezTo>
                      <a:pt x="578" y="2586"/>
                      <a:pt x="704" y="2446"/>
                      <a:pt x="697" y="2283"/>
                    </a:cubicBezTo>
                    <a:lnTo>
                      <a:pt x="601" y="283"/>
                    </a:lnTo>
                    <a:cubicBezTo>
                      <a:pt x="594" y="122"/>
                      <a:pt x="466" y="0"/>
                      <a:pt x="2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33"/>
              <p:cNvSpPr/>
              <p:nvPr/>
            </p:nvSpPr>
            <p:spPr>
              <a:xfrm>
                <a:off x="3147484" y="4256877"/>
                <a:ext cx="71565" cy="111883"/>
              </a:xfrm>
              <a:custGeom>
                <a:avLst/>
                <a:gdLst/>
                <a:ahLst/>
                <a:cxnLst/>
                <a:rect l="l" t="t" r="r" b="b"/>
                <a:pathLst>
                  <a:path w="1299" h="2031" extrusionOk="0">
                    <a:moveTo>
                      <a:pt x="960" y="0"/>
                    </a:moveTo>
                    <a:cubicBezTo>
                      <a:pt x="845" y="0"/>
                      <a:pt x="737" y="67"/>
                      <a:pt x="687" y="180"/>
                    </a:cubicBezTo>
                    <a:lnTo>
                      <a:pt x="65" y="1618"/>
                    </a:lnTo>
                    <a:cubicBezTo>
                      <a:pt x="0" y="1768"/>
                      <a:pt x="69" y="1943"/>
                      <a:pt x="220" y="2008"/>
                    </a:cubicBezTo>
                    <a:cubicBezTo>
                      <a:pt x="260" y="2022"/>
                      <a:pt x="299" y="2031"/>
                      <a:pt x="339" y="2031"/>
                    </a:cubicBezTo>
                    <a:cubicBezTo>
                      <a:pt x="453" y="2031"/>
                      <a:pt x="563" y="1964"/>
                      <a:pt x="610" y="1853"/>
                    </a:cubicBezTo>
                    <a:lnTo>
                      <a:pt x="1234" y="414"/>
                    </a:lnTo>
                    <a:cubicBezTo>
                      <a:pt x="1299" y="265"/>
                      <a:pt x="1229" y="90"/>
                      <a:pt x="1078" y="25"/>
                    </a:cubicBezTo>
                    <a:cubicBezTo>
                      <a:pt x="1040" y="8"/>
                      <a:pt x="999" y="0"/>
                      <a:pt x="9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33"/>
              <p:cNvSpPr/>
              <p:nvPr/>
            </p:nvSpPr>
            <p:spPr>
              <a:xfrm>
                <a:off x="3092227" y="4208456"/>
                <a:ext cx="38730" cy="142787"/>
              </a:xfrm>
              <a:custGeom>
                <a:avLst/>
                <a:gdLst/>
                <a:ahLst/>
                <a:cxnLst/>
                <a:rect l="l" t="t" r="r" b="b"/>
                <a:pathLst>
                  <a:path w="703" h="2592" extrusionOk="0">
                    <a:moveTo>
                      <a:pt x="302" y="0"/>
                    </a:moveTo>
                    <a:cubicBezTo>
                      <a:pt x="298" y="0"/>
                      <a:pt x="294" y="0"/>
                      <a:pt x="290" y="0"/>
                    </a:cubicBezTo>
                    <a:cubicBezTo>
                      <a:pt x="126" y="8"/>
                      <a:pt x="1" y="147"/>
                      <a:pt x="8" y="311"/>
                    </a:cubicBezTo>
                    <a:lnTo>
                      <a:pt x="102" y="2310"/>
                    </a:lnTo>
                    <a:cubicBezTo>
                      <a:pt x="110" y="2469"/>
                      <a:pt x="241" y="2592"/>
                      <a:pt x="399" y="2592"/>
                    </a:cubicBezTo>
                    <a:lnTo>
                      <a:pt x="413" y="2592"/>
                    </a:lnTo>
                    <a:cubicBezTo>
                      <a:pt x="578" y="2585"/>
                      <a:pt x="702" y="2445"/>
                      <a:pt x="695" y="2281"/>
                    </a:cubicBezTo>
                    <a:lnTo>
                      <a:pt x="601" y="283"/>
                    </a:lnTo>
                    <a:cubicBezTo>
                      <a:pt x="594" y="121"/>
                      <a:pt x="467" y="0"/>
                      <a:pt x="3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33"/>
              <p:cNvSpPr/>
              <p:nvPr/>
            </p:nvSpPr>
            <p:spPr>
              <a:xfrm>
                <a:off x="4559334" y="4068864"/>
                <a:ext cx="71565" cy="111938"/>
              </a:xfrm>
              <a:custGeom>
                <a:avLst/>
                <a:gdLst/>
                <a:ahLst/>
                <a:cxnLst/>
                <a:rect l="l" t="t" r="r" b="b"/>
                <a:pathLst>
                  <a:path w="1299" h="2032" extrusionOk="0">
                    <a:moveTo>
                      <a:pt x="961" y="0"/>
                    </a:moveTo>
                    <a:cubicBezTo>
                      <a:pt x="846" y="0"/>
                      <a:pt x="737" y="68"/>
                      <a:pt x="688" y="180"/>
                    </a:cubicBezTo>
                    <a:lnTo>
                      <a:pt x="65" y="1618"/>
                    </a:lnTo>
                    <a:cubicBezTo>
                      <a:pt x="0" y="1768"/>
                      <a:pt x="69" y="1943"/>
                      <a:pt x="220" y="2008"/>
                    </a:cubicBezTo>
                    <a:cubicBezTo>
                      <a:pt x="260" y="2025"/>
                      <a:pt x="301" y="2032"/>
                      <a:pt x="339" y="2032"/>
                    </a:cubicBezTo>
                    <a:cubicBezTo>
                      <a:pt x="453" y="2032"/>
                      <a:pt x="563" y="1964"/>
                      <a:pt x="610" y="1853"/>
                    </a:cubicBezTo>
                    <a:lnTo>
                      <a:pt x="1234" y="416"/>
                    </a:lnTo>
                    <a:cubicBezTo>
                      <a:pt x="1299" y="265"/>
                      <a:pt x="1230" y="91"/>
                      <a:pt x="1079" y="25"/>
                    </a:cubicBezTo>
                    <a:cubicBezTo>
                      <a:pt x="1040" y="8"/>
                      <a:pt x="1000" y="0"/>
                      <a:pt x="9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33"/>
              <p:cNvSpPr/>
              <p:nvPr/>
            </p:nvSpPr>
            <p:spPr>
              <a:xfrm>
                <a:off x="4504077" y="4020442"/>
                <a:ext cx="38785" cy="142897"/>
              </a:xfrm>
              <a:custGeom>
                <a:avLst/>
                <a:gdLst/>
                <a:ahLst/>
                <a:cxnLst/>
                <a:rect l="l" t="t" r="r" b="b"/>
                <a:pathLst>
                  <a:path w="704" h="2594" extrusionOk="0">
                    <a:moveTo>
                      <a:pt x="301" y="0"/>
                    </a:moveTo>
                    <a:cubicBezTo>
                      <a:pt x="298" y="0"/>
                      <a:pt x="294" y="0"/>
                      <a:pt x="290" y="1"/>
                    </a:cubicBezTo>
                    <a:cubicBezTo>
                      <a:pt x="127" y="8"/>
                      <a:pt x="1" y="147"/>
                      <a:pt x="8" y="311"/>
                    </a:cubicBezTo>
                    <a:lnTo>
                      <a:pt x="104" y="2311"/>
                    </a:lnTo>
                    <a:cubicBezTo>
                      <a:pt x="111" y="2469"/>
                      <a:pt x="242" y="2593"/>
                      <a:pt x="400" y="2593"/>
                    </a:cubicBezTo>
                    <a:lnTo>
                      <a:pt x="415" y="2593"/>
                    </a:lnTo>
                    <a:cubicBezTo>
                      <a:pt x="578" y="2586"/>
                      <a:pt x="704" y="2447"/>
                      <a:pt x="697" y="2283"/>
                    </a:cubicBezTo>
                    <a:lnTo>
                      <a:pt x="601" y="283"/>
                    </a:lnTo>
                    <a:cubicBezTo>
                      <a:pt x="594" y="123"/>
                      <a:pt x="467" y="0"/>
                      <a:pt x="3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1" name="Google Shape;2161;p33"/>
            <p:cNvGrpSpPr/>
            <p:nvPr/>
          </p:nvGrpSpPr>
          <p:grpSpPr>
            <a:xfrm>
              <a:off x="6981358" y="347553"/>
              <a:ext cx="246464" cy="231319"/>
              <a:chOff x="5946283" y="1650903"/>
              <a:chExt cx="246464" cy="231319"/>
            </a:xfrm>
          </p:grpSpPr>
          <p:sp>
            <p:nvSpPr>
              <p:cNvPr id="2162" name="Google Shape;2162;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4" name="Google Shape;2164;p33"/>
            <p:cNvGrpSpPr/>
            <p:nvPr/>
          </p:nvGrpSpPr>
          <p:grpSpPr>
            <a:xfrm>
              <a:off x="8695833" y="3074453"/>
              <a:ext cx="246464" cy="231319"/>
              <a:chOff x="5946283" y="1650903"/>
              <a:chExt cx="246464" cy="231319"/>
            </a:xfrm>
          </p:grpSpPr>
          <p:sp>
            <p:nvSpPr>
              <p:cNvPr id="2165" name="Google Shape;2165;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67" name="Google Shape;2167;p33"/>
            <p:cNvGrpSpPr/>
            <p:nvPr/>
          </p:nvGrpSpPr>
          <p:grpSpPr>
            <a:xfrm>
              <a:off x="409983" y="3359853"/>
              <a:ext cx="246464" cy="231319"/>
              <a:chOff x="5946283" y="1650903"/>
              <a:chExt cx="246464" cy="231319"/>
            </a:xfrm>
          </p:grpSpPr>
          <p:sp>
            <p:nvSpPr>
              <p:cNvPr id="2168" name="Google Shape;2168;p33"/>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33"/>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0" name="Google Shape;2170;p33"/>
            <p:cNvGrpSpPr/>
            <p:nvPr/>
          </p:nvGrpSpPr>
          <p:grpSpPr>
            <a:xfrm>
              <a:off x="-665677" y="1754695"/>
              <a:ext cx="1992543" cy="1167134"/>
              <a:chOff x="6479176" y="2546587"/>
              <a:chExt cx="992401" cy="581271"/>
            </a:xfrm>
          </p:grpSpPr>
          <p:sp>
            <p:nvSpPr>
              <p:cNvPr id="2171" name="Google Shape;2171;p33"/>
              <p:cNvSpPr/>
              <p:nvPr/>
            </p:nvSpPr>
            <p:spPr>
              <a:xfrm>
                <a:off x="6479176" y="2546587"/>
                <a:ext cx="992401" cy="581271"/>
              </a:xfrm>
              <a:custGeom>
                <a:avLst/>
                <a:gdLst/>
                <a:ahLst/>
                <a:cxnLst/>
                <a:rect l="l" t="t" r="r" b="b"/>
                <a:pathLst>
                  <a:path w="33199" h="19447" extrusionOk="0">
                    <a:moveTo>
                      <a:pt x="18221" y="11659"/>
                    </a:moveTo>
                    <a:cubicBezTo>
                      <a:pt x="18283" y="11659"/>
                      <a:pt x="18347" y="11668"/>
                      <a:pt x="18413" y="11688"/>
                    </a:cubicBezTo>
                    <a:cubicBezTo>
                      <a:pt x="18584" y="11739"/>
                      <a:pt x="18762" y="11795"/>
                      <a:pt x="18948" y="11856"/>
                    </a:cubicBezTo>
                    <a:cubicBezTo>
                      <a:pt x="19304" y="11972"/>
                      <a:pt x="19661" y="12096"/>
                      <a:pt x="20011" y="12228"/>
                    </a:cubicBezTo>
                    <a:cubicBezTo>
                      <a:pt x="20433" y="12387"/>
                      <a:pt x="20556" y="12927"/>
                      <a:pt x="20250" y="13256"/>
                    </a:cubicBezTo>
                    <a:lnTo>
                      <a:pt x="18365" y="15282"/>
                    </a:lnTo>
                    <a:cubicBezTo>
                      <a:pt x="18372" y="15138"/>
                      <a:pt x="18372" y="14992"/>
                      <a:pt x="18365" y="14847"/>
                    </a:cubicBezTo>
                    <a:cubicBezTo>
                      <a:pt x="18330" y="14065"/>
                      <a:pt x="18091" y="13313"/>
                      <a:pt x="17686" y="12631"/>
                    </a:cubicBezTo>
                    <a:cubicBezTo>
                      <a:pt x="17421" y="12184"/>
                      <a:pt x="17752" y="11659"/>
                      <a:pt x="18221" y="11659"/>
                    </a:cubicBezTo>
                    <a:close/>
                    <a:moveTo>
                      <a:pt x="11153" y="12694"/>
                    </a:moveTo>
                    <a:cubicBezTo>
                      <a:pt x="11188" y="12694"/>
                      <a:pt x="11223" y="12697"/>
                      <a:pt x="11258" y="12703"/>
                    </a:cubicBezTo>
                    <a:lnTo>
                      <a:pt x="11439" y="12734"/>
                    </a:lnTo>
                    <a:cubicBezTo>
                      <a:pt x="13168" y="13037"/>
                      <a:pt x="14170" y="13510"/>
                      <a:pt x="14685" y="14270"/>
                    </a:cubicBezTo>
                    <a:cubicBezTo>
                      <a:pt x="14829" y="14477"/>
                      <a:pt x="14989" y="14809"/>
                      <a:pt x="14941" y="15208"/>
                    </a:cubicBezTo>
                    <a:cubicBezTo>
                      <a:pt x="14923" y="15352"/>
                      <a:pt x="14859" y="15617"/>
                      <a:pt x="14622" y="15752"/>
                    </a:cubicBezTo>
                    <a:cubicBezTo>
                      <a:pt x="14131" y="16027"/>
                      <a:pt x="13289" y="16028"/>
                      <a:pt x="13003" y="16028"/>
                    </a:cubicBezTo>
                    <a:cubicBezTo>
                      <a:pt x="12330" y="16028"/>
                      <a:pt x="11745" y="15914"/>
                      <a:pt x="11267" y="15688"/>
                    </a:cubicBezTo>
                    <a:cubicBezTo>
                      <a:pt x="10547" y="15349"/>
                      <a:pt x="9898" y="14555"/>
                      <a:pt x="10059" y="13816"/>
                    </a:cubicBezTo>
                    <a:cubicBezTo>
                      <a:pt x="10131" y="13485"/>
                      <a:pt x="10363" y="13156"/>
                      <a:pt x="10752" y="12837"/>
                    </a:cubicBezTo>
                    <a:cubicBezTo>
                      <a:pt x="10865" y="12743"/>
                      <a:pt x="11009" y="12694"/>
                      <a:pt x="11153" y="12694"/>
                    </a:cubicBezTo>
                    <a:close/>
                    <a:moveTo>
                      <a:pt x="1837" y="1"/>
                    </a:moveTo>
                    <a:cubicBezTo>
                      <a:pt x="936" y="1"/>
                      <a:pt x="184" y="702"/>
                      <a:pt x="123" y="1599"/>
                    </a:cubicBezTo>
                    <a:cubicBezTo>
                      <a:pt x="0" y="3429"/>
                      <a:pt x="603" y="5323"/>
                      <a:pt x="1972" y="7388"/>
                    </a:cubicBezTo>
                    <a:cubicBezTo>
                      <a:pt x="3080" y="9061"/>
                      <a:pt x="4366" y="10334"/>
                      <a:pt x="5799" y="11174"/>
                    </a:cubicBezTo>
                    <a:cubicBezTo>
                      <a:pt x="6058" y="11327"/>
                      <a:pt x="6328" y="11465"/>
                      <a:pt x="6609" y="11592"/>
                    </a:cubicBezTo>
                    <a:cubicBezTo>
                      <a:pt x="6911" y="11730"/>
                      <a:pt x="7048" y="12083"/>
                      <a:pt x="6931" y="12394"/>
                    </a:cubicBezTo>
                    <a:cubicBezTo>
                      <a:pt x="6643" y="13143"/>
                      <a:pt x="6552" y="13959"/>
                      <a:pt x="6678" y="14758"/>
                    </a:cubicBezTo>
                    <a:cubicBezTo>
                      <a:pt x="6842" y="15802"/>
                      <a:pt x="7365" y="16819"/>
                      <a:pt x="8154" y="17619"/>
                    </a:cubicBezTo>
                    <a:cubicBezTo>
                      <a:pt x="9332" y="18816"/>
                      <a:pt x="11010" y="19447"/>
                      <a:pt x="13010" y="19447"/>
                    </a:cubicBezTo>
                    <a:cubicBezTo>
                      <a:pt x="13370" y="19447"/>
                      <a:pt x="13738" y="19426"/>
                      <a:pt x="14104" y="19383"/>
                    </a:cubicBezTo>
                    <a:cubicBezTo>
                      <a:pt x="15511" y="19220"/>
                      <a:pt x="16550" y="18755"/>
                      <a:pt x="17278" y="17963"/>
                    </a:cubicBezTo>
                    <a:cubicBezTo>
                      <a:pt x="17702" y="17505"/>
                      <a:pt x="18011" y="16937"/>
                      <a:pt x="18189" y="16319"/>
                    </a:cubicBezTo>
                    <a:cubicBezTo>
                      <a:pt x="18268" y="16046"/>
                      <a:pt x="18526" y="15865"/>
                      <a:pt x="18807" y="15865"/>
                    </a:cubicBezTo>
                    <a:cubicBezTo>
                      <a:pt x="18815" y="15865"/>
                      <a:pt x="18824" y="15866"/>
                      <a:pt x="18832" y="15866"/>
                    </a:cubicBezTo>
                    <a:lnTo>
                      <a:pt x="21192" y="15953"/>
                    </a:lnTo>
                    <a:cubicBezTo>
                      <a:pt x="21542" y="15966"/>
                      <a:pt x="21818" y="16265"/>
                      <a:pt x="21802" y="16615"/>
                    </a:cubicBezTo>
                    <a:cubicBezTo>
                      <a:pt x="21786" y="16982"/>
                      <a:pt x="22081" y="17281"/>
                      <a:pt x="22436" y="17281"/>
                    </a:cubicBezTo>
                    <a:cubicBezTo>
                      <a:pt x="22462" y="17281"/>
                      <a:pt x="22489" y="17279"/>
                      <a:pt x="22515" y="17276"/>
                    </a:cubicBezTo>
                    <a:lnTo>
                      <a:pt x="32460" y="16056"/>
                    </a:lnTo>
                    <a:cubicBezTo>
                      <a:pt x="32969" y="15994"/>
                      <a:pt x="33199" y="15387"/>
                      <a:pt x="32861" y="15005"/>
                    </a:cubicBezTo>
                    <a:lnTo>
                      <a:pt x="26580" y="7880"/>
                    </a:lnTo>
                    <a:cubicBezTo>
                      <a:pt x="26455" y="7738"/>
                      <a:pt x="26280" y="7665"/>
                      <a:pt x="26103" y="7665"/>
                    </a:cubicBezTo>
                    <a:cubicBezTo>
                      <a:pt x="25967" y="7665"/>
                      <a:pt x="25831" y="7708"/>
                      <a:pt x="25716" y="7795"/>
                    </a:cubicBezTo>
                    <a:lnTo>
                      <a:pt x="23392" y="9576"/>
                    </a:lnTo>
                    <a:cubicBezTo>
                      <a:pt x="23279" y="9662"/>
                      <a:pt x="23144" y="9706"/>
                      <a:pt x="23007" y="9706"/>
                    </a:cubicBezTo>
                    <a:cubicBezTo>
                      <a:pt x="22918" y="9706"/>
                      <a:pt x="22829" y="9687"/>
                      <a:pt x="22745" y="9650"/>
                    </a:cubicBezTo>
                    <a:cubicBezTo>
                      <a:pt x="21298" y="9006"/>
                      <a:pt x="19849" y="8499"/>
                      <a:pt x="18423" y="8144"/>
                    </a:cubicBezTo>
                    <a:cubicBezTo>
                      <a:pt x="17308" y="7864"/>
                      <a:pt x="16316" y="7729"/>
                      <a:pt x="15388" y="7729"/>
                    </a:cubicBezTo>
                    <a:cubicBezTo>
                      <a:pt x="15302" y="7729"/>
                      <a:pt x="15216" y="7730"/>
                      <a:pt x="15130" y="7731"/>
                    </a:cubicBezTo>
                    <a:cubicBezTo>
                      <a:pt x="14087" y="7760"/>
                      <a:pt x="13007" y="7993"/>
                      <a:pt x="11827" y="8444"/>
                    </a:cubicBezTo>
                    <a:cubicBezTo>
                      <a:pt x="11419" y="8600"/>
                      <a:pt x="10960" y="8783"/>
                      <a:pt x="10490" y="9005"/>
                    </a:cubicBezTo>
                    <a:cubicBezTo>
                      <a:pt x="10404" y="9046"/>
                      <a:pt x="10311" y="9068"/>
                      <a:pt x="10216" y="9068"/>
                    </a:cubicBezTo>
                    <a:cubicBezTo>
                      <a:pt x="10180" y="9068"/>
                      <a:pt x="10144" y="9065"/>
                      <a:pt x="10108" y="9058"/>
                    </a:cubicBezTo>
                    <a:cubicBezTo>
                      <a:pt x="9707" y="8991"/>
                      <a:pt x="9319" y="8913"/>
                      <a:pt x="8951" y="8811"/>
                    </a:cubicBezTo>
                    <a:cubicBezTo>
                      <a:pt x="8283" y="8631"/>
                      <a:pt x="7666" y="8343"/>
                      <a:pt x="7117" y="7960"/>
                    </a:cubicBezTo>
                    <a:cubicBezTo>
                      <a:pt x="6603" y="7602"/>
                      <a:pt x="6102" y="7136"/>
                      <a:pt x="5626" y="6574"/>
                    </a:cubicBezTo>
                    <a:cubicBezTo>
                      <a:pt x="5161" y="6026"/>
                      <a:pt x="4737" y="5414"/>
                      <a:pt x="4366" y="4752"/>
                    </a:cubicBezTo>
                    <a:cubicBezTo>
                      <a:pt x="3959" y="4023"/>
                      <a:pt x="3705" y="3366"/>
                      <a:pt x="3590" y="2742"/>
                    </a:cubicBezTo>
                    <a:cubicBezTo>
                      <a:pt x="3533" y="2434"/>
                      <a:pt x="3516" y="2124"/>
                      <a:pt x="3537" y="1817"/>
                    </a:cubicBezTo>
                    <a:cubicBezTo>
                      <a:pt x="3568" y="1349"/>
                      <a:pt x="3405" y="883"/>
                      <a:pt x="3086" y="540"/>
                    </a:cubicBezTo>
                    <a:cubicBezTo>
                      <a:pt x="2764" y="198"/>
                      <a:pt x="2309" y="1"/>
                      <a:pt x="183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33"/>
              <p:cNvSpPr/>
              <p:nvPr/>
            </p:nvSpPr>
            <p:spPr>
              <a:xfrm>
                <a:off x="7119713" y="2910677"/>
                <a:ext cx="269182" cy="74845"/>
              </a:xfrm>
              <a:custGeom>
                <a:avLst/>
                <a:gdLst/>
                <a:ahLst/>
                <a:cxnLst/>
                <a:rect l="l" t="t" r="r" b="b"/>
                <a:pathLst>
                  <a:path w="9005" h="2504" extrusionOk="0">
                    <a:moveTo>
                      <a:pt x="2019" y="1"/>
                    </a:moveTo>
                    <a:lnTo>
                      <a:pt x="0" y="2169"/>
                    </a:lnTo>
                    <a:lnTo>
                      <a:pt x="9004" y="2503"/>
                    </a:lnTo>
                    <a:cubicBezTo>
                      <a:pt x="6684" y="1642"/>
                      <a:pt x="4355" y="807"/>
                      <a:pt x="20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33"/>
              <p:cNvSpPr/>
              <p:nvPr/>
            </p:nvSpPr>
            <p:spPr>
              <a:xfrm>
                <a:off x="7180454" y="2977810"/>
                <a:ext cx="208440" cy="33238"/>
              </a:xfrm>
              <a:custGeom>
                <a:avLst/>
                <a:gdLst/>
                <a:ahLst/>
                <a:cxnLst/>
                <a:rect l="l" t="t" r="r" b="b"/>
                <a:pathLst>
                  <a:path w="6973" h="1112" extrusionOk="0">
                    <a:moveTo>
                      <a:pt x="50" y="1"/>
                    </a:moveTo>
                    <a:lnTo>
                      <a:pt x="1" y="1111"/>
                    </a:lnTo>
                    <a:lnTo>
                      <a:pt x="6972" y="257"/>
                    </a:lnTo>
                    <a:lnTo>
                      <a:pt x="5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33"/>
              <p:cNvSpPr/>
              <p:nvPr/>
            </p:nvSpPr>
            <p:spPr>
              <a:xfrm>
                <a:off x="7200751" y="2834338"/>
                <a:ext cx="188143" cy="151184"/>
              </a:xfrm>
              <a:custGeom>
                <a:avLst/>
                <a:gdLst/>
                <a:ahLst/>
                <a:cxnLst/>
                <a:rect l="l" t="t" r="r" b="b"/>
                <a:pathLst>
                  <a:path w="6294" h="5058" extrusionOk="0">
                    <a:moveTo>
                      <a:pt x="1834" y="0"/>
                    </a:moveTo>
                    <a:lnTo>
                      <a:pt x="1" y="1405"/>
                    </a:lnTo>
                    <a:lnTo>
                      <a:pt x="6293" y="5057"/>
                    </a:lnTo>
                    <a:lnTo>
                      <a:pt x="18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33"/>
              <p:cNvSpPr/>
              <p:nvPr/>
            </p:nvSpPr>
            <p:spPr>
              <a:xfrm>
                <a:off x="7199586" y="2876303"/>
                <a:ext cx="189309" cy="109218"/>
              </a:xfrm>
              <a:custGeom>
                <a:avLst/>
                <a:gdLst/>
                <a:ahLst/>
                <a:cxnLst/>
                <a:rect l="l" t="t" r="r" b="b"/>
                <a:pathLst>
                  <a:path w="6333" h="3654" extrusionOk="0">
                    <a:moveTo>
                      <a:pt x="40" y="1"/>
                    </a:moveTo>
                    <a:lnTo>
                      <a:pt x="0" y="1377"/>
                    </a:lnTo>
                    <a:lnTo>
                      <a:pt x="6332" y="3653"/>
                    </a:lnTo>
                    <a:lnTo>
                      <a:pt x="4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33"/>
              <p:cNvSpPr/>
              <p:nvPr/>
            </p:nvSpPr>
            <p:spPr>
              <a:xfrm>
                <a:off x="6527423" y="2594769"/>
                <a:ext cx="654018" cy="484995"/>
              </a:xfrm>
              <a:custGeom>
                <a:avLst/>
                <a:gdLst/>
                <a:ahLst/>
                <a:cxnLst/>
                <a:rect l="l" t="t" r="r" b="b"/>
                <a:pathLst>
                  <a:path w="21879" h="16226" extrusionOk="0">
                    <a:moveTo>
                      <a:pt x="9027" y="9365"/>
                    </a:moveTo>
                    <a:lnTo>
                      <a:pt x="9027" y="9365"/>
                    </a:lnTo>
                    <a:cubicBezTo>
                      <a:pt x="9388" y="9420"/>
                      <a:pt x="9748" y="9474"/>
                      <a:pt x="10107" y="9537"/>
                    </a:cubicBezTo>
                    <a:cubicBezTo>
                      <a:pt x="11705" y="9816"/>
                      <a:pt x="13445" y="10338"/>
                      <a:pt x="14407" y="11753"/>
                    </a:cubicBezTo>
                    <a:cubicBezTo>
                      <a:pt x="14815" y="12350"/>
                      <a:pt x="15014" y="13063"/>
                      <a:pt x="14928" y="13787"/>
                    </a:cubicBezTo>
                    <a:cubicBezTo>
                      <a:pt x="14840" y="14519"/>
                      <a:pt x="14449" y="15176"/>
                      <a:pt x="13800" y="15540"/>
                    </a:cubicBezTo>
                    <a:cubicBezTo>
                      <a:pt x="13088" y="15941"/>
                      <a:pt x="12203" y="16024"/>
                      <a:pt x="11402" y="16025"/>
                    </a:cubicBezTo>
                    <a:cubicBezTo>
                      <a:pt x="11397" y="16025"/>
                      <a:pt x="11393" y="16025"/>
                      <a:pt x="11389" y="16025"/>
                    </a:cubicBezTo>
                    <a:cubicBezTo>
                      <a:pt x="10562" y="16025"/>
                      <a:pt x="9722" y="15887"/>
                      <a:pt x="8971" y="15531"/>
                    </a:cubicBezTo>
                    <a:cubicBezTo>
                      <a:pt x="7624" y="14896"/>
                      <a:pt x="6540" y="13406"/>
                      <a:pt x="6875" y="11863"/>
                    </a:cubicBezTo>
                    <a:cubicBezTo>
                      <a:pt x="7123" y="10718"/>
                      <a:pt x="8036" y="9930"/>
                      <a:pt x="9027" y="9365"/>
                    </a:cubicBezTo>
                    <a:close/>
                    <a:moveTo>
                      <a:pt x="224" y="0"/>
                    </a:moveTo>
                    <a:cubicBezTo>
                      <a:pt x="174" y="0"/>
                      <a:pt x="121" y="32"/>
                      <a:pt x="117" y="97"/>
                    </a:cubicBezTo>
                    <a:cubicBezTo>
                      <a:pt x="1" y="1827"/>
                      <a:pt x="767" y="3477"/>
                      <a:pt x="1702" y="4889"/>
                    </a:cubicBezTo>
                    <a:cubicBezTo>
                      <a:pt x="2563" y="6187"/>
                      <a:pt x="3645" y="7380"/>
                      <a:pt x="5001" y="8173"/>
                    </a:cubicBezTo>
                    <a:cubicBezTo>
                      <a:pt x="5742" y="8608"/>
                      <a:pt x="6548" y="8890"/>
                      <a:pt x="7385" y="9075"/>
                    </a:cubicBezTo>
                    <a:cubicBezTo>
                      <a:pt x="7818" y="9172"/>
                      <a:pt x="8256" y="9245"/>
                      <a:pt x="8694" y="9314"/>
                    </a:cubicBezTo>
                    <a:lnTo>
                      <a:pt x="8694" y="9314"/>
                    </a:lnTo>
                    <a:cubicBezTo>
                      <a:pt x="8057" y="9705"/>
                      <a:pt x="7488" y="10188"/>
                      <a:pt x="7090" y="10817"/>
                    </a:cubicBezTo>
                    <a:cubicBezTo>
                      <a:pt x="6696" y="11438"/>
                      <a:pt x="6538" y="12169"/>
                      <a:pt x="6652" y="12896"/>
                    </a:cubicBezTo>
                    <a:cubicBezTo>
                      <a:pt x="6771" y="13643"/>
                      <a:pt x="7159" y="14343"/>
                      <a:pt x="7687" y="14878"/>
                    </a:cubicBezTo>
                    <a:cubicBezTo>
                      <a:pt x="8650" y="15859"/>
                      <a:pt x="10040" y="16225"/>
                      <a:pt x="11395" y="16225"/>
                    </a:cubicBezTo>
                    <a:cubicBezTo>
                      <a:pt x="11701" y="16225"/>
                      <a:pt x="12005" y="16207"/>
                      <a:pt x="12302" y="16172"/>
                    </a:cubicBezTo>
                    <a:cubicBezTo>
                      <a:pt x="13088" y="16080"/>
                      <a:pt x="13923" y="15863"/>
                      <a:pt x="14479" y="15260"/>
                    </a:cubicBezTo>
                    <a:cubicBezTo>
                      <a:pt x="14963" y="14735"/>
                      <a:pt x="15175" y="14007"/>
                      <a:pt x="15142" y="13305"/>
                    </a:cubicBezTo>
                    <a:cubicBezTo>
                      <a:pt x="15070" y="11719"/>
                      <a:pt x="13787" y="10542"/>
                      <a:pt x="12408" y="9957"/>
                    </a:cubicBezTo>
                    <a:cubicBezTo>
                      <a:pt x="11419" y="9540"/>
                      <a:pt x="10369" y="9367"/>
                      <a:pt x="9316" y="9207"/>
                    </a:cubicBezTo>
                    <a:lnTo>
                      <a:pt x="9316" y="9207"/>
                    </a:lnTo>
                    <a:cubicBezTo>
                      <a:pt x="9480" y="9121"/>
                      <a:pt x="9643" y="9041"/>
                      <a:pt x="9805" y="8966"/>
                    </a:cubicBezTo>
                    <a:cubicBezTo>
                      <a:pt x="10603" y="8598"/>
                      <a:pt x="11438" y="8271"/>
                      <a:pt x="12298" y="8084"/>
                    </a:cubicBezTo>
                    <a:cubicBezTo>
                      <a:pt x="12790" y="7978"/>
                      <a:pt x="13290" y="7931"/>
                      <a:pt x="13791" y="7931"/>
                    </a:cubicBezTo>
                    <a:cubicBezTo>
                      <a:pt x="14228" y="7931"/>
                      <a:pt x="14666" y="7967"/>
                      <a:pt x="15100" y="8031"/>
                    </a:cubicBezTo>
                    <a:cubicBezTo>
                      <a:pt x="16029" y="8169"/>
                      <a:pt x="16939" y="8423"/>
                      <a:pt x="17830" y="8712"/>
                    </a:cubicBezTo>
                    <a:cubicBezTo>
                      <a:pt x="18717" y="9000"/>
                      <a:pt x="19590" y="9333"/>
                      <a:pt x="20444" y="9713"/>
                    </a:cubicBezTo>
                    <a:cubicBezTo>
                      <a:pt x="20860" y="9898"/>
                      <a:pt x="21272" y="10094"/>
                      <a:pt x="21677" y="10299"/>
                    </a:cubicBezTo>
                    <a:cubicBezTo>
                      <a:pt x="21693" y="10307"/>
                      <a:pt x="21709" y="10310"/>
                      <a:pt x="21724" y="10310"/>
                    </a:cubicBezTo>
                    <a:cubicBezTo>
                      <a:pt x="21816" y="10310"/>
                      <a:pt x="21878" y="10174"/>
                      <a:pt x="21778" y="10124"/>
                    </a:cubicBezTo>
                    <a:cubicBezTo>
                      <a:pt x="20075" y="9263"/>
                      <a:pt x="18273" y="8557"/>
                      <a:pt x="16419" y="8093"/>
                    </a:cubicBezTo>
                    <a:cubicBezTo>
                      <a:pt x="15556" y="7877"/>
                      <a:pt x="14669" y="7727"/>
                      <a:pt x="13776" y="7727"/>
                    </a:cubicBezTo>
                    <a:cubicBezTo>
                      <a:pt x="13704" y="7727"/>
                      <a:pt x="13632" y="7728"/>
                      <a:pt x="13560" y="7730"/>
                    </a:cubicBezTo>
                    <a:cubicBezTo>
                      <a:pt x="12601" y="7755"/>
                      <a:pt x="11678" y="7995"/>
                      <a:pt x="10786" y="8336"/>
                    </a:cubicBezTo>
                    <a:cubicBezTo>
                      <a:pt x="10186" y="8565"/>
                      <a:pt x="9555" y="8825"/>
                      <a:pt x="8967" y="9154"/>
                    </a:cubicBezTo>
                    <a:lnTo>
                      <a:pt x="8967" y="9154"/>
                    </a:lnTo>
                    <a:cubicBezTo>
                      <a:pt x="8276" y="9048"/>
                      <a:pt x="7586" y="8937"/>
                      <a:pt x="6913" y="8753"/>
                    </a:cubicBezTo>
                    <a:cubicBezTo>
                      <a:pt x="6077" y="8523"/>
                      <a:pt x="5294" y="8163"/>
                      <a:pt x="4583" y="7668"/>
                    </a:cubicBezTo>
                    <a:cubicBezTo>
                      <a:pt x="3912" y="7201"/>
                      <a:pt x="3315" y="6629"/>
                      <a:pt x="2786" y="6005"/>
                    </a:cubicBezTo>
                    <a:cubicBezTo>
                      <a:pt x="2241" y="5363"/>
                      <a:pt x="1760" y="4661"/>
                      <a:pt x="1349" y="3927"/>
                    </a:cubicBezTo>
                    <a:cubicBezTo>
                      <a:pt x="911" y="3145"/>
                      <a:pt x="556" y="2306"/>
                      <a:pt x="393" y="1419"/>
                    </a:cubicBezTo>
                    <a:cubicBezTo>
                      <a:pt x="314" y="984"/>
                      <a:pt x="288" y="540"/>
                      <a:pt x="319" y="97"/>
                    </a:cubicBezTo>
                    <a:cubicBezTo>
                      <a:pt x="323" y="32"/>
                      <a:pt x="274"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77" name="Google Shape;2177;p33"/>
            <p:cNvSpPr/>
            <p:nvPr/>
          </p:nvSpPr>
          <p:spPr>
            <a:xfrm>
              <a:off x="348262" y="46628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33"/>
            <p:cNvSpPr/>
            <p:nvPr/>
          </p:nvSpPr>
          <p:spPr>
            <a:xfrm>
              <a:off x="8236037" y="2345332"/>
              <a:ext cx="509099" cy="260133"/>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9" name="Google Shape;2179;p33"/>
            <p:cNvSpPr/>
            <p:nvPr/>
          </p:nvSpPr>
          <p:spPr>
            <a:xfrm>
              <a:off x="7859140" y="302158"/>
              <a:ext cx="930914" cy="475684"/>
            </a:xfrm>
            <a:custGeom>
              <a:avLst/>
              <a:gdLst/>
              <a:ahLst/>
              <a:cxnLst/>
              <a:rect l="l" t="t" r="r" b="b"/>
              <a:pathLst>
                <a:path w="17031" h="8703" extrusionOk="0">
                  <a:moveTo>
                    <a:pt x="6476" y="1"/>
                  </a:moveTo>
                  <a:cubicBezTo>
                    <a:pt x="6471" y="1"/>
                    <a:pt x="6467" y="1"/>
                    <a:pt x="6463" y="1"/>
                  </a:cubicBezTo>
                  <a:cubicBezTo>
                    <a:pt x="5491" y="8"/>
                    <a:pt x="4656" y="419"/>
                    <a:pt x="4172" y="1597"/>
                  </a:cubicBezTo>
                  <a:cubicBezTo>
                    <a:pt x="3803" y="2495"/>
                    <a:pt x="3916" y="3589"/>
                    <a:pt x="3959" y="4426"/>
                  </a:cubicBezTo>
                  <a:cubicBezTo>
                    <a:pt x="3767" y="3640"/>
                    <a:pt x="3168" y="3195"/>
                    <a:pt x="2414" y="3195"/>
                  </a:cubicBezTo>
                  <a:cubicBezTo>
                    <a:pt x="2297" y="3195"/>
                    <a:pt x="2176" y="3206"/>
                    <a:pt x="2053" y="3227"/>
                  </a:cubicBezTo>
                  <a:cubicBezTo>
                    <a:pt x="1134" y="3390"/>
                    <a:pt x="400" y="4199"/>
                    <a:pt x="201" y="5110"/>
                  </a:cubicBezTo>
                  <a:cubicBezTo>
                    <a:pt x="1" y="6022"/>
                    <a:pt x="375" y="7929"/>
                    <a:pt x="567" y="8247"/>
                  </a:cubicBezTo>
                  <a:cubicBezTo>
                    <a:pt x="924" y="8586"/>
                    <a:pt x="3299" y="8703"/>
                    <a:pt x="6094" y="8703"/>
                  </a:cubicBezTo>
                  <a:cubicBezTo>
                    <a:pt x="10537" y="8703"/>
                    <a:pt x="16044" y="8407"/>
                    <a:pt x="16205" y="8238"/>
                  </a:cubicBezTo>
                  <a:cubicBezTo>
                    <a:pt x="16529" y="7895"/>
                    <a:pt x="16950" y="6312"/>
                    <a:pt x="16990" y="5371"/>
                  </a:cubicBezTo>
                  <a:cubicBezTo>
                    <a:pt x="17030" y="4430"/>
                    <a:pt x="16501" y="3445"/>
                    <a:pt x="15620" y="3113"/>
                  </a:cubicBezTo>
                  <a:cubicBezTo>
                    <a:pt x="15437" y="3044"/>
                    <a:pt x="15242" y="3011"/>
                    <a:pt x="15046" y="3011"/>
                  </a:cubicBezTo>
                  <a:cubicBezTo>
                    <a:pt x="14303" y="3011"/>
                    <a:pt x="13548" y="3482"/>
                    <a:pt x="13385" y="4208"/>
                  </a:cubicBezTo>
                  <a:cubicBezTo>
                    <a:pt x="13409" y="3414"/>
                    <a:pt x="13125" y="2594"/>
                    <a:pt x="12539" y="2057"/>
                  </a:cubicBezTo>
                  <a:cubicBezTo>
                    <a:pt x="12140" y="1692"/>
                    <a:pt x="11597" y="1479"/>
                    <a:pt x="11060" y="1479"/>
                  </a:cubicBezTo>
                  <a:cubicBezTo>
                    <a:pt x="10809" y="1479"/>
                    <a:pt x="10559" y="1525"/>
                    <a:pt x="10326" y="1625"/>
                  </a:cubicBezTo>
                  <a:cubicBezTo>
                    <a:pt x="9674" y="1907"/>
                    <a:pt x="9223" y="2629"/>
                    <a:pt x="9290" y="3327"/>
                  </a:cubicBezTo>
                  <a:lnTo>
                    <a:pt x="9290" y="3327"/>
                  </a:lnTo>
                  <a:cubicBezTo>
                    <a:pt x="9151" y="2595"/>
                    <a:pt x="8978" y="1860"/>
                    <a:pt x="8595" y="1225"/>
                  </a:cubicBezTo>
                  <a:cubicBezTo>
                    <a:pt x="8171" y="523"/>
                    <a:pt x="7296" y="1"/>
                    <a:pt x="6476" y="1"/>
                  </a:cubicBez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80" name="Google Shape;2180;p33"/>
          <p:cNvGrpSpPr/>
          <p:nvPr/>
        </p:nvGrpSpPr>
        <p:grpSpPr>
          <a:xfrm>
            <a:off x="8734930" y="3781925"/>
            <a:ext cx="2063172" cy="2657771"/>
            <a:chOff x="5794997" y="120146"/>
            <a:chExt cx="901946" cy="1161884"/>
          </a:xfrm>
        </p:grpSpPr>
        <p:sp>
          <p:nvSpPr>
            <p:cNvPr id="2181" name="Google Shape;2181;p33"/>
            <p:cNvSpPr/>
            <p:nvPr/>
          </p:nvSpPr>
          <p:spPr>
            <a:xfrm>
              <a:off x="5794997" y="120146"/>
              <a:ext cx="901946" cy="1161884"/>
            </a:xfrm>
            <a:custGeom>
              <a:avLst/>
              <a:gdLst/>
              <a:ahLst/>
              <a:cxnLst/>
              <a:rect l="l" t="t" r="r" b="b"/>
              <a:pathLst>
                <a:path w="30173" h="38872" extrusionOk="0">
                  <a:moveTo>
                    <a:pt x="17712" y="0"/>
                  </a:moveTo>
                  <a:cubicBezTo>
                    <a:pt x="17198" y="0"/>
                    <a:pt x="16697" y="334"/>
                    <a:pt x="16559" y="905"/>
                  </a:cubicBezTo>
                  <a:lnTo>
                    <a:pt x="16476" y="1245"/>
                  </a:lnTo>
                  <a:cubicBezTo>
                    <a:pt x="16290" y="1227"/>
                    <a:pt x="16103" y="1219"/>
                    <a:pt x="15920" y="1219"/>
                  </a:cubicBezTo>
                  <a:cubicBezTo>
                    <a:pt x="14287" y="1219"/>
                    <a:pt x="13052" y="1916"/>
                    <a:pt x="12215" y="2723"/>
                  </a:cubicBezTo>
                  <a:cubicBezTo>
                    <a:pt x="12200" y="2106"/>
                    <a:pt x="11989" y="1512"/>
                    <a:pt x="11389" y="1106"/>
                  </a:cubicBezTo>
                  <a:cubicBezTo>
                    <a:pt x="11135" y="935"/>
                    <a:pt x="10844" y="836"/>
                    <a:pt x="10542" y="816"/>
                  </a:cubicBezTo>
                  <a:cubicBezTo>
                    <a:pt x="10277" y="589"/>
                    <a:pt x="9974" y="475"/>
                    <a:pt x="9688" y="421"/>
                  </a:cubicBezTo>
                  <a:cubicBezTo>
                    <a:pt x="9586" y="406"/>
                    <a:pt x="9483" y="394"/>
                    <a:pt x="9382" y="394"/>
                  </a:cubicBezTo>
                  <a:cubicBezTo>
                    <a:pt x="9161" y="394"/>
                    <a:pt x="8926" y="428"/>
                    <a:pt x="8697" y="524"/>
                  </a:cubicBezTo>
                  <a:cubicBezTo>
                    <a:pt x="8559" y="486"/>
                    <a:pt x="8408" y="468"/>
                    <a:pt x="8247" y="468"/>
                  </a:cubicBezTo>
                  <a:lnTo>
                    <a:pt x="8075" y="469"/>
                  </a:lnTo>
                  <a:lnTo>
                    <a:pt x="7921" y="499"/>
                  </a:lnTo>
                  <a:cubicBezTo>
                    <a:pt x="7521" y="576"/>
                    <a:pt x="7166" y="774"/>
                    <a:pt x="6890" y="1069"/>
                  </a:cubicBezTo>
                  <a:cubicBezTo>
                    <a:pt x="6086" y="1281"/>
                    <a:pt x="5253" y="1981"/>
                    <a:pt x="5640" y="4077"/>
                  </a:cubicBezTo>
                  <a:cubicBezTo>
                    <a:pt x="5472" y="4716"/>
                    <a:pt x="5480" y="5480"/>
                    <a:pt x="5891" y="6163"/>
                  </a:cubicBezTo>
                  <a:cubicBezTo>
                    <a:pt x="5840" y="7963"/>
                    <a:pt x="5973" y="12800"/>
                    <a:pt x="8545" y="16440"/>
                  </a:cubicBezTo>
                  <a:cubicBezTo>
                    <a:pt x="7993" y="17335"/>
                    <a:pt x="7266" y="18676"/>
                    <a:pt x="6745" y="20207"/>
                  </a:cubicBezTo>
                  <a:cubicBezTo>
                    <a:pt x="6705" y="20329"/>
                    <a:pt x="6666" y="20450"/>
                    <a:pt x="6629" y="20570"/>
                  </a:cubicBezTo>
                  <a:lnTo>
                    <a:pt x="907" y="24371"/>
                  </a:lnTo>
                  <a:cubicBezTo>
                    <a:pt x="639" y="24549"/>
                    <a:pt x="567" y="24909"/>
                    <a:pt x="742" y="25177"/>
                  </a:cubicBezTo>
                  <a:cubicBezTo>
                    <a:pt x="252" y="25820"/>
                    <a:pt x="1" y="26520"/>
                    <a:pt x="1" y="27231"/>
                  </a:cubicBezTo>
                  <a:cubicBezTo>
                    <a:pt x="1" y="27820"/>
                    <a:pt x="174" y="28418"/>
                    <a:pt x="527" y="28991"/>
                  </a:cubicBezTo>
                  <a:cubicBezTo>
                    <a:pt x="1299" y="30243"/>
                    <a:pt x="2869" y="31537"/>
                    <a:pt x="4010" y="32374"/>
                  </a:cubicBezTo>
                  <a:cubicBezTo>
                    <a:pt x="3988" y="32434"/>
                    <a:pt x="3970" y="32496"/>
                    <a:pt x="3957" y="32558"/>
                  </a:cubicBezTo>
                  <a:cubicBezTo>
                    <a:pt x="3947" y="32602"/>
                    <a:pt x="3940" y="32644"/>
                    <a:pt x="3935" y="32688"/>
                  </a:cubicBezTo>
                  <a:cubicBezTo>
                    <a:pt x="3611" y="33444"/>
                    <a:pt x="3388" y="34334"/>
                    <a:pt x="3778" y="35131"/>
                  </a:cubicBezTo>
                  <a:cubicBezTo>
                    <a:pt x="3971" y="35538"/>
                    <a:pt x="4307" y="35864"/>
                    <a:pt x="4725" y="36053"/>
                  </a:cubicBezTo>
                  <a:cubicBezTo>
                    <a:pt x="4972" y="36164"/>
                    <a:pt x="5242" y="36221"/>
                    <a:pt x="5524" y="36221"/>
                  </a:cubicBezTo>
                  <a:cubicBezTo>
                    <a:pt x="6480" y="36221"/>
                    <a:pt x="7682" y="35391"/>
                    <a:pt x="8684" y="34486"/>
                  </a:cubicBezTo>
                  <a:cubicBezTo>
                    <a:pt x="9688" y="33583"/>
                    <a:pt x="10492" y="32605"/>
                    <a:pt x="10652" y="32307"/>
                  </a:cubicBezTo>
                  <a:cubicBezTo>
                    <a:pt x="10764" y="32099"/>
                    <a:pt x="10835" y="31878"/>
                    <a:pt x="10867" y="31657"/>
                  </a:cubicBezTo>
                  <a:lnTo>
                    <a:pt x="11370" y="32489"/>
                  </a:lnTo>
                  <a:cubicBezTo>
                    <a:pt x="11511" y="32723"/>
                    <a:pt x="11761" y="32863"/>
                    <a:pt x="12028" y="32863"/>
                  </a:cubicBezTo>
                  <a:cubicBezTo>
                    <a:pt x="12062" y="32863"/>
                    <a:pt x="12097" y="32860"/>
                    <a:pt x="12131" y="32856"/>
                  </a:cubicBezTo>
                  <a:lnTo>
                    <a:pt x="12514" y="32805"/>
                  </a:lnTo>
                  <a:cubicBezTo>
                    <a:pt x="12881" y="33336"/>
                    <a:pt x="13258" y="33738"/>
                    <a:pt x="13658" y="34027"/>
                  </a:cubicBezTo>
                  <a:cubicBezTo>
                    <a:pt x="14432" y="34583"/>
                    <a:pt x="16680" y="35435"/>
                    <a:pt x="18222" y="35981"/>
                  </a:cubicBezTo>
                  <a:cubicBezTo>
                    <a:pt x="18246" y="36034"/>
                    <a:pt x="18274" y="36084"/>
                    <a:pt x="18304" y="36138"/>
                  </a:cubicBezTo>
                  <a:cubicBezTo>
                    <a:pt x="18328" y="36176"/>
                    <a:pt x="18352" y="36211"/>
                    <a:pt x="18379" y="36249"/>
                  </a:cubicBezTo>
                  <a:cubicBezTo>
                    <a:pt x="18410" y="36327"/>
                    <a:pt x="18445" y="36406"/>
                    <a:pt x="18487" y="36479"/>
                  </a:cubicBezTo>
                  <a:cubicBezTo>
                    <a:pt x="18506" y="36506"/>
                    <a:pt x="18522" y="36534"/>
                    <a:pt x="18539" y="36561"/>
                  </a:cubicBezTo>
                  <a:cubicBezTo>
                    <a:pt x="18586" y="36708"/>
                    <a:pt x="18655" y="36849"/>
                    <a:pt x="18744" y="36979"/>
                  </a:cubicBezTo>
                  <a:cubicBezTo>
                    <a:pt x="18810" y="37079"/>
                    <a:pt x="18887" y="37169"/>
                    <a:pt x="18970" y="37253"/>
                  </a:cubicBezTo>
                  <a:cubicBezTo>
                    <a:pt x="19383" y="37960"/>
                    <a:pt x="19961" y="38671"/>
                    <a:pt x="20830" y="38833"/>
                  </a:cubicBezTo>
                  <a:cubicBezTo>
                    <a:pt x="20954" y="38857"/>
                    <a:pt x="21080" y="38872"/>
                    <a:pt x="21203" y="38872"/>
                  </a:cubicBezTo>
                  <a:cubicBezTo>
                    <a:pt x="21525" y="38872"/>
                    <a:pt x="21847" y="38787"/>
                    <a:pt x="22136" y="38627"/>
                  </a:cubicBezTo>
                  <a:cubicBezTo>
                    <a:pt x="23334" y="37960"/>
                    <a:pt x="23389" y="36372"/>
                    <a:pt x="23272" y="34756"/>
                  </a:cubicBezTo>
                  <a:cubicBezTo>
                    <a:pt x="23213" y="33933"/>
                    <a:pt x="23022" y="32356"/>
                    <a:pt x="22682" y="31636"/>
                  </a:cubicBezTo>
                  <a:cubicBezTo>
                    <a:pt x="22350" y="30938"/>
                    <a:pt x="21663" y="30504"/>
                    <a:pt x="20891" y="30504"/>
                  </a:cubicBezTo>
                  <a:cubicBezTo>
                    <a:pt x="20859" y="30504"/>
                    <a:pt x="20827" y="30506"/>
                    <a:pt x="20813" y="30506"/>
                  </a:cubicBezTo>
                  <a:cubicBezTo>
                    <a:pt x="20441" y="30517"/>
                    <a:pt x="20053" y="30628"/>
                    <a:pt x="19650" y="30835"/>
                  </a:cubicBezTo>
                  <a:cubicBezTo>
                    <a:pt x="19398" y="30713"/>
                    <a:pt x="19153" y="30586"/>
                    <a:pt x="18937" y="30462"/>
                  </a:cubicBezTo>
                  <a:cubicBezTo>
                    <a:pt x="19183" y="30328"/>
                    <a:pt x="19327" y="30070"/>
                    <a:pt x="19327" y="29801"/>
                  </a:cubicBezTo>
                  <a:cubicBezTo>
                    <a:pt x="19327" y="29710"/>
                    <a:pt x="19309" y="29616"/>
                    <a:pt x="19275" y="29528"/>
                  </a:cubicBezTo>
                  <a:lnTo>
                    <a:pt x="17074" y="23880"/>
                  </a:lnTo>
                  <a:cubicBezTo>
                    <a:pt x="17153" y="23365"/>
                    <a:pt x="17302" y="22435"/>
                    <a:pt x="17485" y="21461"/>
                  </a:cubicBezTo>
                  <a:cubicBezTo>
                    <a:pt x="17523" y="21256"/>
                    <a:pt x="17560" y="21061"/>
                    <a:pt x="17598" y="20872"/>
                  </a:cubicBezTo>
                  <a:cubicBezTo>
                    <a:pt x="17742" y="20879"/>
                    <a:pt x="17883" y="20881"/>
                    <a:pt x="18026" y="20881"/>
                  </a:cubicBezTo>
                  <a:cubicBezTo>
                    <a:pt x="22262" y="20881"/>
                    <a:pt x="25768" y="18693"/>
                    <a:pt x="26846" y="17939"/>
                  </a:cubicBezTo>
                  <a:cubicBezTo>
                    <a:pt x="27521" y="17746"/>
                    <a:pt x="28027" y="17283"/>
                    <a:pt x="28354" y="16782"/>
                  </a:cubicBezTo>
                  <a:cubicBezTo>
                    <a:pt x="30173" y="15669"/>
                    <a:pt x="30136" y="14580"/>
                    <a:pt x="29758" y="13839"/>
                  </a:cubicBezTo>
                  <a:cubicBezTo>
                    <a:pt x="29792" y="13436"/>
                    <a:pt x="29702" y="13038"/>
                    <a:pt x="29493" y="12691"/>
                  </a:cubicBezTo>
                  <a:cubicBezTo>
                    <a:pt x="29353" y="12461"/>
                    <a:pt x="29168" y="12272"/>
                    <a:pt x="28946" y="12131"/>
                  </a:cubicBezTo>
                  <a:cubicBezTo>
                    <a:pt x="28838" y="11813"/>
                    <a:pt x="28640" y="11537"/>
                    <a:pt x="28369" y="11325"/>
                  </a:cubicBezTo>
                  <a:cubicBezTo>
                    <a:pt x="28121" y="11131"/>
                    <a:pt x="27831" y="11007"/>
                    <a:pt x="27519" y="10965"/>
                  </a:cubicBezTo>
                  <a:cubicBezTo>
                    <a:pt x="27302" y="10750"/>
                    <a:pt x="27031" y="10592"/>
                    <a:pt x="26725" y="10519"/>
                  </a:cubicBezTo>
                  <a:cubicBezTo>
                    <a:pt x="26644" y="10498"/>
                    <a:pt x="26561" y="10484"/>
                    <a:pt x="26476" y="10475"/>
                  </a:cubicBezTo>
                  <a:cubicBezTo>
                    <a:pt x="26970" y="8564"/>
                    <a:pt x="26194" y="7191"/>
                    <a:pt x="25176" y="6385"/>
                  </a:cubicBezTo>
                  <a:cubicBezTo>
                    <a:pt x="25172" y="6018"/>
                    <a:pt x="25100" y="5648"/>
                    <a:pt x="24956" y="5291"/>
                  </a:cubicBezTo>
                  <a:cubicBezTo>
                    <a:pt x="24279" y="3618"/>
                    <a:pt x="22297" y="2754"/>
                    <a:pt x="21477" y="2458"/>
                  </a:cubicBezTo>
                  <a:cubicBezTo>
                    <a:pt x="20144" y="1981"/>
                    <a:pt x="19105" y="929"/>
                    <a:pt x="19100" y="924"/>
                  </a:cubicBezTo>
                  <a:lnTo>
                    <a:pt x="18558" y="362"/>
                  </a:lnTo>
                  <a:cubicBezTo>
                    <a:pt x="18318" y="114"/>
                    <a:pt x="18013" y="0"/>
                    <a:pt x="177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2" name="Google Shape;2182;p33"/>
            <p:cNvSpPr/>
            <p:nvPr/>
          </p:nvSpPr>
          <p:spPr>
            <a:xfrm>
              <a:off x="5942427" y="1034482"/>
              <a:ext cx="130959" cy="120277"/>
            </a:xfrm>
            <a:custGeom>
              <a:avLst/>
              <a:gdLst/>
              <a:ahLst/>
              <a:cxnLst/>
              <a:rect l="l" t="t" r="r" b="b"/>
              <a:pathLst>
                <a:path w="4381" h="4024" extrusionOk="0">
                  <a:moveTo>
                    <a:pt x="3096" y="0"/>
                  </a:moveTo>
                  <a:lnTo>
                    <a:pt x="1238" y="1324"/>
                  </a:lnTo>
                  <a:cubicBezTo>
                    <a:pt x="1238" y="1324"/>
                    <a:pt x="1" y="3237"/>
                    <a:pt x="300" y="3848"/>
                  </a:cubicBezTo>
                  <a:cubicBezTo>
                    <a:pt x="332" y="3914"/>
                    <a:pt x="382" y="3964"/>
                    <a:pt x="452" y="3996"/>
                  </a:cubicBezTo>
                  <a:cubicBezTo>
                    <a:pt x="493" y="4015"/>
                    <a:pt x="541" y="4023"/>
                    <a:pt x="594" y="4023"/>
                  </a:cubicBezTo>
                  <a:cubicBezTo>
                    <a:pt x="1486" y="4023"/>
                    <a:pt x="3980" y="1565"/>
                    <a:pt x="4299" y="967"/>
                  </a:cubicBezTo>
                  <a:cubicBezTo>
                    <a:pt x="4380" y="808"/>
                    <a:pt x="4349" y="667"/>
                    <a:pt x="4253" y="548"/>
                  </a:cubicBezTo>
                  <a:cubicBezTo>
                    <a:pt x="3963" y="187"/>
                    <a:pt x="3096" y="0"/>
                    <a:pt x="30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33"/>
            <p:cNvSpPr/>
            <p:nvPr/>
          </p:nvSpPr>
          <p:spPr>
            <a:xfrm>
              <a:off x="5951364" y="1050861"/>
              <a:ext cx="122021" cy="103898"/>
            </a:xfrm>
            <a:custGeom>
              <a:avLst/>
              <a:gdLst/>
              <a:ahLst/>
              <a:cxnLst/>
              <a:rect l="l" t="t" r="r" b="b"/>
              <a:pathLst>
                <a:path w="4082" h="3476" extrusionOk="0">
                  <a:moveTo>
                    <a:pt x="3954" y="0"/>
                  </a:moveTo>
                  <a:cubicBezTo>
                    <a:pt x="2405" y="2058"/>
                    <a:pt x="708" y="2981"/>
                    <a:pt x="1" y="3300"/>
                  </a:cubicBezTo>
                  <a:cubicBezTo>
                    <a:pt x="33" y="3366"/>
                    <a:pt x="83" y="3416"/>
                    <a:pt x="153" y="3448"/>
                  </a:cubicBezTo>
                  <a:cubicBezTo>
                    <a:pt x="194" y="3467"/>
                    <a:pt x="242" y="3475"/>
                    <a:pt x="295" y="3475"/>
                  </a:cubicBezTo>
                  <a:cubicBezTo>
                    <a:pt x="1187" y="3475"/>
                    <a:pt x="3681" y="1017"/>
                    <a:pt x="4000" y="419"/>
                  </a:cubicBezTo>
                  <a:cubicBezTo>
                    <a:pt x="4081" y="260"/>
                    <a:pt x="4050" y="119"/>
                    <a:pt x="39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33"/>
            <p:cNvSpPr/>
            <p:nvPr/>
          </p:nvSpPr>
          <p:spPr>
            <a:xfrm>
              <a:off x="5970376" y="1076776"/>
              <a:ext cx="30819" cy="10372"/>
            </a:xfrm>
            <a:custGeom>
              <a:avLst/>
              <a:gdLst/>
              <a:ahLst/>
              <a:cxnLst/>
              <a:rect l="l" t="t" r="r" b="b"/>
              <a:pathLst>
                <a:path w="1031" h="347" extrusionOk="0">
                  <a:moveTo>
                    <a:pt x="439" y="0"/>
                  </a:moveTo>
                  <a:cubicBezTo>
                    <a:pt x="343" y="0"/>
                    <a:pt x="246" y="10"/>
                    <a:pt x="150" y="25"/>
                  </a:cubicBezTo>
                  <a:cubicBezTo>
                    <a:pt x="8" y="46"/>
                    <a:pt x="0" y="259"/>
                    <a:pt x="149" y="259"/>
                  </a:cubicBezTo>
                  <a:cubicBezTo>
                    <a:pt x="151" y="259"/>
                    <a:pt x="153" y="259"/>
                    <a:pt x="155" y="259"/>
                  </a:cubicBezTo>
                  <a:cubicBezTo>
                    <a:pt x="220" y="257"/>
                    <a:pt x="285" y="254"/>
                    <a:pt x="349" y="254"/>
                  </a:cubicBezTo>
                  <a:cubicBezTo>
                    <a:pt x="492" y="254"/>
                    <a:pt x="633" y="268"/>
                    <a:pt x="768" y="331"/>
                  </a:cubicBezTo>
                  <a:cubicBezTo>
                    <a:pt x="789" y="342"/>
                    <a:pt x="810" y="346"/>
                    <a:pt x="830" y="346"/>
                  </a:cubicBezTo>
                  <a:cubicBezTo>
                    <a:pt x="952" y="346"/>
                    <a:pt x="1030" y="169"/>
                    <a:pt x="898" y="101"/>
                  </a:cubicBezTo>
                  <a:cubicBezTo>
                    <a:pt x="752" y="27"/>
                    <a:pt x="597" y="0"/>
                    <a:pt x="4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33"/>
            <p:cNvSpPr/>
            <p:nvPr/>
          </p:nvSpPr>
          <p:spPr>
            <a:xfrm>
              <a:off x="5965085" y="1088463"/>
              <a:ext cx="30580" cy="9684"/>
            </a:xfrm>
            <a:custGeom>
              <a:avLst/>
              <a:gdLst/>
              <a:ahLst/>
              <a:cxnLst/>
              <a:rect l="l" t="t" r="r" b="b"/>
              <a:pathLst>
                <a:path w="1023" h="324" extrusionOk="0">
                  <a:moveTo>
                    <a:pt x="385" y="1"/>
                  </a:moveTo>
                  <a:cubicBezTo>
                    <a:pt x="310" y="1"/>
                    <a:pt x="234" y="5"/>
                    <a:pt x="157" y="14"/>
                  </a:cubicBezTo>
                  <a:cubicBezTo>
                    <a:pt x="4" y="30"/>
                    <a:pt x="1" y="264"/>
                    <a:pt x="152" y="264"/>
                  </a:cubicBezTo>
                  <a:cubicBezTo>
                    <a:pt x="156" y="264"/>
                    <a:pt x="159" y="264"/>
                    <a:pt x="163" y="264"/>
                  </a:cubicBezTo>
                  <a:cubicBezTo>
                    <a:pt x="210" y="261"/>
                    <a:pt x="257" y="259"/>
                    <a:pt x="303" y="259"/>
                  </a:cubicBezTo>
                  <a:cubicBezTo>
                    <a:pt x="471" y="259"/>
                    <a:pt x="636" y="278"/>
                    <a:pt x="799" y="319"/>
                  </a:cubicBezTo>
                  <a:cubicBezTo>
                    <a:pt x="812" y="322"/>
                    <a:pt x="824" y="323"/>
                    <a:pt x="835" y="323"/>
                  </a:cubicBezTo>
                  <a:cubicBezTo>
                    <a:pt x="976" y="323"/>
                    <a:pt x="1023" y="95"/>
                    <a:pt x="866" y="58"/>
                  </a:cubicBezTo>
                  <a:cubicBezTo>
                    <a:pt x="706" y="20"/>
                    <a:pt x="546" y="1"/>
                    <a:pt x="38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33"/>
            <p:cNvSpPr/>
            <p:nvPr/>
          </p:nvSpPr>
          <p:spPr>
            <a:xfrm>
              <a:off x="5959465" y="1100538"/>
              <a:ext cx="30132" cy="9834"/>
            </a:xfrm>
            <a:custGeom>
              <a:avLst/>
              <a:gdLst/>
              <a:ahLst/>
              <a:cxnLst/>
              <a:rect l="l" t="t" r="r" b="b"/>
              <a:pathLst>
                <a:path w="1008" h="329" extrusionOk="0">
                  <a:moveTo>
                    <a:pt x="331" y="0"/>
                  </a:moveTo>
                  <a:cubicBezTo>
                    <a:pt x="250" y="0"/>
                    <a:pt x="170" y="8"/>
                    <a:pt x="94" y="28"/>
                  </a:cubicBezTo>
                  <a:cubicBezTo>
                    <a:pt x="1" y="50"/>
                    <a:pt x="5" y="190"/>
                    <a:pt x="97" y="211"/>
                  </a:cubicBezTo>
                  <a:cubicBezTo>
                    <a:pt x="328" y="263"/>
                    <a:pt x="567" y="263"/>
                    <a:pt x="800" y="324"/>
                  </a:cubicBezTo>
                  <a:cubicBezTo>
                    <a:pt x="812" y="327"/>
                    <a:pt x="823" y="329"/>
                    <a:pt x="834" y="329"/>
                  </a:cubicBezTo>
                  <a:cubicBezTo>
                    <a:pt x="966" y="329"/>
                    <a:pt x="1008" y="115"/>
                    <a:pt x="860" y="78"/>
                  </a:cubicBezTo>
                  <a:cubicBezTo>
                    <a:pt x="698" y="39"/>
                    <a:pt x="511" y="0"/>
                    <a:pt x="3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33"/>
            <p:cNvSpPr/>
            <p:nvPr/>
          </p:nvSpPr>
          <p:spPr>
            <a:xfrm>
              <a:off x="6383341" y="1080064"/>
              <a:ext cx="70785" cy="153933"/>
            </a:xfrm>
            <a:custGeom>
              <a:avLst/>
              <a:gdLst/>
              <a:ahLst/>
              <a:cxnLst/>
              <a:rect l="l" t="t" r="r" b="b"/>
              <a:pathLst>
                <a:path w="2368" h="5150" extrusionOk="0">
                  <a:moveTo>
                    <a:pt x="1207" y="1"/>
                  </a:moveTo>
                  <a:cubicBezTo>
                    <a:pt x="1199" y="1"/>
                    <a:pt x="1190" y="1"/>
                    <a:pt x="1182" y="1"/>
                  </a:cubicBezTo>
                  <a:cubicBezTo>
                    <a:pt x="719" y="17"/>
                    <a:pt x="52" y="600"/>
                    <a:pt x="52" y="600"/>
                  </a:cubicBezTo>
                  <a:lnTo>
                    <a:pt x="1" y="2881"/>
                  </a:lnTo>
                  <a:cubicBezTo>
                    <a:pt x="1" y="2881"/>
                    <a:pt x="791" y="5018"/>
                    <a:pt x="1459" y="5143"/>
                  </a:cubicBezTo>
                  <a:cubicBezTo>
                    <a:pt x="1479" y="5147"/>
                    <a:pt x="1499" y="5149"/>
                    <a:pt x="1519" y="5149"/>
                  </a:cubicBezTo>
                  <a:cubicBezTo>
                    <a:pt x="1571" y="5149"/>
                    <a:pt x="1621" y="5136"/>
                    <a:pt x="1669" y="5109"/>
                  </a:cubicBezTo>
                  <a:cubicBezTo>
                    <a:pt x="2368" y="4720"/>
                    <a:pt x="1851" y="864"/>
                    <a:pt x="1546" y="214"/>
                  </a:cubicBezTo>
                  <a:cubicBezTo>
                    <a:pt x="1473" y="61"/>
                    <a:pt x="1351" y="1"/>
                    <a:pt x="12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33"/>
            <p:cNvSpPr/>
            <p:nvPr/>
          </p:nvSpPr>
          <p:spPr>
            <a:xfrm>
              <a:off x="6418704" y="1080064"/>
              <a:ext cx="35423" cy="153933"/>
            </a:xfrm>
            <a:custGeom>
              <a:avLst/>
              <a:gdLst/>
              <a:ahLst/>
              <a:cxnLst/>
              <a:rect l="l" t="t" r="r" b="b"/>
              <a:pathLst>
                <a:path w="1185" h="5150" extrusionOk="0">
                  <a:moveTo>
                    <a:pt x="25" y="1"/>
                  </a:moveTo>
                  <a:cubicBezTo>
                    <a:pt x="17" y="1"/>
                    <a:pt x="9" y="1"/>
                    <a:pt x="1" y="1"/>
                  </a:cubicBezTo>
                  <a:cubicBezTo>
                    <a:pt x="719" y="2473"/>
                    <a:pt x="444" y="4384"/>
                    <a:pt x="276" y="5143"/>
                  </a:cubicBezTo>
                  <a:cubicBezTo>
                    <a:pt x="296" y="5147"/>
                    <a:pt x="316" y="5149"/>
                    <a:pt x="336" y="5149"/>
                  </a:cubicBezTo>
                  <a:cubicBezTo>
                    <a:pt x="388" y="5149"/>
                    <a:pt x="438" y="5136"/>
                    <a:pt x="486" y="5109"/>
                  </a:cubicBezTo>
                  <a:cubicBezTo>
                    <a:pt x="1185" y="4720"/>
                    <a:pt x="668" y="864"/>
                    <a:pt x="363" y="214"/>
                  </a:cubicBezTo>
                  <a:cubicBezTo>
                    <a:pt x="290" y="61"/>
                    <a:pt x="168" y="1"/>
                    <a:pt x="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33"/>
            <p:cNvSpPr/>
            <p:nvPr/>
          </p:nvSpPr>
          <p:spPr>
            <a:xfrm>
              <a:off x="6381906" y="1154879"/>
              <a:ext cx="23794" cy="22627"/>
            </a:xfrm>
            <a:custGeom>
              <a:avLst/>
              <a:gdLst/>
              <a:ahLst/>
              <a:cxnLst/>
              <a:rect l="l" t="t" r="r" b="b"/>
              <a:pathLst>
                <a:path w="796" h="757" extrusionOk="0">
                  <a:moveTo>
                    <a:pt x="617" y="0"/>
                  </a:moveTo>
                  <a:cubicBezTo>
                    <a:pt x="599" y="0"/>
                    <a:pt x="579" y="5"/>
                    <a:pt x="558" y="15"/>
                  </a:cubicBezTo>
                  <a:cubicBezTo>
                    <a:pt x="321" y="131"/>
                    <a:pt x="170" y="341"/>
                    <a:pt x="50" y="568"/>
                  </a:cubicBezTo>
                  <a:cubicBezTo>
                    <a:pt x="1" y="660"/>
                    <a:pt x="74" y="756"/>
                    <a:pt x="153" y="756"/>
                  </a:cubicBezTo>
                  <a:cubicBezTo>
                    <a:pt x="184" y="756"/>
                    <a:pt x="216" y="741"/>
                    <a:pt x="242" y="704"/>
                  </a:cubicBezTo>
                  <a:cubicBezTo>
                    <a:pt x="362" y="533"/>
                    <a:pt x="476" y="356"/>
                    <a:pt x="666" y="258"/>
                  </a:cubicBezTo>
                  <a:cubicBezTo>
                    <a:pt x="795" y="189"/>
                    <a:pt x="736" y="0"/>
                    <a:pt x="6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33"/>
            <p:cNvSpPr/>
            <p:nvPr/>
          </p:nvSpPr>
          <p:spPr>
            <a:xfrm>
              <a:off x="6387735" y="1165609"/>
              <a:ext cx="23765" cy="23165"/>
            </a:xfrm>
            <a:custGeom>
              <a:avLst/>
              <a:gdLst/>
              <a:ahLst/>
              <a:cxnLst/>
              <a:rect l="l" t="t" r="r" b="b"/>
              <a:pathLst>
                <a:path w="795" h="775" extrusionOk="0">
                  <a:moveTo>
                    <a:pt x="598" y="1"/>
                  </a:moveTo>
                  <a:cubicBezTo>
                    <a:pt x="571" y="1"/>
                    <a:pt x="543" y="10"/>
                    <a:pt x="517" y="33"/>
                  </a:cubicBezTo>
                  <a:cubicBezTo>
                    <a:pt x="334" y="188"/>
                    <a:pt x="180" y="366"/>
                    <a:pt x="58" y="575"/>
                  </a:cubicBezTo>
                  <a:cubicBezTo>
                    <a:pt x="1" y="673"/>
                    <a:pt x="84" y="775"/>
                    <a:pt x="169" y="775"/>
                  </a:cubicBezTo>
                  <a:cubicBezTo>
                    <a:pt x="203" y="775"/>
                    <a:pt x="237" y="758"/>
                    <a:pt x="263" y="719"/>
                  </a:cubicBezTo>
                  <a:cubicBezTo>
                    <a:pt x="380" y="539"/>
                    <a:pt x="521" y="379"/>
                    <a:pt x="688" y="243"/>
                  </a:cubicBezTo>
                  <a:cubicBezTo>
                    <a:pt x="794" y="154"/>
                    <a:pt x="705" y="1"/>
                    <a:pt x="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33"/>
            <p:cNvSpPr/>
            <p:nvPr/>
          </p:nvSpPr>
          <p:spPr>
            <a:xfrm>
              <a:off x="6394162" y="1177894"/>
              <a:ext cx="23585" cy="22178"/>
            </a:xfrm>
            <a:custGeom>
              <a:avLst/>
              <a:gdLst/>
              <a:ahLst/>
              <a:cxnLst/>
              <a:rect l="l" t="t" r="r" b="b"/>
              <a:pathLst>
                <a:path w="789" h="742" extrusionOk="0">
                  <a:moveTo>
                    <a:pt x="602" y="1"/>
                  </a:moveTo>
                  <a:cubicBezTo>
                    <a:pt x="577" y="1"/>
                    <a:pt x="550" y="9"/>
                    <a:pt x="525" y="30"/>
                  </a:cubicBezTo>
                  <a:cubicBezTo>
                    <a:pt x="337" y="185"/>
                    <a:pt x="120" y="384"/>
                    <a:pt x="27" y="614"/>
                  </a:cubicBezTo>
                  <a:cubicBezTo>
                    <a:pt x="0" y="679"/>
                    <a:pt x="59" y="742"/>
                    <a:pt x="120" y="742"/>
                  </a:cubicBezTo>
                  <a:cubicBezTo>
                    <a:pt x="140" y="742"/>
                    <a:pt x="159" y="736"/>
                    <a:pt x="177" y="721"/>
                  </a:cubicBezTo>
                  <a:cubicBezTo>
                    <a:pt x="356" y="566"/>
                    <a:pt x="500" y="375"/>
                    <a:pt x="686" y="226"/>
                  </a:cubicBezTo>
                  <a:cubicBezTo>
                    <a:pt x="788" y="144"/>
                    <a:pt x="704" y="1"/>
                    <a:pt x="6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33"/>
            <p:cNvSpPr/>
            <p:nvPr/>
          </p:nvSpPr>
          <p:spPr>
            <a:xfrm>
              <a:off x="5831167" y="870057"/>
              <a:ext cx="203837" cy="204119"/>
            </a:xfrm>
            <a:custGeom>
              <a:avLst/>
              <a:gdLst/>
              <a:ahLst/>
              <a:cxnLst/>
              <a:rect l="l" t="t" r="r" b="b"/>
              <a:pathLst>
                <a:path w="6819" h="6829" extrusionOk="0">
                  <a:moveTo>
                    <a:pt x="2010" y="1"/>
                  </a:moveTo>
                  <a:cubicBezTo>
                    <a:pt x="1944" y="81"/>
                    <a:pt x="1636" y="268"/>
                    <a:pt x="1306" y="550"/>
                  </a:cubicBezTo>
                  <a:cubicBezTo>
                    <a:pt x="689" y="1079"/>
                    <a:pt x="1" y="1944"/>
                    <a:pt x="689" y="3062"/>
                  </a:cubicBezTo>
                  <a:cubicBezTo>
                    <a:pt x="1744" y="4776"/>
                    <a:pt x="4960" y="6828"/>
                    <a:pt x="4960" y="6828"/>
                  </a:cubicBezTo>
                  <a:cubicBezTo>
                    <a:pt x="5762" y="6616"/>
                    <a:pt x="6379" y="6173"/>
                    <a:pt x="6818" y="5503"/>
                  </a:cubicBezTo>
                  <a:lnTo>
                    <a:pt x="5646" y="4160"/>
                  </a:lnTo>
                  <a:lnTo>
                    <a:pt x="5645" y="4160"/>
                  </a:lnTo>
                  <a:lnTo>
                    <a:pt x="2010" y="1"/>
                  </a:ln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33"/>
            <p:cNvSpPr/>
            <p:nvPr/>
          </p:nvSpPr>
          <p:spPr>
            <a:xfrm>
              <a:off x="5870146" y="870116"/>
              <a:ext cx="129733" cy="124313"/>
            </a:xfrm>
            <a:custGeom>
              <a:avLst/>
              <a:gdLst/>
              <a:ahLst/>
              <a:cxnLst/>
              <a:rect l="l" t="t" r="r" b="b"/>
              <a:pathLst>
                <a:path w="4340" h="4159" extrusionOk="0">
                  <a:moveTo>
                    <a:pt x="705" y="0"/>
                  </a:moveTo>
                  <a:cubicBezTo>
                    <a:pt x="637" y="79"/>
                    <a:pt x="331" y="266"/>
                    <a:pt x="1" y="548"/>
                  </a:cubicBezTo>
                  <a:cubicBezTo>
                    <a:pt x="416" y="1434"/>
                    <a:pt x="1793" y="3900"/>
                    <a:pt x="4340" y="4158"/>
                  </a:cubicBezTo>
                  <a:lnTo>
                    <a:pt x="705"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33"/>
            <p:cNvSpPr/>
            <p:nvPr/>
          </p:nvSpPr>
          <p:spPr>
            <a:xfrm>
              <a:off x="6186349" y="992277"/>
              <a:ext cx="210025" cy="167743"/>
            </a:xfrm>
            <a:custGeom>
              <a:avLst/>
              <a:gdLst/>
              <a:ahLst/>
              <a:cxnLst/>
              <a:rect l="l" t="t" r="r" b="b"/>
              <a:pathLst>
                <a:path w="7026" h="5612" extrusionOk="0">
                  <a:moveTo>
                    <a:pt x="2874" y="1"/>
                  </a:moveTo>
                  <a:lnTo>
                    <a:pt x="0" y="1339"/>
                  </a:lnTo>
                  <a:cubicBezTo>
                    <a:pt x="0" y="1339"/>
                    <a:pt x="222" y="1880"/>
                    <a:pt x="579" y="2457"/>
                  </a:cubicBezTo>
                  <a:cubicBezTo>
                    <a:pt x="833" y="2861"/>
                    <a:pt x="1154" y="3285"/>
                    <a:pt x="1512" y="3545"/>
                  </a:cubicBezTo>
                  <a:cubicBezTo>
                    <a:pt x="2375" y="4169"/>
                    <a:pt x="6595" y="5612"/>
                    <a:pt x="6595" y="5612"/>
                  </a:cubicBezTo>
                  <a:cubicBezTo>
                    <a:pt x="7025" y="4913"/>
                    <a:pt x="6958" y="4169"/>
                    <a:pt x="6708" y="3482"/>
                  </a:cubicBezTo>
                  <a:cubicBezTo>
                    <a:pt x="6708" y="3482"/>
                    <a:pt x="4135" y="2475"/>
                    <a:pt x="3662" y="1514"/>
                  </a:cubicBezTo>
                  <a:cubicBezTo>
                    <a:pt x="3572" y="1330"/>
                    <a:pt x="3487" y="1163"/>
                    <a:pt x="3408" y="1010"/>
                  </a:cubicBezTo>
                  <a:cubicBezTo>
                    <a:pt x="3079" y="364"/>
                    <a:pt x="2874" y="1"/>
                    <a:pt x="2874"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33"/>
            <p:cNvSpPr/>
            <p:nvPr/>
          </p:nvSpPr>
          <p:spPr>
            <a:xfrm>
              <a:off x="6186349" y="992277"/>
              <a:ext cx="101874" cy="73440"/>
            </a:xfrm>
            <a:custGeom>
              <a:avLst/>
              <a:gdLst/>
              <a:ahLst/>
              <a:cxnLst/>
              <a:rect l="l" t="t" r="r" b="b"/>
              <a:pathLst>
                <a:path w="3408" h="2457" extrusionOk="0">
                  <a:moveTo>
                    <a:pt x="2874" y="1"/>
                  </a:moveTo>
                  <a:lnTo>
                    <a:pt x="0" y="1339"/>
                  </a:lnTo>
                  <a:cubicBezTo>
                    <a:pt x="0" y="1339"/>
                    <a:pt x="222" y="1880"/>
                    <a:pt x="579" y="2457"/>
                  </a:cubicBezTo>
                  <a:cubicBezTo>
                    <a:pt x="672" y="2415"/>
                    <a:pt x="768" y="2372"/>
                    <a:pt x="861" y="2327"/>
                  </a:cubicBezTo>
                  <a:cubicBezTo>
                    <a:pt x="1371" y="2091"/>
                    <a:pt x="1879" y="1856"/>
                    <a:pt x="2389" y="1618"/>
                  </a:cubicBezTo>
                  <a:cubicBezTo>
                    <a:pt x="2698" y="1473"/>
                    <a:pt x="3010" y="1329"/>
                    <a:pt x="3278" y="1119"/>
                  </a:cubicBezTo>
                  <a:cubicBezTo>
                    <a:pt x="3323" y="1083"/>
                    <a:pt x="3367" y="1048"/>
                    <a:pt x="3408" y="1010"/>
                  </a:cubicBezTo>
                  <a:cubicBezTo>
                    <a:pt x="3078" y="364"/>
                    <a:pt x="2874" y="1"/>
                    <a:pt x="2874"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33"/>
            <p:cNvSpPr/>
            <p:nvPr/>
          </p:nvSpPr>
          <p:spPr>
            <a:xfrm>
              <a:off x="5874122" y="765262"/>
              <a:ext cx="444053" cy="287123"/>
            </a:xfrm>
            <a:custGeom>
              <a:avLst/>
              <a:gdLst/>
              <a:ahLst/>
              <a:cxnLst/>
              <a:rect l="l" t="t" r="r" b="b"/>
              <a:pathLst>
                <a:path w="14855" h="9606" extrusionOk="0">
                  <a:moveTo>
                    <a:pt x="5363" y="1"/>
                  </a:moveTo>
                  <a:lnTo>
                    <a:pt x="0" y="3565"/>
                  </a:lnTo>
                  <a:cubicBezTo>
                    <a:pt x="1072" y="5192"/>
                    <a:pt x="2233" y="6501"/>
                    <a:pt x="3542" y="7294"/>
                  </a:cubicBezTo>
                  <a:lnTo>
                    <a:pt x="7227" y="5326"/>
                  </a:lnTo>
                  <a:lnTo>
                    <a:pt x="9817" y="9606"/>
                  </a:lnTo>
                  <a:cubicBezTo>
                    <a:pt x="11405" y="9396"/>
                    <a:pt x="13084" y="8808"/>
                    <a:pt x="14855" y="7832"/>
                  </a:cubicBezTo>
                  <a:lnTo>
                    <a:pt x="12770" y="2485"/>
                  </a:lnTo>
                  <a:lnTo>
                    <a:pt x="536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33"/>
            <p:cNvSpPr/>
            <p:nvPr/>
          </p:nvSpPr>
          <p:spPr>
            <a:xfrm>
              <a:off x="6092337" y="784422"/>
              <a:ext cx="43464" cy="131815"/>
            </a:xfrm>
            <a:custGeom>
              <a:avLst/>
              <a:gdLst/>
              <a:ahLst/>
              <a:cxnLst/>
              <a:rect l="l" t="t" r="r" b="b"/>
              <a:pathLst>
                <a:path w="1454" h="4410" extrusionOk="0">
                  <a:moveTo>
                    <a:pt x="1371" y="1"/>
                  </a:moveTo>
                  <a:cubicBezTo>
                    <a:pt x="1342" y="1"/>
                    <a:pt x="1314" y="20"/>
                    <a:pt x="1303" y="48"/>
                  </a:cubicBezTo>
                  <a:cubicBezTo>
                    <a:pt x="1292" y="75"/>
                    <a:pt x="276" y="2806"/>
                    <a:pt x="8" y="4324"/>
                  </a:cubicBezTo>
                  <a:cubicBezTo>
                    <a:pt x="1" y="4363"/>
                    <a:pt x="27" y="4401"/>
                    <a:pt x="68" y="4409"/>
                  </a:cubicBezTo>
                  <a:cubicBezTo>
                    <a:pt x="71" y="4410"/>
                    <a:pt x="77" y="4410"/>
                    <a:pt x="81" y="4410"/>
                  </a:cubicBezTo>
                  <a:cubicBezTo>
                    <a:pt x="114" y="4410"/>
                    <a:pt x="146" y="4386"/>
                    <a:pt x="150" y="4351"/>
                  </a:cubicBezTo>
                  <a:cubicBezTo>
                    <a:pt x="416" y="2845"/>
                    <a:pt x="1428" y="126"/>
                    <a:pt x="1439" y="99"/>
                  </a:cubicBezTo>
                  <a:cubicBezTo>
                    <a:pt x="1453" y="63"/>
                    <a:pt x="1433" y="20"/>
                    <a:pt x="1397" y="6"/>
                  </a:cubicBezTo>
                  <a:cubicBezTo>
                    <a:pt x="1388" y="3"/>
                    <a:pt x="1380" y="1"/>
                    <a:pt x="13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33"/>
            <p:cNvSpPr/>
            <p:nvPr/>
          </p:nvSpPr>
          <p:spPr>
            <a:xfrm>
              <a:off x="6099063" y="798351"/>
              <a:ext cx="53807" cy="89222"/>
            </a:xfrm>
            <a:custGeom>
              <a:avLst/>
              <a:gdLst/>
              <a:ahLst/>
              <a:cxnLst/>
              <a:rect l="l" t="t" r="r" b="b"/>
              <a:pathLst>
                <a:path w="1800" h="2985" extrusionOk="0">
                  <a:moveTo>
                    <a:pt x="1721" y="0"/>
                  </a:moveTo>
                  <a:cubicBezTo>
                    <a:pt x="1686" y="0"/>
                    <a:pt x="1656" y="23"/>
                    <a:pt x="1649" y="58"/>
                  </a:cubicBezTo>
                  <a:cubicBezTo>
                    <a:pt x="1184" y="2201"/>
                    <a:pt x="668" y="2700"/>
                    <a:pt x="401" y="2808"/>
                  </a:cubicBezTo>
                  <a:cubicBezTo>
                    <a:pt x="346" y="2830"/>
                    <a:pt x="298" y="2838"/>
                    <a:pt x="258" y="2838"/>
                  </a:cubicBezTo>
                  <a:cubicBezTo>
                    <a:pt x="177" y="2838"/>
                    <a:pt x="130" y="2807"/>
                    <a:pt x="126" y="2805"/>
                  </a:cubicBezTo>
                  <a:cubicBezTo>
                    <a:pt x="112" y="2796"/>
                    <a:pt x="97" y="2792"/>
                    <a:pt x="83" y="2792"/>
                  </a:cubicBezTo>
                  <a:cubicBezTo>
                    <a:pt x="60" y="2792"/>
                    <a:pt x="37" y="2802"/>
                    <a:pt x="23" y="2822"/>
                  </a:cubicBezTo>
                  <a:cubicBezTo>
                    <a:pt x="0" y="2856"/>
                    <a:pt x="7" y="2902"/>
                    <a:pt x="41" y="2925"/>
                  </a:cubicBezTo>
                  <a:cubicBezTo>
                    <a:pt x="47" y="2928"/>
                    <a:pt x="127" y="2984"/>
                    <a:pt x="260" y="2984"/>
                  </a:cubicBezTo>
                  <a:cubicBezTo>
                    <a:pt x="315" y="2984"/>
                    <a:pt x="376" y="2976"/>
                    <a:pt x="449" y="2946"/>
                  </a:cubicBezTo>
                  <a:cubicBezTo>
                    <a:pt x="809" y="2806"/>
                    <a:pt x="1334" y="2198"/>
                    <a:pt x="1791" y="88"/>
                  </a:cubicBezTo>
                  <a:cubicBezTo>
                    <a:pt x="1800" y="48"/>
                    <a:pt x="1773" y="10"/>
                    <a:pt x="1735" y="2"/>
                  </a:cubicBezTo>
                  <a:cubicBezTo>
                    <a:pt x="1730" y="1"/>
                    <a:pt x="1725" y="0"/>
                    <a:pt x="17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33"/>
            <p:cNvSpPr/>
            <p:nvPr/>
          </p:nvSpPr>
          <p:spPr>
            <a:xfrm>
              <a:off x="6212894" y="821485"/>
              <a:ext cx="39488" cy="46449"/>
            </a:xfrm>
            <a:custGeom>
              <a:avLst/>
              <a:gdLst/>
              <a:ahLst/>
              <a:cxnLst/>
              <a:rect l="l" t="t" r="r" b="b"/>
              <a:pathLst>
                <a:path w="1321" h="1554" extrusionOk="0">
                  <a:moveTo>
                    <a:pt x="116" y="1"/>
                  </a:moveTo>
                  <a:cubicBezTo>
                    <a:pt x="76" y="1"/>
                    <a:pt x="45" y="30"/>
                    <a:pt x="43" y="69"/>
                  </a:cubicBezTo>
                  <a:cubicBezTo>
                    <a:pt x="40" y="76"/>
                    <a:pt x="0" y="852"/>
                    <a:pt x="432" y="1283"/>
                  </a:cubicBezTo>
                  <a:cubicBezTo>
                    <a:pt x="614" y="1462"/>
                    <a:pt x="849" y="1554"/>
                    <a:pt x="1132" y="1554"/>
                  </a:cubicBezTo>
                  <a:cubicBezTo>
                    <a:pt x="1169" y="1554"/>
                    <a:pt x="1209" y="1552"/>
                    <a:pt x="1249" y="1551"/>
                  </a:cubicBezTo>
                  <a:cubicBezTo>
                    <a:pt x="1289" y="1547"/>
                    <a:pt x="1320" y="1511"/>
                    <a:pt x="1316" y="1472"/>
                  </a:cubicBezTo>
                  <a:cubicBezTo>
                    <a:pt x="1313" y="1433"/>
                    <a:pt x="1281" y="1404"/>
                    <a:pt x="1242" y="1404"/>
                  </a:cubicBezTo>
                  <a:cubicBezTo>
                    <a:pt x="1240" y="1404"/>
                    <a:pt x="1239" y="1404"/>
                    <a:pt x="1237" y="1404"/>
                  </a:cubicBezTo>
                  <a:cubicBezTo>
                    <a:pt x="1201" y="1407"/>
                    <a:pt x="1166" y="1409"/>
                    <a:pt x="1132" y="1409"/>
                  </a:cubicBezTo>
                  <a:cubicBezTo>
                    <a:pt x="887" y="1409"/>
                    <a:pt x="688" y="1332"/>
                    <a:pt x="537" y="1180"/>
                  </a:cubicBezTo>
                  <a:cubicBezTo>
                    <a:pt x="157" y="803"/>
                    <a:pt x="188" y="89"/>
                    <a:pt x="188" y="82"/>
                  </a:cubicBezTo>
                  <a:cubicBezTo>
                    <a:pt x="192" y="41"/>
                    <a:pt x="163" y="5"/>
                    <a:pt x="122" y="1"/>
                  </a:cubicBezTo>
                  <a:cubicBezTo>
                    <a:pt x="120" y="1"/>
                    <a:pt x="118" y="1"/>
                    <a:pt x="1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33"/>
            <p:cNvSpPr/>
            <p:nvPr/>
          </p:nvSpPr>
          <p:spPr>
            <a:xfrm>
              <a:off x="6236389" y="823488"/>
              <a:ext cx="70756" cy="176411"/>
            </a:xfrm>
            <a:custGeom>
              <a:avLst/>
              <a:gdLst/>
              <a:ahLst/>
              <a:cxnLst/>
              <a:rect l="l" t="t" r="r" b="b"/>
              <a:pathLst>
                <a:path w="2367" h="5902" extrusionOk="0">
                  <a:moveTo>
                    <a:pt x="81" y="0"/>
                  </a:moveTo>
                  <a:cubicBezTo>
                    <a:pt x="75" y="0"/>
                    <a:pt x="70" y="1"/>
                    <a:pt x="64" y="2"/>
                  </a:cubicBezTo>
                  <a:cubicBezTo>
                    <a:pt x="23" y="10"/>
                    <a:pt x="0" y="51"/>
                    <a:pt x="9" y="89"/>
                  </a:cubicBezTo>
                  <a:cubicBezTo>
                    <a:pt x="16" y="123"/>
                    <a:pt x="799" y="3346"/>
                    <a:pt x="2218" y="5865"/>
                  </a:cubicBezTo>
                  <a:cubicBezTo>
                    <a:pt x="2231" y="5888"/>
                    <a:pt x="2257" y="5902"/>
                    <a:pt x="2281" y="5902"/>
                  </a:cubicBezTo>
                  <a:cubicBezTo>
                    <a:pt x="2293" y="5902"/>
                    <a:pt x="2307" y="5898"/>
                    <a:pt x="2318" y="5893"/>
                  </a:cubicBezTo>
                  <a:cubicBezTo>
                    <a:pt x="2353" y="5872"/>
                    <a:pt x="2366" y="5827"/>
                    <a:pt x="2346" y="5792"/>
                  </a:cubicBezTo>
                  <a:cubicBezTo>
                    <a:pt x="939" y="3291"/>
                    <a:pt x="159" y="88"/>
                    <a:pt x="153" y="57"/>
                  </a:cubicBezTo>
                  <a:cubicBezTo>
                    <a:pt x="144" y="22"/>
                    <a:pt x="114" y="0"/>
                    <a:pt x="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33"/>
            <p:cNvSpPr/>
            <p:nvPr/>
          </p:nvSpPr>
          <p:spPr>
            <a:xfrm>
              <a:off x="6008937" y="759673"/>
              <a:ext cx="47350" cy="28306"/>
            </a:xfrm>
            <a:custGeom>
              <a:avLst/>
              <a:gdLst/>
              <a:ahLst/>
              <a:cxnLst/>
              <a:rect l="l" t="t" r="r" b="b"/>
              <a:pathLst>
                <a:path w="1584" h="947" extrusionOk="0">
                  <a:moveTo>
                    <a:pt x="1500" y="0"/>
                  </a:moveTo>
                  <a:cubicBezTo>
                    <a:pt x="1490" y="0"/>
                    <a:pt x="1479" y="2"/>
                    <a:pt x="1469" y="7"/>
                  </a:cubicBezTo>
                  <a:cubicBezTo>
                    <a:pt x="1441" y="21"/>
                    <a:pt x="1400" y="58"/>
                    <a:pt x="1306" y="147"/>
                  </a:cubicBezTo>
                  <a:cubicBezTo>
                    <a:pt x="1080" y="355"/>
                    <a:pt x="602" y="802"/>
                    <a:pt x="286" y="802"/>
                  </a:cubicBezTo>
                  <a:cubicBezTo>
                    <a:pt x="226" y="802"/>
                    <a:pt x="172" y="786"/>
                    <a:pt x="127" y="749"/>
                  </a:cubicBezTo>
                  <a:cubicBezTo>
                    <a:pt x="114" y="739"/>
                    <a:pt x="98" y="734"/>
                    <a:pt x="82" y="734"/>
                  </a:cubicBezTo>
                  <a:cubicBezTo>
                    <a:pt x="61" y="734"/>
                    <a:pt x="39" y="742"/>
                    <a:pt x="24" y="761"/>
                  </a:cubicBezTo>
                  <a:cubicBezTo>
                    <a:pt x="0" y="790"/>
                    <a:pt x="3" y="837"/>
                    <a:pt x="35" y="862"/>
                  </a:cubicBezTo>
                  <a:cubicBezTo>
                    <a:pt x="109" y="923"/>
                    <a:pt x="192" y="947"/>
                    <a:pt x="282" y="947"/>
                  </a:cubicBezTo>
                  <a:cubicBezTo>
                    <a:pt x="659" y="947"/>
                    <a:pt x="1146" y="494"/>
                    <a:pt x="1405" y="253"/>
                  </a:cubicBezTo>
                  <a:cubicBezTo>
                    <a:pt x="1458" y="202"/>
                    <a:pt x="1517" y="148"/>
                    <a:pt x="1533" y="138"/>
                  </a:cubicBezTo>
                  <a:cubicBezTo>
                    <a:pt x="1570" y="120"/>
                    <a:pt x="1584" y="76"/>
                    <a:pt x="1567" y="41"/>
                  </a:cubicBezTo>
                  <a:cubicBezTo>
                    <a:pt x="1554" y="15"/>
                    <a:pt x="1527" y="0"/>
                    <a:pt x="15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33"/>
            <p:cNvSpPr/>
            <p:nvPr/>
          </p:nvSpPr>
          <p:spPr>
            <a:xfrm>
              <a:off x="6512955" y="481038"/>
              <a:ext cx="133739" cy="129992"/>
            </a:xfrm>
            <a:custGeom>
              <a:avLst/>
              <a:gdLst/>
              <a:ahLst/>
              <a:cxnLst/>
              <a:rect l="l" t="t" r="r" b="b"/>
              <a:pathLst>
                <a:path w="4474" h="4349" extrusionOk="0">
                  <a:moveTo>
                    <a:pt x="2264" y="0"/>
                  </a:moveTo>
                  <a:cubicBezTo>
                    <a:pt x="1772" y="0"/>
                    <a:pt x="1033" y="1686"/>
                    <a:pt x="1033" y="1686"/>
                  </a:cubicBezTo>
                  <a:cubicBezTo>
                    <a:pt x="1033" y="1686"/>
                    <a:pt x="794" y="765"/>
                    <a:pt x="429" y="765"/>
                  </a:cubicBezTo>
                  <a:cubicBezTo>
                    <a:pt x="416" y="765"/>
                    <a:pt x="402" y="766"/>
                    <a:pt x="389" y="768"/>
                  </a:cubicBezTo>
                  <a:cubicBezTo>
                    <a:pt x="1" y="840"/>
                    <a:pt x="453" y="2593"/>
                    <a:pt x="453" y="2593"/>
                  </a:cubicBezTo>
                  <a:cubicBezTo>
                    <a:pt x="471" y="3256"/>
                    <a:pt x="1481" y="4348"/>
                    <a:pt x="2150" y="4348"/>
                  </a:cubicBezTo>
                  <a:cubicBezTo>
                    <a:pt x="2158" y="4348"/>
                    <a:pt x="2166" y="4348"/>
                    <a:pt x="2173" y="4348"/>
                  </a:cubicBezTo>
                  <a:cubicBezTo>
                    <a:pt x="2844" y="4325"/>
                    <a:pt x="3133" y="3540"/>
                    <a:pt x="3133" y="3540"/>
                  </a:cubicBezTo>
                  <a:cubicBezTo>
                    <a:pt x="3133" y="3540"/>
                    <a:pt x="4474" y="2830"/>
                    <a:pt x="4304" y="2503"/>
                  </a:cubicBezTo>
                  <a:cubicBezTo>
                    <a:pt x="4256" y="2409"/>
                    <a:pt x="4144" y="2376"/>
                    <a:pt x="4008" y="2376"/>
                  </a:cubicBezTo>
                  <a:cubicBezTo>
                    <a:pt x="3666" y="2376"/>
                    <a:pt x="3175" y="2588"/>
                    <a:pt x="3175" y="2588"/>
                  </a:cubicBezTo>
                  <a:cubicBezTo>
                    <a:pt x="3175" y="2588"/>
                    <a:pt x="4374" y="1917"/>
                    <a:pt x="4091" y="1447"/>
                  </a:cubicBezTo>
                  <a:cubicBezTo>
                    <a:pt x="4066" y="1405"/>
                    <a:pt x="4011" y="1387"/>
                    <a:pt x="3939" y="1387"/>
                  </a:cubicBezTo>
                  <a:cubicBezTo>
                    <a:pt x="3562" y="1387"/>
                    <a:pt x="2687" y="1861"/>
                    <a:pt x="2687" y="1861"/>
                  </a:cubicBezTo>
                  <a:cubicBezTo>
                    <a:pt x="2687" y="1861"/>
                    <a:pt x="3671" y="767"/>
                    <a:pt x="3355" y="520"/>
                  </a:cubicBezTo>
                  <a:cubicBezTo>
                    <a:pt x="3322" y="494"/>
                    <a:pt x="3282" y="483"/>
                    <a:pt x="3236" y="483"/>
                  </a:cubicBezTo>
                  <a:cubicBezTo>
                    <a:pt x="2838" y="483"/>
                    <a:pt x="2009" y="1348"/>
                    <a:pt x="2009" y="1348"/>
                  </a:cubicBezTo>
                  <a:cubicBezTo>
                    <a:pt x="2009" y="1348"/>
                    <a:pt x="2645" y="89"/>
                    <a:pt x="2313" y="6"/>
                  </a:cubicBezTo>
                  <a:cubicBezTo>
                    <a:pt x="2297" y="2"/>
                    <a:pt x="2281" y="0"/>
                    <a:pt x="2264"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33"/>
            <p:cNvSpPr/>
            <p:nvPr/>
          </p:nvSpPr>
          <p:spPr>
            <a:xfrm>
              <a:off x="6545059" y="532898"/>
              <a:ext cx="27979" cy="27349"/>
            </a:xfrm>
            <a:custGeom>
              <a:avLst/>
              <a:gdLst/>
              <a:ahLst/>
              <a:cxnLst/>
              <a:rect l="l" t="t" r="r" b="b"/>
              <a:pathLst>
                <a:path w="936" h="915" extrusionOk="0">
                  <a:moveTo>
                    <a:pt x="79" y="0"/>
                  </a:moveTo>
                  <a:cubicBezTo>
                    <a:pt x="36" y="0"/>
                    <a:pt x="5" y="30"/>
                    <a:pt x="4" y="71"/>
                  </a:cubicBezTo>
                  <a:cubicBezTo>
                    <a:pt x="1" y="112"/>
                    <a:pt x="33" y="144"/>
                    <a:pt x="74" y="147"/>
                  </a:cubicBezTo>
                  <a:cubicBezTo>
                    <a:pt x="255" y="153"/>
                    <a:pt x="436" y="229"/>
                    <a:pt x="566" y="356"/>
                  </a:cubicBezTo>
                  <a:cubicBezTo>
                    <a:pt x="695" y="486"/>
                    <a:pt x="776" y="664"/>
                    <a:pt x="784" y="846"/>
                  </a:cubicBezTo>
                  <a:cubicBezTo>
                    <a:pt x="787" y="884"/>
                    <a:pt x="818" y="915"/>
                    <a:pt x="858" y="915"/>
                  </a:cubicBezTo>
                  <a:lnTo>
                    <a:pt x="865" y="915"/>
                  </a:lnTo>
                  <a:cubicBezTo>
                    <a:pt x="904" y="911"/>
                    <a:pt x="935" y="877"/>
                    <a:pt x="933" y="836"/>
                  </a:cubicBezTo>
                  <a:cubicBezTo>
                    <a:pt x="923" y="617"/>
                    <a:pt x="827" y="404"/>
                    <a:pt x="670" y="250"/>
                  </a:cubicBezTo>
                  <a:cubicBezTo>
                    <a:pt x="513" y="99"/>
                    <a:pt x="297" y="7"/>
                    <a:pt x="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33"/>
            <p:cNvSpPr/>
            <p:nvPr/>
          </p:nvSpPr>
          <p:spPr>
            <a:xfrm>
              <a:off x="6001763" y="180076"/>
              <a:ext cx="134367" cy="115136"/>
            </a:xfrm>
            <a:custGeom>
              <a:avLst/>
              <a:gdLst/>
              <a:ahLst/>
              <a:cxnLst/>
              <a:rect l="l" t="t" r="r" b="b"/>
              <a:pathLst>
                <a:path w="4495" h="3852" extrusionOk="0">
                  <a:moveTo>
                    <a:pt x="2460" y="0"/>
                  </a:moveTo>
                  <a:cubicBezTo>
                    <a:pt x="2086" y="0"/>
                    <a:pt x="1937" y="1396"/>
                    <a:pt x="1937" y="1396"/>
                  </a:cubicBezTo>
                  <a:cubicBezTo>
                    <a:pt x="1937" y="1396"/>
                    <a:pt x="1618" y="73"/>
                    <a:pt x="1325" y="73"/>
                  </a:cubicBezTo>
                  <a:cubicBezTo>
                    <a:pt x="1319" y="73"/>
                    <a:pt x="1313" y="73"/>
                    <a:pt x="1307" y="75"/>
                  </a:cubicBezTo>
                  <a:cubicBezTo>
                    <a:pt x="771" y="179"/>
                    <a:pt x="1070" y="1519"/>
                    <a:pt x="1070" y="1519"/>
                  </a:cubicBezTo>
                  <a:cubicBezTo>
                    <a:pt x="1070" y="1519"/>
                    <a:pt x="767" y="616"/>
                    <a:pt x="427" y="616"/>
                  </a:cubicBezTo>
                  <a:cubicBezTo>
                    <a:pt x="411" y="616"/>
                    <a:pt x="395" y="618"/>
                    <a:pt x="378" y="622"/>
                  </a:cubicBezTo>
                  <a:cubicBezTo>
                    <a:pt x="21" y="715"/>
                    <a:pt x="390" y="2186"/>
                    <a:pt x="390" y="2186"/>
                  </a:cubicBezTo>
                  <a:cubicBezTo>
                    <a:pt x="390" y="2186"/>
                    <a:pt x="0" y="2927"/>
                    <a:pt x="431" y="3441"/>
                  </a:cubicBezTo>
                  <a:cubicBezTo>
                    <a:pt x="662" y="3716"/>
                    <a:pt x="1204" y="3852"/>
                    <a:pt x="1736" y="3852"/>
                  </a:cubicBezTo>
                  <a:cubicBezTo>
                    <a:pt x="2198" y="3852"/>
                    <a:pt x="2652" y="3750"/>
                    <a:pt x="2888" y="3547"/>
                  </a:cubicBezTo>
                  <a:cubicBezTo>
                    <a:pt x="2888" y="3547"/>
                    <a:pt x="4494" y="2711"/>
                    <a:pt x="4287" y="2375"/>
                  </a:cubicBezTo>
                  <a:cubicBezTo>
                    <a:pt x="4233" y="2287"/>
                    <a:pt x="4130" y="2255"/>
                    <a:pt x="4008" y="2255"/>
                  </a:cubicBezTo>
                  <a:cubicBezTo>
                    <a:pt x="3666" y="2255"/>
                    <a:pt x="3173" y="2509"/>
                    <a:pt x="3173" y="2509"/>
                  </a:cubicBezTo>
                  <a:cubicBezTo>
                    <a:pt x="3173" y="2509"/>
                    <a:pt x="3985" y="717"/>
                    <a:pt x="3567" y="435"/>
                  </a:cubicBezTo>
                  <a:cubicBezTo>
                    <a:pt x="3548" y="421"/>
                    <a:pt x="3527" y="415"/>
                    <a:pt x="3506" y="415"/>
                  </a:cubicBezTo>
                  <a:cubicBezTo>
                    <a:pt x="3216" y="415"/>
                    <a:pt x="2770" y="1558"/>
                    <a:pt x="2770" y="1558"/>
                  </a:cubicBezTo>
                  <a:cubicBezTo>
                    <a:pt x="2770" y="1558"/>
                    <a:pt x="2881" y="73"/>
                    <a:pt x="2487" y="3"/>
                  </a:cubicBezTo>
                  <a:cubicBezTo>
                    <a:pt x="2478" y="1"/>
                    <a:pt x="2469" y="0"/>
                    <a:pt x="2460"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33"/>
            <p:cNvSpPr/>
            <p:nvPr/>
          </p:nvSpPr>
          <p:spPr>
            <a:xfrm>
              <a:off x="6056466" y="245326"/>
              <a:ext cx="37665" cy="11866"/>
            </a:xfrm>
            <a:custGeom>
              <a:avLst/>
              <a:gdLst/>
              <a:ahLst/>
              <a:cxnLst/>
              <a:rect l="l" t="t" r="r" b="b"/>
              <a:pathLst>
                <a:path w="1260" h="397" extrusionOk="0">
                  <a:moveTo>
                    <a:pt x="594" y="0"/>
                  </a:moveTo>
                  <a:cubicBezTo>
                    <a:pt x="391" y="0"/>
                    <a:pt x="192" y="71"/>
                    <a:pt x="36" y="198"/>
                  </a:cubicBezTo>
                  <a:cubicBezTo>
                    <a:pt x="5" y="222"/>
                    <a:pt x="1" y="269"/>
                    <a:pt x="26" y="300"/>
                  </a:cubicBezTo>
                  <a:cubicBezTo>
                    <a:pt x="40" y="318"/>
                    <a:pt x="60" y="327"/>
                    <a:pt x="81" y="327"/>
                  </a:cubicBezTo>
                  <a:cubicBezTo>
                    <a:pt x="98" y="327"/>
                    <a:pt x="114" y="321"/>
                    <a:pt x="128" y="311"/>
                  </a:cubicBezTo>
                  <a:cubicBezTo>
                    <a:pt x="259" y="207"/>
                    <a:pt x="426" y="147"/>
                    <a:pt x="591" y="147"/>
                  </a:cubicBezTo>
                  <a:cubicBezTo>
                    <a:pt x="607" y="147"/>
                    <a:pt x="623" y="147"/>
                    <a:pt x="639" y="149"/>
                  </a:cubicBezTo>
                  <a:cubicBezTo>
                    <a:pt x="820" y="158"/>
                    <a:pt x="999" y="242"/>
                    <a:pt x="1123" y="374"/>
                  </a:cubicBezTo>
                  <a:cubicBezTo>
                    <a:pt x="1137" y="390"/>
                    <a:pt x="1157" y="397"/>
                    <a:pt x="1177" y="397"/>
                  </a:cubicBezTo>
                  <a:cubicBezTo>
                    <a:pt x="1196" y="397"/>
                    <a:pt x="1213" y="390"/>
                    <a:pt x="1229" y="377"/>
                  </a:cubicBezTo>
                  <a:cubicBezTo>
                    <a:pt x="1257" y="349"/>
                    <a:pt x="1260" y="304"/>
                    <a:pt x="1232" y="274"/>
                  </a:cubicBezTo>
                  <a:cubicBezTo>
                    <a:pt x="1079" y="115"/>
                    <a:pt x="868" y="16"/>
                    <a:pt x="649" y="2"/>
                  </a:cubicBezTo>
                  <a:cubicBezTo>
                    <a:pt x="630" y="1"/>
                    <a:pt x="61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33"/>
            <p:cNvSpPr/>
            <p:nvPr/>
          </p:nvSpPr>
          <p:spPr>
            <a:xfrm>
              <a:off x="6002212" y="286066"/>
              <a:ext cx="575759" cy="553473"/>
            </a:xfrm>
            <a:custGeom>
              <a:avLst/>
              <a:gdLst/>
              <a:ahLst/>
              <a:cxnLst/>
              <a:rect l="l" t="t" r="r" b="b"/>
              <a:pathLst>
                <a:path w="19261" h="18517" extrusionOk="0">
                  <a:moveTo>
                    <a:pt x="2872" y="1"/>
                  </a:moveTo>
                  <a:cubicBezTo>
                    <a:pt x="2412" y="149"/>
                    <a:pt x="1970" y="236"/>
                    <a:pt x="1555" y="236"/>
                  </a:cubicBezTo>
                  <a:cubicBezTo>
                    <a:pt x="1216" y="236"/>
                    <a:pt x="894" y="178"/>
                    <a:pt x="594" y="47"/>
                  </a:cubicBezTo>
                  <a:lnTo>
                    <a:pt x="594" y="47"/>
                  </a:lnTo>
                  <a:cubicBezTo>
                    <a:pt x="594" y="48"/>
                    <a:pt x="1" y="6818"/>
                    <a:pt x="3594" y="10799"/>
                  </a:cubicBezTo>
                  <a:cubicBezTo>
                    <a:pt x="2944" y="11708"/>
                    <a:pt x="1956" y="13344"/>
                    <a:pt x="1335" y="15176"/>
                  </a:cubicBezTo>
                  <a:cubicBezTo>
                    <a:pt x="1240" y="15457"/>
                    <a:pt x="1152" y="15743"/>
                    <a:pt x="1078" y="16033"/>
                  </a:cubicBezTo>
                  <a:cubicBezTo>
                    <a:pt x="2842" y="17194"/>
                    <a:pt x="5441" y="17962"/>
                    <a:pt x="8485" y="18517"/>
                  </a:cubicBezTo>
                  <a:cubicBezTo>
                    <a:pt x="8485" y="18517"/>
                    <a:pt x="8686" y="17124"/>
                    <a:pt x="8969" y="15616"/>
                  </a:cubicBezTo>
                  <a:cubicBezTo>
                    <a:pt x="9098" y="14922"/>
                    <a:pt x="9246" y="14200"/>
                    <a:pt x="9401" y="13581"/>
                  </a:cubicBezTo>
                  <a:cubicBezTo>
                    <a:pt x="9974" y="13677"/>
                    <a:pt x="10540" y="13720"/>
                    <a:pt x="11092" y="13720"/>
                  </a:cubicBezTo>
                  <a:cubicBezTo>
                    <a:pt x="15603" y="13720"/>
                    <a:pt x="19261" y="10871"/>
                    <a:pt x="19261" y="10869"/>
                  </a:cubicBezTo>
                  <a:cubicBezTo>
                    <a:pt x="18418" y="10494"/>
                    <a:pt x="17883" y="9878"/>
                    <a:pt x="17539" y="9113"/>
                  </a:cubicBezTo>
                  <a:cubicBezTo>
                    <a:pt x="16580" y="9925"/>
                    <a:pt x="15060" y="10381"/>
                    <a:pt x="13318" y="10397"/>
                  </a:cubicBezTo>
                  <a:cubicBezTo>
                    <a:pt x="13291" y="10397"/>
                    <a:pt x="13264" y="10397"/>
                    <a:pt x="13236" y="10397"/>
                  </a:cubicBezTo>
                  <a:cubicBezTo>
                    <a:pt x="11277" y="10397"/>
                    <a:pt x="9047" y="9847"/>
                    <a:pt x="7023" y="8624"/>
                  </a:cubicBezTo>
                  <a:cubicBezTo>
                    <a:pt x="6986" y="8601"/>
                    <a:pt x="6947" y="8577"/>
                    <a:pt x="6910" y="8553"/>
                  </a:cubicBezTo>
                  <a:cubicBezTo>
                    <a:pt x="5916" y="7921"/>
                    <a:pt x="5161" y="7017"/>
                    <a:pt x="4588" y="6032"/>
                  </a:cubicBezTo>
                  <a:cubicBezTo>
                    <a:pt x="4176" y="5324"/>
                    <a:pt x="3858" y="4573"/>
                    <a:pt x="3614" y="3847"/>
                  </a:cubicBezTo>
                  <a:cubicBezTo>
                    <a:pt x="2915" y="1779"/>
                    <a:pt x="2872" y="1"/>
                    <a:pt x="28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33"/>
            <p:cNvSpPr/>
            <p:nvPr/>
          </p:nvSpPr>
          <p:spPr>
            <a:xfrm>
              <a:off x="6129853" y="466303"/>
              <a:ext cx="270527" cy="160330"/>
            </a:xfrm>
            <a:custGeom>
              <a:avLst/>
              <a:gdLst/>
              <a:ahLst/>
              <a:cxnLst/>
              <a:rect l="l" t="t" r="r" b="b"/>
              <a:pathLst>
                <a:path w="9050" h="5364" extrusionOk="0">
                  <a:moveTo>
                    <a:pt x="319" y="1"/>
                  </a:moveTo>
                  <a:cubicBezTo>
                    <a:pt x="0" y="1789"/>
                    <a:pt x="20" y="3714"/>
                    <a:pt x="2317" y="4853"/>
                  </a:cubicBezTo>
                  <a:cubicBezTo>
                    <a:pt x="3036" y="5210"/>
                    <a:pt x="3840" y="5363"/>
                    <a:pt x="4692" y="5363"/>
                  </a:cubicBezTo>
                  <a:cubicBezTo>
                    <a:pt x="6076" y="5363"/>
                    <a:pt x="7583" y="4959"/>
                    <a:pt x="9050" y="4367"/>
                  </a:cubicBezTo>
                  <a:lnTo>
                    <a:pt x="9050" y="4367"/>
                  </a:lnTo>
                  <a:cubicBezTo>
                    <a:pt x="9018" y="4367"/>
                    <a:pt x="8986" y="4367"/>
                    <a:pt x="8954" y="4367"/>
                  </a:cubicBezTo>
                  <a:cubicBezTo>
                    <a:pt x="6998" y="4367"/>
                    <a:pt x="4772" y="3816"/>
                    <a:pt x="2754" y="2594"/>
                  </a:cubicBezTo>
                  <a:cubicBezTo>
                    <a:pt x="2718" y="2571"/>
                    <a:pt x="2679" y="2546"/>
                    <a:pt x="2641" y="2523"/>
                  </a:cubicBezTo>
                  <a:cubicBezTo>
                    <a:pt x="1648" y="1891"/>
                    <a:pt x="894" y="987"/>
                    <a:pt x="319"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33"/>
            <p:cNvSpPr/>
            <p:nvPr/>
          </p:nvSpPr>
          <p:spPr>
            <a:xfrm>
              <a:off x="6141780" y="513559"/>
              <a:ext cx="174094" cy="123386"/>
            </a:xfrm>
            <a:custGeom>
              <a:avLst/>
              <a:gdLst/>
              <a:ahLst/>
              <a:cxnLst/>
              <a:rect l="l" t="t" r="r" b="b"/>
              <a:pathLst>
                <a:path w="5824" h="4128" extrusionOk="0">
                  <a:moveTo>
                    <a:pt x="2112" y="1"/>
                  </a:moveTo>
                  <a:cubicBezTo>
                    <a:pt x="1962" y="1"/>
                    <a:pt x="1832" y="25"/>
                    <a:pt x="1730" y="77"/>
                  </a:cubicBezTo>
                  <a:cubicBezTo>
                    <a:pt x="573" y="668"/>
                    <a:pt x="1" y="1754"/>
                    <a:pt x="38" y="2001"/>
                  </a:cubicBezTo>
                  <a:cubicBezTo>
                    <a:pt x="42" y="2033"/>
                    <a:pt x="60" y="2045"/>
                    <a:pt x="89" y="2045"/>
                  </a:cubicBezTo>
                  <a:cubicBezTo>
                    <a:pt x="176" y="2045"/>
                    <a:pt x="366" y="1944"/>
                    <a:pt x="653" y="1944"/>
                  </a:cubicBezTo>
                  <a:cubicBezTo>
                    <a:pt x="1030" y="1944"/>
                    <a:pt x="1573" y="2119"/>
                    <a:pt x="2264" y="2932"/>
                  </a:cubicBezTo>
                  <a:cubicBezTo>
                    <a:pt x="2264" y="2932"/>
                    <a:pt x="2277" y="2932"/>
                    <a:pt x="2302" y="2932"/>
                  </a:cubicBezTo>
                  <a:cubicBezTo>
                    <a:pt x="2584" y="2932"/>
                    <a:pt x="4307" y="2974"/>
                    <a:pt x="4367" y="3992"/>
                  </a:cubicBezTo>
                  <a:cubicBezTo>
                    <a:pt x="4372" y="4086"/>
                    <a:pt x="4405" y="4127"/>
                    <a:pt x="4456" y="4127"/>
                  </a:cubicBezTo>
                  <a:cubicBezTo>
                    <a:pt x="4777" y="4127"/>
                    <a:pt x="5823" y="2458"/>
                    <a:pt x="5287" y="1690"/>
                  </a:cubicBezTo>
                  <a:cubicBezTo>
                    <a:pt x="4753" y="924"/>
                    <a:pt x="3045" y="1"/>
                    <a:pt x="21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33"/>
            <p:cNvSpPr/>
            <p:nvPr/>
          </p:nvSpPr>
          <p:spPr>
            <a:xfrm>
              <a:off x="6183480" y="531164"/>
              <a:ext cx="104654" cy="74217"/>
            </a:xfrm>
            <a:custGeom>
              <a:avLst/>
              <a:gdLst/>
              <a:ahLst/>
              <a:cxnLst/>
              <a:rect l="l" t="t" r="r" b="b"/>
              <a:pathLst>
                <a:path w="3501" h="2483" extrusionOk="0">
                  <a:moveTo>
                    <a:pt x="399" y="0"/>
                  </a:moveTo>
                  <a:cubicBezTo>
                    <a:pt x="398" y="0"/>
                    <a:pt x="1" y="1499"/>
                    <a:pt x="725" y="2280"/>
                  </a:cubicBezTo>
                  <a:cubicBezTo>
                    <a:pt x="859" y="2424"/>
                    <a:pt x="1034" y="2483"/>
                    <a:pt x="1233" y="2483"/>
                  </a:cubicBezTo>
                  <a:cubicBezTo>
                    <a:pt x="2108" y="2483"/>
                    <a:pt x="3419" y="1335"/>
                    <a:pt x="3501" y="1283"/>
                  </a:cubicBezTo>
                  <a:lnTo>
                    <a:pt x="399" y="0"/>
                  </a:ln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33"/>
            <p:cNvSpPr/>
            <p:nvPr/>
          </p:nvSpPr>
          <p:spPr>
            <a:xfrm>
              <a:off x="6087017" y="373225"/>
              <a:ext cx="96911" cy="86741"/>
            </a:xfrm>
            <a:custGeom>
              <a:avLst/>
              <a:gdLst/>
              <a:ahLst/>
              <a:cxnLst/>
              <a:rect l="l" t="t" r="r" b="b"/>
              <a:pathLst>
                <a:path w="3242" h="2902" extrusionOk="0">
                  <a:moveTo>
                    <a:pt x="1339" y="1"/>
                  </a:moveTo>
                  <a:cubicBezTo>
                    <a:pt x="1027" y="1"/>
                    <a:pt x="733" y="106"/>
                    <a:pt x="513" y="321"/>
                  </a:cubicBezTo>
                  <a:cubicBezTo>
                    <a:pt x="1" y="824"/>
                    <a:pt x="83" y="1736"/>
                    <a:pt x="694" y="2361"/>
                  </a:cubicBezTo>
                  <a:cubicBezTo>
                    <a:pt x="1043" y="2717"/>
                    <a:pt x="1490" y="2902"/>
                    <a:pt x="1905" y="2902"/>
                  </a:cubicBezTo>
                  <a:cubicBezTo>
                    <a:pt x="2217" y="2902"/>
                    <a:pt x="2511" y="2797"/>
                    <a:pt x="2731" y="2581"/>
                  </a:cubicBezTo>
                  <a:cubicBezTo>
                    <a:pt x="3242" y="2079"/>
                    <a:pt x="3161" y="1165"/>
                    <a:pt x="2549" y="542"/>
                  </a:cubicBezTo>
                  <a:cubicBezTo>
                    <a:pt x="2199" y="185"/>
                    <a:pt x="1753" y="1"/>
                    <a:pt x="1339" y="1"/>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33"/>
            <p:cNvSpPr/>
            <p:nvPr/>
          </p:nvSpPr>
          <p:spPr>
            <a:xfrm>
              <a:off x="6110064" y="395194"/>
              <a:ext cx="37336" cy="39813"/>
            </a:xfrm>
            <a:custGeom>
              <a:avLst/>
              <a:gdLst/>
              <a:ahLst/>
              <a:cxnLst/>
              <a:rect l="l" t="t" r="r" b="b"/>
              <a:pathLst>
                <a:path w="1249" h="1332" extrusionOk="0">
                  <a:moveTo>
                    <a:pt x="88" y="1"/>
                  </a:moveTo>
                  <a:cubicBezTo>
                    <a:pt x="78" y="1"/>
                    <a:pt x="72" y="1"/>
                    <a:pt x="71" y="1"/>
                  </a:cubicBezTo>
                  <a:cubicBezTo>
                    <a:pt x="32" y="6"/>
                    <a:pt x="0" y="40"/>
                    <a:pt x="3" y="79"/>
                  </a:cubicBezTo>
                  <a:cubicBezTo>
                    <a:pt x="6" y="120"/>
                    <a:pt x="36" y="148"/>
                    <a:pt x="80" y="148"/>
                  </a:cubicBezTo>
                  <a:cubicBezTo>
                    <a:pt x="82" y="148"/>
                    <a:pt x="89" y="148"/>
                    <a:pt x="100" y="148"/>
                  </a:cubicBezTo>
                  <a:cubicBezTo>
                    <a:pt x="234" y="148"/>
                    <a:pt x="957" y="202"/>
                    <a:pt x="1099" y="1268"/>
                  </a:cubicBezTo>
                  <a:cubicBezTo>
                    <a:pt x="1104" y="1304"/>
                    <a:pt x="1134" y="1331"/>
                    <a:pt x="1171" y="1331"/>
                  </a:cubicBezTo>
                  <a:lnTo>
                    <a:pt x="1179" y="1331"/>
                  </a:lnTo>
                  <a:cubicBezTo>
                    <a:pt x="1220" y="1325"/>
                    <a:pt x="1248" y="1289"/>
                    <a:pt x="1243" y="1248"/>
                  </a:cubicBezTo>
                  <a:cubicBezTo>
                    <a:pt x="1084" y="52"/>
                    <a:pt x="221"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33"/>
            <p:cNvSpPr/>
            <p:nvPr/>
          </p:nvSpPr>
          <p:spPr>
            <a:xfrm>
              <a:off x="6113980" y="410050"/>
              <a:ext cx="28338" cy="17097"/>
            </a:xfrm>
            <a:custGeom>
              <a:avLst/>
              <a:gdLst/>
              <a:ahLst/>
              <a:cxnLst/>
              <a:rect l="l" t="t" r="r" b="b"/>
              <a:pathLst>
                <a:path w="948" h="572" extrusionOk="0">
                  <a:moveTo>
                    <a:pt x="521" y="1"/>
                  </a:moveTo>
                  <a:cubicBezTo>
                    <a:pt x="434" y="1"/>
                    <a:pt x="356" y="20"/>
                    <a:pt x="286" y="58"/>
                  </a:cubicBezTo>
                  <a:cubicBezTo>
                    <a:pt x="52" y="185"/>
                    <a:pt x="9" y="476"/>
                    <a:pt x="8" y="488"/>
                  </a:cubicBezTo>
                  <a:cubicBezTo>
                    <a:pt x="1" y="529"/>
                    <a:pt x="29" y="566"/>
                    <a:pt x="70" y="571"/>
                  </a:cubicBezTo>
                  <a:lnTo>
                    <a:pt x="80" y="571"/>
                  </a:lnTo>
                  <a:cubicBezTo>
                    <a:pt x="116" y="571"/>
                    <a:pt x="149" y="545"/>
                    <a:pt x="155" y="505"/>
                  </a:cubicBezTo>
                  <a:cubicBezTo>
                    <a:pt x="155" y="504"/>
                    <a:pt x="187" y="276"/>
                    <a:pt x="356" y="185"/>
                  </a:cubicBezTo>
                  <a:cubicBezTo>
                    <a:pt x="404" y="159"/>
                    <a:pt x="458" y="146"/>
                    <a:pt x="519" y="146"/>
                  </a:cubicBezTo>
                  <a:cubicBezTo>
                    <a:pt x="610" y="146"/>
                    <a:pt x="715" y="174"/>
                    <a:pt x="834" y="230"/>
                  </a:cubicBezTo>
                  <a:cubicBezTo>
                    <a:pt x="844" y="235"/>
                    <a:pt x="854" y="237"/>
                    <a:pt x="865" y="237"/>
                  </a:cubicBezTo>
                  <a:cubicBezTo>
                    <a:pt x="892" y="237"/>
                    <a:pt x="918" y="221"/>
                    <a:pt x="931" y="195"/>
                  </a:cubicBezTo>
                  <a:cubicBezTo>
                    <a:pt x="948" y="159"/>
                    <a:pt x="932" y="116"/>
                    <a:pt x="896" y="97"/>
                  </a:cubicBezTo>
                  <a:cubicBezTo>
                    <a:pt x="758" y="33"/>
                    <a:pt x="632" y="1"/>
                    <a:pt x="5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33"/>
            <p:cNvSpPr/>
            <p:nvPr/>
          </p:nvSpPr>
          <p:spPr>
            <a:xfrm>
              <a:off x="6154574" y="255817"/>
              <a:ext cx="118464" cy="134654"/>
            </a:xfrm>
            <a:custGeom>
              <a:avLst/>
              <a:gdLst/>
              <a:ahLst/>
              <a:cxnLst/>
              <a:rect l="l" t="t" r="r" b="b"/>
              <a:pathLst>
                <a:path w="3963" h="4505" extrusionOk="0">
                  <a:moveTo>
                    <a:pt x="2145" y="1"/>
                  </a:moveTo>
                  <a:cubicBezTo>
                    <a:pt x="2109" y="87"/>
                    <a:pt x="646" y="876"/>
                    <a:pt x="1" y="4505"/>
                  </a:cubicBezTo>
                  <a:lnTo>
                    <a:pt x="3963" y="880"/>
                  </a:lnTo>
                  <a:lnTo>
                    <a:pt x="214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33"/>
            <p:cNvSpPr/>
            <p:nvPr/>
          </p:nvSpPr>
          <p:spPr>
            <a:xfrm>
              <a:off x="6105550" y="255578"/>
              <a:ext cx="418674" cy="333423"/>
            </a:xfrm>
            <a:custGeom>
              <a:avLst/>
              <a:gdLst/>
              <a:ahLst/>
              <a:cxnLst/>
              <a:rect l="l" t="t" r="r" b="b"/>
              <a:pathLst>
                <a:path w="14006" h="11155" extrusionOk="0">
                  <a:moveTo>
                    <a:pt x="6869" y="0"/>
                  </a:moveTo>
                  <a:cubicBezTo>
                    <a:pt x="6413" y="0"/>
                    <a:pt x="5958" y="58"/>
                    <a:pt x="5514" y="189"/>
                  </a:cubicBezTo>
                  <a:cubicBezTo>
                    <a:pt x="4389" y="520"/>
                    <a:pt x="3327" y="1322"/>
                    <a:pt x="2493" y="2835"/>
                  </a:cubicBezTo>
                  <a:cubicBezTo>
                    <a:pt x="2489" y="2837"/>
                    <a:pt x="2489" y="2840"/>
                    <a:pt x="2489" y="2840"/>
                  </a:cubicBezTo>
                  <a:cubicBezTo>
                    <a:pt x="2320" y="3152"/>
                    <a:pt x="2156" y="3492"/>
                    <a:pt x="2006" y="3866"/>
                  </a:cubicBezTo>
                  <a:cubicBezTo>
                    <a:pt x="1804" y="4360"/>
                    <a:pt x="1470" y="4784"/>
                    <a:pt x="1068" y="5148"/>
                  </a:cubicBezTo>
                  <a:cubicBezTo>
                    <a:pt x="894" y="5303"/>
                    <a:pt x="756" y="5485"/>
                    <a:pt x="660" y="5693"/>
                  </a:cubicBezTo>
                  <a:cubicBezTo>
                    <a:pt x="0" y="7117"/>
                    <a:pt x="1514" y="9220"/>
                    <a:pt x="4042" y="10393"/>
                  </a:cubicBezTo>
                  <a:cubicBezTo>
                    <a:pt x="5147" y="10906"/>
                    <a:pt x="6262" y="11155"/>
                    <a:pt x="7222" y="11155"/>
                  </a:cubicBezTo>
                  <a:cubicBezTo>
                    <a:pt x="7632" y="11155"/>
                    <a:pt x="8013" y="11109"/>
                    <a:pt x="8354" y="11020"/>
                  </a:cubicBezTo>
                  <a:cubicBezTo>
                    <a:pt x="8548" y="10966"/>
                    <a:pt x="8745" y="10918"/>
                    <a:pt x="8947" y="10890"/>
                  </a:cubicBezTo>
                  <a:cubicBezTo>
                    <a:pt x="10708" y="10642"/>
                    <a:pt x="11976" y="9439"/>
                    <a:pt x="12718" y="7837"/>
                  </a:cubicBezTo>
                  <a:cubicBezTo>
                    <a:pt x="14005" y="5058"/>
                    <a:pt x="12667" y="1792"/>
                    <a:pt x="9395" y="520"/>
                  </a:cubicBezTo>
                  <a:cubicBezTo>
                    <a:pt x="8593" y="207"/>
                    <a:pt x="7729" y="0"/>
                    <a:pt x="6869" y="0"/>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33"/>
            <p:cNvSpPr/>
            <p:nvPr/>
          </p:nvSpPr>
          <p:spPr>
            <a:xfrm>
              <a:off x="6180072" y="261108"/>
              <a:ext cx="304814" cy="271013"/>
            </a:xfrm>
            <a:custGeom>
              <a:avLst/>
              <a:gdLst/>
              <a:ahLst/>
              <a:cxnLst/>
              <a:rect l="l" t="t" r="r" b="b"/>
              <a:pathLst>
                <a:path w="10197" h="9067" extrusionOk="0">
                  <a:moveTo>
                    <a:pt x="3230" y="0"/>
                  </a:moveTo>
                  <a:cubicBezTo>
                    <a:pt x="3160" y="0"/>
                    <a:pt x="3090" y="1"/>
                    <a:pt x="3021" y="3"/>
                  </a:cubicBezTo>
                  <a:cubicBezTo>
                    <a:pt x="1896" y="333"/>
                    <a:pt x="834" y="1134"/>
                    <a:pt x="0" y="2648"/>
                  </a:cubicBezTo>
                  <a:cubicBezTo>
                    <a:pt x="64" y="2560"/>
                    <a:pt x="829" y="1523"/>
                    <a:pt x="1842" y="1523"/>
                  </a:cubicBezTo>
                  <a:cubicBezTo>
                    <a:pt x="2042" y="1523"/>
                    <a:pt x="2253" y="1564"/>
                    <a:pt x="2469" y="1660"/>
                  </a:cubicBezTo>
                  <a:cubicBezTo>
                    <a:pt x="3808" y="2259"/>
                    <a:pt x="5452" y="2263"/>
                    <a:pt x="5497" y="2263"/>
                  </a:cubicBezTo>
                  <a:cubicBezTo>
                    <a:pt x="5498" y="2263"/>
                    <a:pt x="5498" y="2263"/>
                    <a:pt x="5498" y="2263"/>
                  </a:cubicBezTo>
                  <a:lnTo>
                    <a:pt x="5498" y="2263"/>
                  </a:lnTo>
                  <a:cubicBezTo>
                    <a:pt x="5405" y="2395"/>
                    <a:pt x="5038" y="2422"/>
                    <a:pt x="4757" y="2422"/>
                  </a:cubicBezTo>
                  <a:cubicBezTo>
                    <a:pt x="4567" y="2422"/>
                    <a:pt x="4417" y="2410"/>
                    <a:pt x="4417" y="2410"/>
                  </a:cubicBezTo>
                  <a:lnTo>
                    <a:pt x="4417" y="2410"/>
                  </a:lnTo>
                  <a:cubicBezTo>
                    <a:pt x="5612" y="3588"/>
                    <a:pt x="7996" y="3744"/>
                    <a:pt x="7996" y="3744"/>
                  </a:cubicBezTo>
                  <a:cubicBezTo>
                    <a:pt x="7154" y="4655"/>
                    <a:pt x="7624" y="6150"/>
                    <a:pt x="7624" y="6150"/>
                  </a:cubicBezTo>
                  <a:cubicBezTo>
                    <a:pt x="7466" y="7068"/>
                    <a:pt x="7192" y="9066"/>
                    <a:pt x="7192" y="9066"/>
                  </a:cubicBezTo>
                  <a:cubicBezTo>
                    <a:pt x="7192" y="9066"/>
                    <a:pt x="8986" y="7851"/>
                    <a:pt x="9591" y="6389"/>
                  </a:cubicBezTo>
                  <a:cubicBezTo>
                    <a:pt x="10197" y="4928"/>
                    <a:pt x="9684" y="2949"/>
                    <a:pt x="8678" y="1749"/>
                  </a:cubicBezTo>
                  <a:cubicBezTo>
                    <a:pt x="7845" y="758"/>
                    <a:pt x="5178" y="0"/>
                    <a:pt x="323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33"/>
            <p:cNvSpPr/>
            <p:nvPr/>
          </p:nvSpPr>
          <p:spPr>
            <a:xfrm>
              <a:off x="6200907" y="331050"/>
              <a:ext cx="38830" cy="46688"/>
            </a:xfrm>
            <a:custGeom>
              <a:avLst/>
              <a:gdLst/>
              <a:ahLst/>
              <a:cxnLst/>
              <a:rect l="l" t="t" r="r" b="b"/>
              <a:pathLst>
                <a:path w="1299" h="1562" extrusionOk="0">
                  <a:moveTo>
                    <a:pt x="160" y="1"/>
                  </a:moveTo>
                  <a:cubicBezTo>
                    <a:pt x="91" y="1"/>
                    <a:pt x="28" y="49"/>
                    <a:pt x="16" y="119"/>
                  </a:cubicBezTo>
                  <a:cubicBezTo>
                    <a:pt x="0" y="198"/>
                    <a:pt x="53" y="276"/>
                    <a:pt x="133" y="290"/>
                  </a:cubicBezTo>
                  <a:cubicBezTo>
                    <a:pt x="935" y="441"/>
                    <a:pt x="998" y="1384"/>
                    <a:pt x="1001" y="1425"/>
                  </a:cubicBezTo>
                  <a:cubicBezTo>
                    <a:pt x="1005" y="1502"/>
                    <a:pt x="1069" y="1562"/>
                    <a:pt x="1147" y="1562"/>
                  </a:cubicBezTo>
                  <a:lnTo>
                    <a:pt x="1158" y="1562"/>
                  </a:lnTo>
                  <a:cubicBezTo>
                    <a:pt x="1237" y="1559"/>
                    <a:pt x="1299" y="1490"/>
                    <a:pt x="1295" y="1409"/>
                  </a:cubicBezTo>
                  <a:cubicBezTo>
                    <a:pt x="1272" y="990"/>
                    <a:pt x="1012" y="157"/>
                    <a:pt x="187" y="3"/>
                  </a:cubicBezTo>
                  <a:cubicBezTo>
                    <a:pt x="178" y="2"/>
                    <a:pt x="169"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33"/>
            <p:cNvSpPr/>
            <p:nvPr/>
          </p:nvSpPr>
          <p:spPr>
            <a:xfrm>
              <a:off x="6290136" y="397466"/>
              <a:ext cx="63312" cy="23195"/>
            </a:xfrm>
            <a:custGeom>
              <a:avLst/>
              <a:gdLst/>
              <a:ahLst/>
              <a:cxnLst/>
              <a:rect l="l" t="t" r="r" b="b"/>
              <a:pathLst>
                <a:path w="2118" h="776" extrusionOk="0">
                  <a:moveTo>
                    <a:pt x="698" y="1"/>
                  </a:moveTo>
                  <a:cubicBezTo>
                    <a:pt x="515" y="1"/>
                    <a:pt x="321" y="29"/>
                    <a:pt x="119" y="98"/>
                  </a:cubicBezTo>
                  <a:cubicBezTo>
                    <a:pt x="42" y="122"/>
                    <a:pt x="1" y="206"/>
                    <a:pt x="28" y="283"/>
                  </a:cubicBezTo>
                  <a:cubicBezTo>
                    <a:pt x="47" y="344"/>
                    <a:pt x="104" y="382"/>
                    <a:pt x="164" y="382"/>
                  </a:cubicBezTo>
                  <a:cubicBezTo>
                    <a:pt x="180" y="382"/>
                    <a:pt x="197" y="380"/>
                    <a:pt x="212" y="374"/>
                  </a:cubicBezTo>
                  <a:cubicBezTo>
                    <a:pt x="377" y="318"/>
                    <a:pt x="537" y="295"/>
                    <a:pt x="689" y="295"/>
                  </a:cubicBezTo>
                  <a:cubicBezTo>
                    <a:pt x="1352" y="295"/>
                    <a:pt x="1851" y="733"/>
                    <a:pt x="1857" y="738"/>
                  </a:cubicBezTo>
                  <a:cubicBezTo>
                    <a:pt x="1885" y="762"/>
                    <a:pt x="1919" y="775"/>
                    <a:pt x="1954" y="775"/>
                  </a:cubicBezTo>
                  <a:cubicBezTo>
                    <a:pt x="1994" y="775"/>
                    <a:pt x="2033" y="757"/>
                    <a:pt x="2063" y="727"/>
                  </a:cubicBezTo>
                  <a:cubicBezTo>
                    <a:pt x="2118" y="668"/>
                    <a:pt x="2112" y="576"/>
                    <a:pt x="2053" y="521"/>
                  </a:cubicBezTo>
                  <a:cubicBezTo>
                    <a:pt x="2025" y="494"/>
                    <a:pt x="1464" y="1"/>
                    <a:pt x="6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33"/>
            <p:cNvSpPr/>
            <p:nvPr/>
          </p:nvSpPr>
          <p:spPr>
            <a:xfrm>
              <a:off x="6276505" y="469202"/>
              <a:ext cx="70845" cy="60228"/>
            </a:xfrm>
            <a:custGeom>
              <a:avLst/>
              <a:gdLst/>
              <a:ahLst/>
              <a:cxnLst/>
              <a:rect l="l" t="t" r="r" b="b"/>
              <a:pathLst>
                <a:path w="2370" h="2015" extrusionOk="0">
                  <a:moveTo>
                    <a:pt x="1011" y="1"/>
                  </a:moveTo>
                  <a:cubicBezTo>
                    <a:pt x="744" y="1"/>
                    <a:pt x="494" y="102"/>
                    <a:pt x="328" y="305"/>
                  </a:cubicBezTo>
                  <a:cubicBezTo>
                    <a:pt x="1" y="704"/>
                    <a:pt x="121" y="1341"/>
                    <a:pt x="594" y="1729"/>
                  </a:cubicBezTo>
                  <a:cubicBezTo>
                    <a:pt x="827" y="1919"/>
                    <a:pt x="1102" y="2014"/>
                    <a:pt x="1360" y="2014"/>
                  </a:cubicBezTo>
                  <a:cubicBezTo>
                    <a:pt x="1627" y="2014"/>
                    <a:pt x="1877" y="1912"/>
                    <a:pt x="2043" y="1709"/>
                  </a:cubicBezTo>
                  <a:cubicBezTo>
                    <a:pt x="2369" y="1311"/>
                    <a:pt x="2249" y="674"/>
                    <a:pt x="1776" y="286"/>
                  </a:cubicBezTo>
                  <a:cubicBezTo>
                    <a:pt x="1544" y="96"/>
                    <a:pt x="1269" y="1"/>
                    <a:pt x="1011" y="1"/>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33"/>
            <p:cNvSpPr/>
            <p:nvPr/>
          </p:nvSpPr>
          <p:spPr>
            <a:xfrm>
              <a:off x="6135771" y="394088"/>
              <a:ext cx="54165" cy="51381"/>
            </a:xfrm>
            <a:custGeom>
              <a:avLst/>
              <a:gdLst/>
              <a:ahLst/>
              <a:cxnLst/>
              <a:rect l="l" t="t" r="r" b="b"/>
              <a:pathLst>
                <a:path w="1812" h="1719" extrusionOk="0">
                  <a:moveTo>
                    <a:pt x="1094" y="0"/>
                  </a:moveTo>
                  <a:cubicBezTo>
                    <a:pt x="832" y="0"/>
                    <a:pt x="545" y="139"/>
                    <a:pt x="337" y="394"/>
                  </a:cubicBezTo>
                  <a:cubicBezTo>
                    <a:pt x="11" y="792"/>
                    <a:pt x="0" y="1324"/>
                    <a:pt x="315" y="1581"/>
                  </a:cubicBezTo>
                  <a:cubicBezTo>
                    <a:pt x="428" y="1674"/>
                    <a:pt x="568" y="1719"/>
                    <a:pt x="716" y="1719"/>
                  </a:cubicBezTo>
                  <a:cubicBezTo>
                    <a:pt x="978" y="1719"/>
                    <a:pt x="1265" y="1580"/>
                    <a:pt x="1474" y="1326"/>
                  </a:cubicBezTo>
                  <a:cubicBezTo>
                    <a:pt x="1800" y="926"/>
                    <a:pt x="1811" y="396"/>
                    <a:pt x="1496" y="139"/>
                  </a:cubicBezTo>
                  <a:cubicBezTo>
                    <a:pt x="1383" y="45"/>
                    <a:pt x="1242" y="0"/>
                    <a:pt x="1094" y="0"/>
                  </a:cubicBezTo>
                  <a:close/>
                </a:path>
              </a:pathLst>
            </a:custGeom>
            <a:solidFill>
              <a:srgbClr val="E693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33"/>
            <p:cNvSpPr/>
            <p:nvPr/>
          </p:nvSpPr>
          <p:spPr>
            <a:xfrm>
              <a:off x="6278149" y="428940"/>
              <a:ext cx="50010" cy="32461"/>
            </a:xfrm>
            <a:custGeom>
              <a:avLst/>
              <a:gdLst/>
              <a:ahLst/>
              <a:cxnLst/>
              <a:rect l="l" t="t" r="r" b="b"/>
              <a:pathLst>
                <a:path w="1673" h="1086" extrusionOk="0">
                  <a:moveTo>
                    <a:pt x="1077" y="1"/>
                  </a:moveTo>
                  <a:cubicBezTo>
                    <a:pt x="716" y="1"/>
                    <a:pt x="350" y="116"/>
                    <a:pt x="38" y="335"/>
                  </a:cubicBezTo>
                  <a:cubicBezTo>
                    <a:pt x="12" y="352"/>
                    <a:pt x="1" y="386"/>
                    <a:pt x="9" y="415"/>
                  </a:cubicBezTo>
                  <a:cubicBezTo>
                    <a:pt x="19" y="445"/>
                    <a:pt x="47" y="466"/>
                    <a:pt x="79" y="466"/>
                  </a:cubicBezTo>
                  <a:cubicBezTo>
                    <a:pt x="622" y="476"/>
                    <a:pt x="1141" y="689"/>
                    <a:pt x="1538" y="1066"/>
                  </a:cubicBezTo>
                  <a:cubicBezTo>
                    <a:pt x="1552" y="1079"/>
                    <a:pt x="1572" y="1086"/>
                    <a:pt x="1589" y="1086"/>
                  </a:cubicBezTo>
                  <a:cubicBezTo>
                    <a:pt x="1609" y="1086"/>
                    <a:pt x="1628" y="1079"/>
                    <a:pt x="1644" y="1063"/>
                  </a:cubicBezTo>
                  <a:cubicBezTo>
                    <a:pt x="1672" y="1033"/>
                    <a:pt x="1672" y="987"/>
                    <a:pt x="1642" y="959"/>
                  </a:cubicBezTo>
                  <a:cubicBezTo>
                    <a:pt x="1274" y="610"/>
                    <a:pt x="811" y="393"/>
                    <a:pt x="317" y="335"/>
                  </a:cubicBezTo>
                  <a:cubicBezTo>
                    <a:pt x="557" y="210"/>
                    <a:pt x="818" y="145"/>
                    <a:pt x="1078" y="145"/>
                  </a:cubicBezTo>
                  <a:cubicBezTo>
                    <a:pt x="1237" y="145"/>
                    <a:pt x="1395" y="170"/>
                    <a:pt x="1546" y="219"/>
                  </a:cubicBezTo>
                  <a:cubicBezTo>
                    <a:pt x="1554" y="222"/>
                    <a:pt x="1562" y="223"/>
                    <a:pt x="1570" y="223"/>
                  </a:cubicBezTo>
                  <a:cubicBezTo>
                    <a:pt x="1600" y="223"/>
                    <a:pt x="1628" y="204"/>
                    <a:pt x="1638" y="174"/>
                  </a:cubicBezTo>
                  <a:cubicBezTo>
                    <a:pt x="1651" y="137"/>
                    <a:pt x="1630" y="95"/>
                    <a:pt x="1590" y="82"/>
                  </a:cubicBezTo>
                  <a:cubicBezTo>
                    <a:pt x="1424" y="27"/>
                    <a:pt x="1251" y="1"/>
                    <a:pt x="1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33"/>
            <p:cNvSpPr/>
            <p:nvPr/>
          </p:nvSpPr>
          <p:spPr>
            <a:xfrm>
              <a:off x="6176096" y="369250"/>
              <a:ext cx="37545" cy="42205"/>
            </a:xfrm>
            <a:custGeom>
              <a:avLst/>
              <a:gdLst/>
              <a:ahLst/>
              <a:cxnLst/>
              <a:rect l="l" t="t" r="r" b="b"/>
              <a:pathLst>
                <a:path w="1256" h="1412" extrusionOk="0">
                  <a:moveTo>
                    <a:pt x="536" y="1"/>
                  </a:moveTo>
                  <a:cubicBezTo>
                    <a:pt x="519" y="1"/>
                    <a:pt x="502" y="7"/>
                    <a:pt x="487" y="20"/>
                  </a:cubicBezTo>
                  <a:cubicBezTo>
                    <a:pt x="458" y="48"/>
                    <a:pt x="456" y="94"/>
                    <a:pt x="483" y="124"/>
                  </a:cubicBezTo>
                  <a:cubicBezTo>
                    <a:pt x="732" y="395"/>
                    <a:pt x="922" y="723"/>
                    <a:pt x="1034" y="1068"/>
                  </a:cubicBezTo>
                  <a:lnTo>
                    <a:pt x="1041" y="1087"/>
                  </a:lnTo>
                  <a:cubicBezTo>
                    <a:pt x="1028" y="1077"/>
                    <a:pt x="1015" y="1064"/>
                    <a:pt x="1003" y="1054"/>
                  </a:cubicBezTo>
                  <a:cubicBezTo>
                    <a:pt x="746" y="826"/>
                    <a:pt x="437" y="648"/>
                    <a:pt x="109" y="539"/>
                  </a:cubicBezTo>
                  <a:cubicBezTo>
                    <a:pt x="100" y="536"/>
                    <a:pt x="91" y="534"/>
                    <a:pt x="83" y="534"/>
                  </a:cubicBezTo>
                  <a:cubicBezTo>
                    <a:pt x="52" y="534"/>
                    <a:pt x="24" y="554"/>
                    <a:pt x="15" y="584"/>
                  </a:cubicBezTo>
                  <a:cubicBezTo>
                    <a:pt x="0" y="621"/>
                    <a:pt x="22" y="663"/>
                    <a:pt x="61" y="676"/>
                  </a:cubicBezTo>
                  <a:cubicBezTo>
                    <a:pt x="370" y="778"/>
                    <a:pt x="662" y="946"/>
                    <a:pt x="904" y="1162"/>
                  </a:cubicBezTo>
                  <a:cubicBezTo>
                    <a:pt x="970" y="1219"/>
                    <a:pt x="1034" y="1283"/>
                    <a:pt x="1055" y="1359"/>
                  </a:cubicBezTo>
                  <a:cubicBezTo>
                    <a:pt x="1062" y="1387"/>
                    <a:pt x="1086" y="1409"/>
                    <a:pt x="1114" y="1411"/>
                  </a:cubicBezTo>
                  <a:lnTo>
                    <a:pt x="1125" y="1411"/>
                  </a:lnTo>
                  <a:cubicBezTo>
                    <a:pt x="1149" y="1411"/>
                    <a:pt x="1175" y="1397"/>
                    <a:pt x="1189" y="1379"/>
                  </a:cubicBezTo>
                  <a:cubicBezTo>
                    <a:pt x="1255" y="1267"/>
                    <a:pt x="1219" y="1155"/>
                    <a:pt x="1185" y="1056"/>
                  </a:cubicBezTo>
                  <a:lnTo>
                    <a:pt x="1175" y="1022"/>
                  </a:lnTo>
                  <a:cubicBezTo>
                    <a:pt x="1056" y="656"/>
                    <a:pt x="854" y="313"/>
                    <a:pt x="592" y="25"/>
                  </a:cubicBezTo>
                  <a:cubicBezTo>
                    <a:pt x="577" y="9"/>
                    <a:pt x="556"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33"/>
            <p:cNvSpPr/>
            <p:nvPr/>
          </p:nvSpPr>
          <p:spPr>
            <a:xfrm>
              <a:off x="6202043" y="414443"/>
              <a:ext cx="27621" cy="26034"/>
            </a:xfrm>
            <a:custGeom>
              <a:avLst/>
              <a:gdLst/>
              <a:ahLst/>
              <a:cxnLst/>
              <a:rect l="l" t="t" r="r" b="b"/>
              <a:pathLst>
                <a:path w="924" h="871" extrusionOk="0">
                  <a:moveTo>
                    <a:pt x="842" y="0"/>
                  </a:moveTo>
                  <a:cubicBezTo>
                    <a:pt x="821" y="0"/>
                    <a:pt x="801" y="9"/>
                    <a:pt x="787" y="25"/>
                  </a:cubicBezTo>
                  <a:cubicBezTo>
                    <a:pt x="725" y="94"/>
                    <a:pt x="613" y="103"/>
                    <a:pt x="495" y="111"/>
                  </a:cubicBezTo>
                  <a:cubicBezTo>
                    <a:pt x="363" y="120"/>
                    <a:pt x="212" y="132"/>
                    <a:pt x="111" y="238"/>
                  </a:cubicBezTo>
                  <a:cubicBezTo>
                    <a:pt x="34" y="317"/>
                    <a:pt x="1" y="437"/>
                    <a:pt x="20" y="560"/>
                  </a:cubicBezTo>
                  <a:cubicBezTo>
                    <a:pt x="34" y="650"/>
                    <a:pt x="77" y="742"/>
                    <a:pt x="149" y="841"/>
                  </a:cubicBezTo>
                  <a:cubicBezTo>
                    <a:pt x="166" y="859"/>
                    <a:pt x="187" y="871"/>
                    <a:pt x="209" y="871"/>
                  </a:cubicBezTo>
                  <a:cubicBezTo>
                    <a:pt x="224" y="871"/>
                    <a:pt x="239" y="866"/>
                    <a:pt x="252" y="858"/>
                  </a:cubicBezTo>
                  <a:cubicBezTo>
                    <a:pt x="283" y="832"/>
                    <a:pt x="290" y="787"/>
                    <a:pt x="267" y="755"/>
                  </a:cubicBezTo>
                  <a:cubicBezTo>
                    <a:pt x="209" y="676"/>
                    <a:pt x="176" y="604"/>
                    <a:pt x="166" y="536"/>
                  </a:cubicBezTo>
                  <a:cubicBezTo>
                    <a:pt x="153" y="461"/>
                    <a:pt x="173" y="386"/>
                    <a:pt x="217" y="341"/>
                  </a:cubicBezTo>
                  <a:cubicBezTo>
                    <a:pt x="281" y="273"/>
                    <a:pt x="390" y="266"/>
                    <a:pt x="507" y="258"/>
                  </a:cubicBezTo>
                  <a:cubicBezTo>
                    <a:pt x="643" y="249"/>
                    <a:pt x="797" y="237"/>
                    <a:pt x="897" y="122"/>
                  </a:cubicBezTo>
                  <a:cubicBezTo>
                    <a:pt x="924" y="90"/>
                    <a:pt x="921" y="45"/>
                    <a:pt x="890" y="18"/>
                  </a:cubicBezTo>
                  <a:cubicBezTo>
                    <a:pt x="876" y="6"/>
                    <a:pt x="859"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33"/>
            <p:cNvSpPr/>
            <p:nvPr/>
          </p:nvSpPr>
          <p:spPr>
            <a:xfrm>
              <a:off x="6182583" y="454586"/>
              <a:ext cx="89947" cy="57538"/>
            </a:xfrm>
            <a:custGeom>
              <a:avLst/>
              <a:gdLst/>
              <a:ahLst/>
              <a:cxnLst/>
              <a:rect l="l" t="t" r="r" b="b"/>
              <a:pathLst>
                <a:path w="3009" h="1925" extrusionOk="0">
                  <a:moveTo>
                    <a:pt x="444" y="0"/>
                  </a:moveTo>
                  <a:cubicBezTo>
                    <a:pt x="444" y="0"/>
                    <a:pt x="1" y="842"/>
                    <a:pt x="501" y="1425"/>
                  </a:cubicBezTo>
                  <a:cubicBezTo>
                    <a:pt x="652" y="1598"/>
                    <a:pt x="889" y="1749"/>
                    <a:pt x="1247" y="1845"/>
                  </a:cubicBezTo>
                  <a:cubicBezTo>
                    <a:pt x="1378" y="1880"/>
                    <a:pt x="1503" y="1906"/>
                    <a:pt x="1617" y="1916"/>
                  </a:cubicBezTo>
                  <a:lnTo>
                    <a:pt x="1642" y="1919"/>
                  </a:lnTo>
                  <a:lnTo>
                    <a:pt x="1729" y="1923"/>
                  </a:lnTo>
                  <a:cubicBezTo>
                    <a:pt x="1754" y="1924"/>
                    <a:pt x="1780" y="1925"/>
                    <a:pt x="1805" y="1925"/>
                  </a:cubicBezTo>
                  <a:cubicBezTo>
                    <a:pt x="2302" y="1925"/>
                    <a:pt x="2597" y="1688"/>
                    <a:pt x="2766" y="1405"/>
                  </a:cubicBezTo>
                  <a:cubicBezTo>
                    <a:pt x="2993" y="1027"/>
                    <a:pt x="3009" y="564"/>
                    <a:pt x="3007" y="453"/>
                  </a:cubicBezTo>
                  <a:lnTo>
                    <a:pt x="3007" y="429"/>
                  </a:lnTo>
                  <a:cubicBezTo>
                    <a:pt x="2590" y="425"/>
                    <a:pt x="1081" y="129"/>
                    <a:pt x="595" y="30"/>
                  </a:cubicBezTo>
                  <a:lnTo>
                    <a:pt x="594" y="30"/>
                  </a:lnTo>
                  <a:cubicBezTo>
                    <a:pt x="499" y="10"/>
                    <a:pt x="444" y="0"/>
                    <a:pt x="4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33"/>
            <p:cNvSpPr/>
            <p:nvPr/>
          </p:nvSpPr>
          <p:spPr>
            <a:xfrm>
              <a:off x="6169311" y="181182"/>
              <a:ext cx="388333" cy="386866"/>
            </a:xfrm>
            <a:custGeom>
              <a:avLst/>
              <a:gdLst/>
              <a:ahLst/>
              <a:cxnLst/>
              <a:rect l="l" t="t" r="r" b="b"/>
              <a:pathLst>
                <a:path w="12991" h="12943" extrusionOk="0">
                  <a:moveTo>
                    <a:pt x="5418" y="1"/>
                  </a:moveTo>
                  <a:cubicBezTo>
                    <a:pt x="5264" y="635"/>
                    <a:pt x="5629" y="1319"/>
                    <a:pt x="5629" y="1319"/>
                  </a:cubicBezTo>
                  <a:cubicBezTo>
                    <a:pt x="4777" y="937"/>
                    <a:pt x="4036" y="786"/>
                    <a:pt x="3395" y="786"/>
                  </a:cubicBezTo>
                  <a:cubicBezTo>
                    <a:pt x="976" y="786"/>
                    <a:pt x="0" y="2940"/>
                    <a:pt x="0" y="2940"/>
                  </a:cubicBezTo>
                  <a:cubicBezTo>
                    <a:pt x="152" y="2798"/>
                    <a:pt x="378" y="2752"/>
                    <a:pt x="608" y="2752"/>
                  </a:cubicBezTo>
                  <a:cubicBezTo>
                    <a:pt x="1049" y="2752"/>
                    <a:pt x="1509" y="2921"/>
                    <a:pt x="1509" y="2921"/>
                  </a:cubicBezTo>
                  <a:cubicBezTo>
                    <a:pt x="700" y="3270"/>
                    <a:pt x="703" y="4758"/>
                    <a:pt x="703" y="4758"/>
                  </a:cubicBezTo>
                  <a:cubicBezTo>
                    <a:pt x="703" y="4758"/>
                    <a:pt x="1097" y="3831"/>
                    <a:pt x="2236" y="3831"/>
                  </a:cubicBezTo>
                  <a:cubicBezTo>
                    <a:pt x="2555" y="3831"/>
                    <a:pt x="2931" y="3903"/>
                    <a:pt x="3374" y="4089"/>
                  </a:cubicBezTo>
                  <a:cubicBezTo>
                    <a:pt x="4734" y="4658"/>
                    <a:pt x="6100" y="4752"/>
                    <a:pt x="6851" y="4752"/>
                  </a:cubicBezTo>
                  <a:cubicBezTo>
                    <a:pt x="7219" y="4752"/>
                    <a:pt x="7439" y="4729"/>
                    <a:pt x="7439" y="4729"/>
                  </a:cubicBezTo>
                  <a:lnTo>
                    <a:pt x="7439" y="4729"/>
                  </a:lnTo>
                  <a:cubicBezTo>
                    <a:pt x="7011" y="5170"/>
                    <a:pt x="5727" y="5321"/>
                    <a:pt x="5727" y="5321"/>
                  </a:cubicBezTo>
                  <a:cubicBezTo>
                    <a:pt x="7416" y="5964"/>
                    <a:pt x="9099" y="6041"/>
                    <a:pt x="9099" y="6041"/>
                  </a:cubicBezTo>
                  <a:cubicBezTo>
                    <a:pt x="7772" y="6993"/>
                    <a:pt x="8209" y="8652"/>
                    <a:pt x="8209" y="8652"/>
                  </a:cubicBezTo>
                  <a:cubicBezTo>
                    <a:pt x="8427" y="8109"/>
                    <a:pt x="9099" y="7301"/>
                    <a:pt x="9182" y="7202"/>
                  </a:cubicBezTo>
                  <a:lnTo>
                    <a:pt x="9182" y="7202"/>
                  </a:lnTo>
                  <a:cubicBezTo>
                    <a:pt x="7655" y="9273"/>
                    <a:pt x="7404" y="12943"/>
                    <a:pt x="7404" y="12943"/>
                  </a:cubicBezTo>
                  <a:cubicBezTo>
                    <a:pt x="9713" y="12718"/>
                    <a:pt x="11700" y="10622"/>
                    <a:pt x="12387" y="8048"/>
                  </a:cubicBezTo>
                  <a:cubicBezTo>
                    <a:pt x="12990" y="5789"/>
                    <a:pt x="10798" y="5154"/>
                    <a:pt x="10798" y="5154"/>
                  </a:cubicBezTo>
                  <a:cubicBezTo>
                    <a:pt x="10835" y="5095"/>
                    <a:pt x="10869" y="5036"/>
                    <a:pt x="10898" y="4978"/>
                  </a:cubicBezTo>
                  <a:cubicBezTo>
                    <a:pt x="11519" y="3712"/>
                    <a:pt x="10057" y="2526"/>
                    <a:pt x="8410" y="1933"/>
                  </a:cubicBezTo>
                  <a:cubicBezTo>
                    <a:pt x="6682" y="1314"/>
                    <a:pt x="5418" y="1"/>
                    <a:pt x="54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33"/>
            <p:cNvSpPr/>
            <p:nvPr/>
          </p:nvSpPr>
          <p:spPr>
            <a:xfrm>
              <a:off x="6349712" y="532061"/>
              <a:ext cx="99602" cy="77774"/>
            </a:xfrm>
            <a:custGeom>
              <a:avLst/>
              <a:gdLst/>
              <a:ahLst/>
              <a:cxnLst/>
              <a:rect l="l" t="t" r="r" b="b"/>
              <a:pathLst>
                <a:path w="3332" h="2602" extrusionOk="0">
                  <a:moveTo>
                    <a:pt x="1479" y="1"/>
                  </a:moveTo>
                  <a:cubicBezTo>
                    <a:pt x="932" y="1"/>
                    <a:pt x="447" y="271"/>
                    <a:pt x="260" y="735"/>
                  </a:cubicBezTo>
                  <a:cubicBezTo>
                    <a:pt x="1" y="1382"/>
                    <a:pt x="420" y="2159"/>
                    <a:pt x="1196" y="2471"/>
                  </a:cubicBezTo>
                  <a:cubicBezTo>
                    <a:pt x="1416" y="2560"/>
                    <a:pt x="1640" y="2602"/>
                    <a:pt x="1855" y="2602"/>
                  </a:cubicBezTo>
                  <a:cubicBezTo>
                    <a:pt x="2401" y="2602"/>
                    <a:pt x="2886" y="2331"/>
                    <a:pt x="3074" y="1867"/>
                  </a:cubicBezTo>
                  <a:cubicBezTo>
                    <a:pt x="3332" y="1221"/>
                    <a:pt x="2914" y="443"/>
                    <a:pt x="2138" y="131"/>
                  </a:cubicBezTo>
                  <a:cubicBezTo>
                    <a:pt x="1918" y="43"/>
                    <a:pt x="1694" y="1"/>
                    <a:pt x="1479" y="1"/>
                  </a:cubicBezTo>
                  <a:close/>
                </a:path>
              </a:pathLst>
            </a:custGeom>
            <a:solidFill>
              <a:srgbClr val="F0CD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33"/>
            <p:cNvSpPr/>
            <p:nvPr/>
          </p:nvSpPr>
          <p:spPr>
            <a:xfrm>
              <a:off x="6376227" y="559500"/>
              <a:ext cx="48157" cy="26154"/>
            </a:xfrm>
            <a:custGeom>
              <a:avLst/>
              <a:gdLst/>
              <a:ahLst/>
              <a:cxnLst/>
              <a:rect l="l" t="t" r="r" b="b"/>
              <a:pathLst>
                <a:path w="1611" h="875" extrusionOk="0">
                  <a:moveTo>
                    <a:pt x="424" y="0"/>
                  </a:moveTo>
                  <a:cubicBezTo>
                    <a:pt x="315" y="0"/>
                    <a:pt x="196" y="10"/>
                    <a:pt x="67" y="32"/>
                  </a:cubicBezTo>
                  <a:cubicBezTo>
                    <a:pt x="27" y="39"/>
                    <a:pt x="0" y="76"/>
                    <a:pt x="7" y="116"/>
                  </a:cubicBezTo>
                  <a:cubicBezTo>
                    <a:pt x="14" y="151"/>
                    <a:pt x="44" y="177"/>
                    <a:pt x="79" y="177"/>
                  </a:cubicBezTo>
                  <a:cubicBezTo>
                    <a:pt x="83" y="177"/>
                    <a:pt x="88" y="177"/>
                    <a:pt x="92" y="176"/>
                  </a:cubicBezTo>
                  <a:cubicBezTo>
                    <a:pt x="214" y="155"/>
                    <a:pt x="325" y="146"/>
                    <a:pt x="427" y="146"/>
                  </a:cubicBezTo>
                  <a:cubicBezTo>
                    <a:pt x="1279" y="146"/>
                    <a:pt x="1454" y="790"/>
                    <a:pt x="1461" y="819"/>
                  </a:cubicBezTo>
                  <a:cubicBezTo>
                    <a:pt x="1468" y="852"/>
                    <a:pt x="1498" y="874"/>
                    <a:pt x="1532" y="874"/>
                  </a:cubicBezTo>
                  <a:cubicBezTo>
                    <a:pt x="1537" y="874"/>
                    <a:pt x="1544" y="874"/>
                    <a:pt x="1549" y="873"/>
                  </a:cubicBezTo>
                  <a:cubicBezTo>
                    <a:pt x="1588" y="865"/>
                    <a:pt x="1611" y="824"/>
                    <a:pt x="1602" y="784"/>
                  </a:cubicBezTo>
                  <a:cubicBezTo>
                    <a:pt x="1601" y="775"/>
                    <a:pt x="1396" y="0"/>
                    <a:pt x="4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33"/>
            <p:cNvSpPr/>
            <p:nvPr/>
          </p:nvSpPr>
          <p:spPr>
            <a:xfrm>
              <a:off x="6392010" y="560157"/>
              <a:ext cx="14408" cy="29770"/>
            </a:xfrm>
            <a:custGeom>
              <a:avLst/>
              <a:gdLst/>
              <a:ahLst/>
              <a:cxnLst/>
              <a:rect l="l" t="t" r="r" b="b"/>
              <a:pathLst>
                <a:path w="482" h="996" extrusionOk="0">
                  <a:moveTo>
                    <a:pt x="172" y="1"/>
                  </a:moveTo>
                  <a:cubicBezTo>
                    <a:pt x="154" y="1"/>
                    <a:pt x="137" y="7"/>
                    <a:pt x="123" y="20"/>
                  </a:cubicBezTo>
                  <a:cubicBezTo>
                    <a:pt x="93" y="48"/>
                    <a:pt x="92" y="94"/>
                    <a:pt x="117" y="124"/>
                  </a:cubicBezTo>
                  <a:cubicBezTo>
                    <a:pt x="265" y="286"/>
                    <a:pt x="328" y="436"/>
                    <a:pt x="301" y="567"/>
                  </a:cubicBezTo>
                  <a:cubicBezTo>
                    <a:pt x="264" y="754"/>
                    <a:pt x="54" y="854"/>
                    <a:pt x="52" y="857"/>
                  </a:cubicBezTo>
                  <a:cubicBezTo>
                    <a:pt x="16" y="874"/>
                    <a:pt x="0" y="916"/>
                    <a:pt x="17" y="953"/>
                  </a:cubicBezTo>
                  <a:cubicBezTo>
                    <a:pt x="30" y="980"/>
                    <a:pt x="57" y="995"/>
                    <a:pt x="85" y="995"/>
                  </a:cubicBezTo>
                  <a:cubicBezTo>
                    <a:pt x="93" y="995"/>
                    <a:pt x="103" y="994"/>
                    <a:pt x="116" y="988"/>
                  </a:cubicBezTo>
                  <a:cubicBezTo>
                    <a:pt x="129" y="982"/>
                    <a:pt x="392" y="855"/>
                    <a:pt x="446" y="594"/>
                  </a:cubicBezTo>
                  <a:cubicBezTo>
                    <a:pt x="481" y="416"/>
                    <a:pt x="409" y="224"/>
                    <a:pt x="227" y="25"/>
                  </a:cubicBezTo>
                  <a:cubicBezTo>
                    <a:pt x="212" y="9"/>
                    <a:pt x="192"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33"/>
            <p:cNvSpPr/>
            <p:nvPr/>
          </p:nvSpPr>
          <p:spPr>
            <a:xfrm>
              <a:off x="6169251" y="181242"/>
              <a:ext cx="344391" cy="148792"/>
            </a:xfrm>
            <a:custGeom>
              <a:avLst/>
              <a:gdLst/>
              <a:ahLst/>
              <a:cxnLst/>
              <a:rect l="l" t="t" r="r" b="b"/>
              <a:pathLst>
                <a:path w="11521" h="4978" extrusionOk="0">
                  <a:moveTo>
                    <a:pt x="5417" y="0"/>
                  </a:moveTo>
                  <a:lnTo>
                    <a:pt x="5417" y="0"/>
                  </a:lnTo>
                  <a:cubicBezTo>
                    <a:pt x="5263" y="634"/>
                    <a:pt x="5628" y="1319"/>
                    <a:pt x="5628" y="1319"/>
                  </a:cubicBezTo>
                  <a:cubicBezTo>
                    <a:pt x="4777" y="937"/>
                    <a:pt x="4036" y="786"/>
                    <a:pt x="3395" y="786"/>
                  </a:cubicBezTo>
                  <a:cubicBezTo>
                    <a:pt x="977" y="786"/>
                    <a:pt x="1" y="2940"/>
                    <a:pt x="1" y="2940"/>
                  </a:cubicBezTo>
                  <a:cubicBezTo>
                    <a:pt x="534" y="2331"/>
                    <a:pt x="1688" y="1657"/>
                    <a:pt x="3102" y="1441"/>
                  </a:cubicBezTo>
                  <a:cubicBezTo>
                    <a:pt x="3196" y="1427"/>
                    <a:pt x="3293" y="1421"/>
                    <a:pt x="3394" y="1421"/>
                  </a:cubicBezTo>
                  <a:cubicBezTo>
                    <a:pt x="4808" y="1421"/>
                    <a:pt x="6783" y="2739"/>
                    <a:pt x="6783" y="2739"/>
                  </a:cubicBezTo>
                  <a:cubicBezTo>
                    <a:pt x="6497" y="2514"/>
                    <a:pt x="6664" y="1919"/>
                    <a:pt x="6574" y="1698"/>
                  </a:cubicBezTo>
                  <a:lnTo>
                    <a:pt x="6574" y="1698"/>
                  </a:lnTo>
                  <a:cubicBezTo>
                    <a:pt x="7051" y="2238"/>
                    <a:pt x="7398" y="2125"/>
                    <a:pt x="9221" y="3019"/>
                  </a:cubicBezTo>
                  <a:cubicBezTo>
                    <a:pt x="11046" y="3914"/>
                    <a:pt x="10893" y="4977"/>
                    <a:pt x="10893" y="4977"/>
                  </a:cubicBezTo>
                  <a:lnTo>
                    <a:pt x="10898" y="4976"/>
                  </a:lnTo>
                  <a:cubicBezTo>
                    <a:pt x="11520" y="3710"/>
                    <a:pt x="10058" y="2521"/>
                    <a:pt x="8409" y="1933"/>
                  </a:cubicBezTo>
                  <a:cubicBezTo>
                    <a:pt x="6683" y="1313"/>
                    <a:pt x="5417" y="0"/>
                    <a:pt x="5417"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33"/>
            <p:cNvSpPr/>
            <p:nvPr/>
          </p:nvSpPr>
          <p:spPr>
            <a:xfrm>
              <a:off x="6200489" y="455482"/>
              <a:ext cx="72131" cy="20146"/>
            </a:xfrm>
            <a:custGeom>
              <a:avLst/>
              <a:gdLst/>
              <a:ahLst/>
              <a:cxnLst/>
              <a:rect l="l" t="t" r="r" b="b"/>
              <a:pathLst>
                <a:path w="2413" h="674" extrusionOk="0">
                  <a:moveTo>
                    <a:pt x="0" y="0"/>
                  </a:moveTo>
                  <a:cubicBezTo>
                    <a:pt x="55" y="140"/>
                    <a:pt x="130" y="272"/>
                    <a:pt x="249" y="366"/>
                  </a:cubicBezTo>
                  <a:cubicBezTo>
                    <a:pt x="380" y="470"/>
                    <a:pt x="547" y="514"/>
                    <a:pt x="709" y="550"/>
                  </a:cubicBezTo>
                  <a:cubicBezTo>
                    <a:pt x="985" y="616"/>
                    <a:pt x="1268" y="674"/>
                    <a:pt x="1551" y="674"/>
                  </a:cubicBezTo>
                  <a:cubicBezTo>
                    <a:pt x="1623" y="674"/>
                    <a:pt x="1695" y="670"/>
                    <a:pt x="1766" y="662"/>
                  </a:cubicBezTo>
                  <a:cubicBezTo>
                    <a:pt x="1996" y="635"/>
                    <a:pt x="2225" y="558"/>
                    <a:pt x="2410" y="422"/>
                  </a:cubicBezTo>
                  <a:cubicBezTo>
                    <a:pt x="2409" y="408"/>
                    <a:pt x="2408" y="399"/>
                    <a:pt x="2411" y="398"/>
                  </a:cubicBezTo>
                  <a:lnTo>
                    <a:pt x="2411" y="398"/>
                  </a:lnTo>
                  <a:cubicBezTo>
                    <a:pt x="2412" y="398"/>
                    <a:pt x="2412" y="398"/>
                    <a:pt x="2413" y="398"/>
                  </a:cubicBezTo>
                  <a:cubicBezTo>
                    <a:pt x="2412" y="398"/>
                    <a:pt x="2412" y="398"/>
                    <a:pt x="2412" y="398"/>
                  </a:cubicBezTo>
                  <a:cubicBezTo>
                    <a:pt x="2412" y="398"/>
                    <a:pt x="2411" y="398"/>
                    <a:pt x="2411" y="398"/>
                  </a:cubicBezTo>
                  <a:lnTo>
                    <a:pt x="2411" y="398"/>
                  </a:lnTo>
                  <a:cubicBezTo>
                    <a:pt x="1990" y="395"/>
                    <a:pt x="485" y="9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33"/>
            <p:cNvSpPr/>
            <p:nvPr/>
          </p:nvSpPr>
          <p:spPr>
            <a:xfrm>
              <a:off x="6197529" y="487620"/>
              <a:ext cx="67736" cy="25167"/>
            </a:xfrm>
            <a:custGeom>
              <a:avLst/>
              <a:gdLst/>
              <a:ahLst/>
              <a:cxnLst/>
              <a:rect l="l" t="t" r="r" b="b"/>
              <a:pathLst>
                <a:path w="2266" h="842" extrusionOk="0">
                  <a:moveTo>
                    <a:pt x="1318" y="1"/>
                  </a:moveTo>
                  <a:cubicBezTo>
                    <a:pt x="1041" y="1"/>
                    <a:pt x="761" y="58"/>
                    <a:pt x="493" y="138"/>
                  </a:cubicBezTo>
                  <a:cubicBezTo>
                    <a:pt x="321" y="188"/>
                    <a:pt x="152" y="247"/>
                    <a:pt x="2" y="342"/>
                  </a:cubicBezTo>
                  <a:lnTo>
                    <a:pt x="1" y="342"/>
                  </a:lnTo>
                  <a:cubicBezTo>
                    <a:pt x="152" y="515"/>
                    <a:pt x="389" y="666"/>
                    <a:pt x="747" y="762"/>
                  </a:cubicBezTo>
                  <a:cubicBezTo>
                    <a:pt x="878" y="797"/>
                    <a:pt x="1003" y="823"/>
                    <a:pt x="1117" y="833"/>
                  </a:cubicBezTo>
                  <a:lnTo>
                    <a:pt x="1142" y="836"/>
                  </a:lnTo>
                  <a:lnTo>
                    <a:pt x="1229" y="840"/>
                  </a:lnTo>
                  <a:cubicBezTo>
                    <a:pt x="1254" y="841"/>
                    <a:pt x="1280" y="842"/>
                    <a:pt x="1305" y="842"/>
                  </a:cubicBezTo>
                  <a:cubicBezTo>
                    <a:pt x="1802" y="842"/>
                    <a:pt x="2097" y="605"/>
                    <a:pt x="2266" y="322"/>
                  </a:cubicBezTo>
                  <a:cubicBezTo>
                    <a:pt x="2125" y="198"/>
                    <a:pt x="1951" y="106"/>
                    <a:pt x="1772" y="59"/>
                  </a:cubicBezTo>
                  <a:cubicBezTo>
                    <a:pt x="1623" y="18"/>
                    <a:pt x="1471" y="1"/>
                    <a:pt x="131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33"/>
            <p:cNvSpPr/>
            <p:nvPr/>
          </p:nvSpPr>
          <p:spPr>
            <a:xfrm>
              <a:off x="5866619" y="878426"/>
              <a:ext cx="867" cy="2122"/>
            </a:xfrm>
            <a:custGeom>
              <a:avLst/>
              <a:gdLst/>
              <a:ahLst/>
              <a:cxnLst/>
              <a:rect l="l" t="t" r="r" b="b"/>
              <a:pathLst>
                <a:path w="29" h="71" extrusionOk="0">
                  <a:moveTo>
                    <a:pt x="0" y="0"/>
                  </a:moveTo>
                  <a:lnTo>
                    <a:pt x="26" y="71"/>
                  </a:lnTo>
                  <a:lnTo>
                    <a:pt x="28" y="65"/>
                  </a:lnTo>
                  <a:cubicBezTo>
                    <a:pt x="17" y="40"/>
                    <a:pt x="7" y="19"/>
                    <a:pt x="0" y="0"/>
                  </a:cubicBezTo>
                  <a:close/>
                </a:path>
              </a:pathLst>
            </a:custGeom>
            <a:solidFill>
              <a:srgbClr val="DDA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2" name="Google Shape;2232;p33"/>
            <p:cNvSpPr/>
            <p:nvPr/>
          </p:nvSpPr>
          <p:spPr>
            <a:xfrm>
              <a:off x="6201714" y="676310"/>
              <a:ext cx="64986" cy="27349"/>
            </a:xfrm>
            <a:custGeom>
              <a:avLst/>
              <a:gdLst/>
              <a:ahLst/>
              <a:cxnLst/>
              <a:rect l="l" t="t" r="r" b="b"/>
              <a:pathLst>
                <a:path w="2174" h="915" extrusionOk="0">
                  <a:moveTo>
                    <a:pt x="165" y="0"/>
                  </a:moveTo>
                  <a:cubicBezTo>
                    <a:pt x="106" y="0"/>
                    <a:pt x="50" y="42"/>
                    <a:pt x="36" y="104"/>
                  </a:cubicBezTo>
                  <a:lnTo>
                    <a:pt x="17" y="175"/>
                  </a:lnTo>
                  <a:cubicBezTo>
                    <a:pt x="0" y="245"/>
                    <a:pt x="40" y="316"/>
                    <a:pt x="109" y="337"/>
                  </a:cubicBezTo>
                  <a:lnTo>
                    <a:pt x="1986" y="909"/>
                  </a:lnTo>
                  <a:cubicBezTo>
                    <a:pt x="1998" y="912"/>
                    <a:pt x="2011" y="914"/>
                    <a:pt x="2023" y="914"/>
                  </a:cubicBezTo>
                  <a:cubicBezTo>
                    <a:pt x="2083" y="914"/>
                    <a:pt x="2139" y="872"/>
                    <a:pt x="2156" y="811"/>
                  </a:cubicBezTo>
                  <a:cubicBezTo>
                    <a:pt x="2174" y="742"/>
                    <a:pt x="2134" y="673"/>
                    <a:pt x="2070" y="650"/>
                  </a:cubicBezTo>
                  <a:lnTo>
                    <a:pt x="209" y="8"/>
                  </a:lnTo>
                  <a:cubicBezTo>
                    <a:pt x="195" y="3"/>
                    <a:pt x="180" y="0"/>
                    <a:pt x="1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3" name="Google Shape;2233;p33"/>
            <p:cNvSpPr/>
            <p:nvPr/>
          </p:nvSpPr>
          <p:spPr>
            <a:xfrm>
              <a:off x="6034406" y="739647"/>
              <a:ext cx="235942" cy="99892"/>
            </a:xfrm>
            <a:custGeom>
              <a:avLst/>
              <a:gdLst/>
              <a:ahLst/>
              <a:cxnLst/>
              <a:rect l="l" t="t" r="r" b="b"/>
              <a:pathLst>
                <a:path w="7893" h="3342" extrusionOk="0">
                  <a:moveTo>
                    <a:pt x="258" y="1"/>
                  </a:moveTo>
                  <a:cubicBezTo>
                    <a:pt x="163" y="282"/>
                    <a:pt x="75" y="568"/>
                    <a:pt x="1" y="858"/>
                  </a:cubicBezTo>
                  <a:cubicBezTo>
                    <a:pt x="1765" y="2019"/>
                    <a:pt x="4364" y="2787"/>
                    <a:pt x="7408" y="3342"/>
                  </a:cubicBezTo>
                  <a:cubicBezTo>
                    <a:pt x="7408" y="3342"/>
                    <a:pt x="7609" y="1952"/>
                    <a:pt x="7892" y="441"/>
                  </a:cubicBezTo>
                  <a:lnTo>
                    <a:pt x="7892" y="441"/>
                  </a:lnTo>
                  <a:cubicBezTo>
                    <a:pt x="7193" y="966"/>
                    <a:pt x="6076" y="1558"/>
                    <a:pt x="4596" y="1558"/>
                  </a:cubicBezTo>
                  <a:cubicBezTo>
                    <a:pt x="3383" y="1558"/>
                    <a:pt x="1927" y="1160"/>
                    <a:pt x="258"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407657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234"/>
        <p:cNvGrpSpPr/>
        <p:nvPr/>
      </p:nvGrpSpPr>
      <p:grpSpPr>
        <a:xfrm>
          <a:off x="0" y="0"/>
          <a:ext cx="0" cy="0"/>
          <a:chOff x="0" y="0"/>
          <a:chExt cx="0" cy="0"/>
        </a:xfrm>
      </p:grpSpPr>
      <p:grpSp>
        <p:nvGrpSpPr>
          <p:cNvPr id="2235" name="Google Shape;2235;p34"/>
          <p:cNvGrpSpPr/>
          <p:nvPr/>
        </p:nvGrpSpPr>
        <p:grpSpPr>
          <a:xfrm>
            <a:off x="36" y="4"/>
            <a:ext cx="12191965" cy="6887888"/>
            <a:chOff x="27" y="3"/>
            <a:chExt cx="9143974" cy="5165916"/>
          </a:xfrm>
        </p:grpSpPr>
        <p:sp>
          <p:nvSpPr>
            <p:cNvPr id="2236" name="Google Shape;2236;p34"/>
            <p:cNvSpPr/>
            <p:nvPr/>
          </p:nvSpPr>
          <p:spPr>
            <a:xfrm>
              <a:off x="27" y="1557418"/>
              <a:ext cx="9143974" cy="3608501"/>
            </a:xfrm>
            <a:custGeom>
              <a:avLst/>
              <a:gdLst/>
              <a:ahLst/>
              <a:cxnLst/>
              <a:rect l="l" t="t" r="r" b="b"/>
              <a:pathLst>
                <a:path w="84549" h="39319" extrusionOk="0">
                  <a:moveTo>
                    <a:pt x="17713" y="0"/>
                  </a:moveTo>
                  <a:cubicBezTo>
                    <a:pt x="7158" y="0"/>
                    <a:pt x="0" y="4099"/>
                    <a:pt x="0" y="4099"/>
                  </a:cubicBezTo>
                  <a:lnTo>
                    <a:pt x="0" y="39319"/>
                  </a:lnTo>
                  <a:lnTo>
                    <a:pt x="84549" y="39319"/>
                  </a:lnTo>
                  <a:lnTo>
                    <a:pt x="84549" y="10347"/>
                  </a:lnTo>
                  <a:cubicBezTo>
                    <a:pt x="84549" y="10445"/>
                    <a:pt x="76752" y="13507"/>
                    <a:pt x="66015" y="13507"/>
                  </a:cubicBezTo>
                  <a:cubicBezTo>
                    <a:pt x="58269" y="13507"/>
                    <a:pt x="48993" y="11913"/>
                    <a:pt x="40012" y="6464"/>
                  </a:cubicBezTo>
                  <a:cubicBezTo>
                    <a:pt x="31883" y="1531"/>
                    <a:pt x="24164" y="0"/>
                    <a:pt x="17713" y="0"/>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34"/>
            <p:cNvSpPr/>
            <p:nvPr/>
          </p:nvSpPr>
          <p:spPr>
            <a:xfrm>
              <a:off x="352" y="3"/>
              <a:ext cx="9143650" cy="1916537"/>
            </a:xfrm>
            <a:custGeom>
              <a:avLst/>
              <a:gdLst/>
              <a:ahLst/>
              <a:cxnLst/>
              <a:rect l="l" t="t" r="r" b="b"/>
              <a:pathLst>
                <a:path w="84546" h="20883" extrusionOk="0">
                  <a:moveTo>
                    <a:pt x="0" y="0"/>
                  </a:moveTo>
                  <a:lnTo>
                    <a:pt x="0" y="9756"/>
                  </a:lnTo>
                  <a:cubicBezTo>
                    <a:pt x="0" y="9756"/>
                    <a:pt x="4991" y="3626"/>
                    <a:pt x="15899" y="3626"/>
                  </a:cubicBezTo>
                  <a:cubicBezTo>
                    <a:pt x="17050" y="3626"/>
                    <a:pt x="18267" y="3694"/>
                    <a:pt x="19551" y="3845"/>
                  </a:cubicBezTo>
                  <a:cubicBezTo>
                    <a:pt x="31047" y="5194"/>
                    <a:pt x="38365" y="17481"/>
                    <a:pt x="54720" y="20393"/>
                  </a:cubicBezTo>
                  <a:cubicBezTo>
                    <a:pt x="56628" y="20733"/>
                    <a:pt x="58497" y="20883"/>
                    <a:pt x="60310" y="20883"/>
                  </a:cubicBezTo>
                  <a:cubicBezTo>
                    <a:pt x="74034" y="20883"/>
                    <a:pt x="84546" y="12287"/>
                    <a:pt x="84546" y="12287"/>
                  </a:cubicBezTo>
                  <a:lnTo>
                    <a:pt x="84546" y="0"/>
                  </a:lnTo>
                  <a:close/>
                </a:path>
              </a:pathLst>
            </a:custGeom>
            <a:solidFill>
              <a:srgbClr val="FFFFFF">
                <a:alpha val="49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38" name="Google Shape;2238;p34"/>
          <p:cNvGrpSpPr/>
          <p:nvPr/>
        </p:nvGrpSpPr>
        <p:grpSpPr>
          <a:xfrm>
            <a:off x="-264218" y="411571"/>
            <a:ext cx="12649340" cy="7614675"/>
            <a:chOff x="-198164" y="308678"/>
            <a:chExt cx="9487005" cy="5711006"/>
          </a:xfrm>
        </p:grpSpPr>
        <p:grpSp>
          <p:nvGrpSpPr>
            <p:cNvPr id="2239" name="Google Shape;2239;p34"/>
            <p:cNvGrpSpPr/>
            <p:nvPr/>
          </p:nvGrpSpPr>
          <p:grpSpPr>
            <a:xfrm>
              <a:off x="4335000" y="3240122"/>
              <a:ext cx="4953842" cy="1685961"/>
              <a:chOff x="715728" y="1849983"/>
              <a:chExt cx="3985391" cy="1356364"/>
            </a:xfrm>
          </p:grpSpPr>
          <p:sp>
            <p:nvSpPr>
              <p:cNvPr id="2240" name="Google Shape;2240;p34"/>
              <p:cNvSpPr/>
              <p:nvPr/>
            </p:nvSpPr>
            <p:spPr>
              <a:xfrm>
                <a:off x="715728" y="1917465"/>
                <a:ext cx="3985391" cy="1288882"/>
              </a:xfrm>
              <a:custGeom>
                <a:avLst/>
                <a:gdLst/>
                <a:ahLst/>
                <a:cxnLst/>
                <a:rect l="l" t="t" r="r" b="b"/>
                <a:pathLst>
                  <a:path w="72340" h="23397" extrusionOk="0">
                    <a:moveTo>
                      <a:pt x="56104" y="1"/>
                    </a:moveTo>
                    <a:cubicBezTo>
                      <a:pt x="50157" y="1"/>
                      <a:pt x="42266" y="622"/>
                      <a:pt x="32019" y="2509"/>
                    </a:cubicBezTo>
                    <a:cubicBezTo>
                      <a:pt x="3954" y="7679"/>
                      <a:pt x="0" y="11476"/>
                      <a:pt x="0" y="11476"/>
                    </a:cubicBezTo>
                    <a:lnTo>
                      <a:pt x="359" y="23396"/>
                    </a:lnTo>
                    <a:lnTo>
                      <a:pt x="72339" y="20007"/>
                    </a:lnTo>
                    <a:lnTo>
                      <a:pt x="71807" y="2304"/>
                    </a:lnTo>
                    <a:cubicBezTo>
                      <a:pt x="71807" y="2304"/>
                      <a:pt x="67559" y="1"/>
                      <a:pt x="561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34"/>
              <p:cNvSpPr/>
              <p:nvPr/>
            </p:nvSpPr>
            <p:spPr>
              <a:xfrm>
                <a:off x="2003951" y="2074354"/>
                <a:ext cx="81427" cy="102242"/>
              </a:xfrm>
              <a:custGeom>
                <a:avLst/>
                <a:gdLst/>
                <a:ahLst/>
                <a:cxnLst/>
                <a:rect l="l" t="t" r="r" b="b"/>
                <a:pathLst>
                  <a:path w="1478" h="1856" extrusionOk="0">
                    <a:moveTo>
                      <a:pt x="413" y="0"/>
                    </a:moveTo>
                    <a:cubicBezTo>
                      <a:pt x="292" y="0"/>
                      <a:pt x="167" y="88"/>
                      <a:pt x="99" y="209"/>
                    </a:cubicBezTo>
                    <a:cubicBezTo>
                      <a:pt x="11" y="365"/>
                      <a:pt x="0" y="562"/>
                      <a:pt x="10" y="746"/>
                    </a:cubicBezTo>
                    <a:cubicBezTo>
                      <a:pt x="28" y="1136"/>
                      <a:pt x="131" y="1520"/>
                      <a:pt x="302" y="1856"/>
                    </a:cubicBezTo>
                    <a:lnTo>
                      <a:pt x="1129" y="1705"/>
                    </a:lnTo>
                    <a:cubicBezTo>
                      <a:pt x="1211" y="1698"/>
                      <a:pt x="1262" y="1605"/>
                      <a:pt x="1294" y="1520"/>
                    </a:cubicBezTo>
                    <a:cubicBezTo>
                      <a:pt x="1405" y="1233"/>
                      <a:pt x="1467" y="924"/>
                      <a:pt x="1475" y="614"/>
                    </a:cubicBezTo>
                    <a:cubicBezTo>
                      <a:pt x="1478" y="540"/>
                      <a:pt x="1475" y="463"/>
                      <a:pt x="1443" y="398"/>
                    </a:cubicBezTo>
                    <a:cubicBezTo>
                      <a:pt x="1417" y="349"/>
                      <a:pt x="1366" y="313"/>
                      <a:pt x="1318" y="313"/>
                    </a:cubicBezTo>
                    <a:cubicBezTo>
                      <a:pt x="1304" y="313"/>
                      <a:pt x="1289" y="316"/>
                      <a:pt x="1276" y="323"/>
                    </a:cubicBezTo>
                    <a:cubicBezTo>
                      <a:pt x="1234" y="346"/>
                      <a:pt x="1211" y="401"/>
                      <a:pt x="1191" y="450"/>
                    </a:cubicBezTo>
                    <a:cubicBezTo>
                      <a:pt x="1094" y="701"/>
                      <a:pt x="995" y="951"/>
                      <a:pt x="899" y="1204"/>
                    </a:cubicBezTo>
                    <a:cubicBezTo>
                      <a:pt x="879" y="923"/>
                      <a:pt x="829" y="646"/>
                      <a:pt x="747" y="379"/>
                    </a:cubicBezTo>
                    <a:cubicBezTo>
                      <a:pt x="703" y="237"/>
                      <a:pt x="641" y="87"/>
                      <a:pt x="520" y="25"/>
                    </a:cubicBezTo>
                    <a:cubicBezTo>
                      <a:pt x="485" y="8"/>
                      <a:pt x="449" y="0"/>
                      <a:pt x="4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34"/>
              <p:cNvSpPr/>
              <p:nvPr/>
            </p:nvSpPr>
            <p:spPr>
              <a:xfrm>
                <a:off x="2211099" y="2049124"/>
                <a:ext cx="54376" cy="82576"/>
              </a:xfrm>
              <a:custGeom>
                <a:avLst/>
                <a:gdLst/>
                <a:ahLst/>
                <a:cxnLst/>
                <a:rect l="l" t="t" r="r" b="b"/>
                <a:pathLst>
                  <a:path w="987" h="1499" extrusionOk="0">
                    <a:moveTo>
                      <a:pt x="842" y="0"/>
                    </a:moveTo>
                    <a:cubicBezTo>
                      <a:pt x="837" y="0"/>
                      <a:pt x="832" y="1"/>
                      <a:pt x="826" y="2"/>
                    </a:cubicBezTo>
                    <a:cubicBezTo>
                      <a:pt x="768" y="13"/>
                      <a:pt x="736" y="82"/>
                      <a:pt x="715" y="146"/>
                    </a:cubicBezTo>
                    <a:cubicBezTo>
                      <a:pt x="654" y="321"/>
                      <a:pt x="597" y="497"/>
                      <a:pt x="548" y="677"/>
                    </a:cubicBezTo>
                    <a:cubicBezTo>
                      <a:pt x="506" y="489"/>
                      <a:pt x="436" y="301"/>
                      <a:pt x="312" y="168"/>
                    </a:cubicBezTo>
                    <a:cubicBezTo>
                      <a:pt x="276" y="129"/>
                      <a:pt x="225" y="96"/>
                      <a:pt x="178" y="96"/>
                    </a:cubicBezTo>
                    <a:cubicBezTo>
                      <a:pt x="157" y="96"/>
                      <a:pt x="138" y="102"/>
                      <a:pt x="120" y="118"/>
                    </a:cubicBezTo>
                    <a:cubicBezTo>
                      <a:pt x="105" y="132"/>
                      <a:pt x="93" y="151"/>
                      <a:pt x="84" y="171"/>
                    </a:cubicBezTo>
                    <a:cubicBezTo>
                      <a:pt x="12" y="317"/>
                      <a:pt x="0" y="492"/>
                      <a:pt x="23" y="657"/>
                    </a:cubicBezTo>
                    <a:cubicBezTo>
                      <a:pt x="47" y="822"/>
                      <a:pt x="103" y="977"/>
                      <a:pt x="157" y="1132"/>
                    </a:cubicBezTo>
                    <a:cubicBezTo>
                      <a:pt x="202" y="1254"/>
                      <a:pt x="245" y="1375"/>
                      <a:pt x="288" y="1498"/>
                    </a:cubicBezTo>
                    <a:lnTo>
                      <a:pt x="747" y="1241"/>
                    </a:lnTo>
                    <a:cubicBezTo>
                      <a:pt x="908" y="938"/>
                      <a:pt x="987" y="582"/>
                      <a:pt x="973" y="229"/>
                    </a:cubicBezTo>
                    <a:cubicBezTo>
                      <a:pt x="971" y="175"/>
                      <a:pt x="966" y="119"/>
                      <a:pt x="943" y="74"/>
                    </a:cubicBezTo>
                    <a:cubicBezTo>
                      <a:pt x="922" y="33"/>
                      <a:pt x="884" y="0"/>
                      <a:pt x="8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34"/>
              <p:cNvSpPr/>
              <p:nvPr/>
            </p:nvSpPr>
            <p:spPr>
              <a:xfrm>
                <a:off x="3319280" y="1849983"/>
                <a:ext cx="81482" cy="102297"/>
              </a:xfrm>
              <a:custGeom>
                <a:avLst/>
                <a:gdLst/>
                <a:ahLst/>
                <a:cxnLst/>
                <a:rect l="l" t="t" r="r" b="b"/>
                <a:pathLst>
                  <a:path w="1479" h="1857" extrusionOk="0">
                    <a:moveTo>
                      <a:pt x="414" y="1"/>
                    </a:moveTo>
                    <a:cubicBezTo>
                      <a:pt x="292" y="1"/>
                      <a:pt x="168" y="89"/>
                      <a:pt x="99" y="210"/>
                    </a:cubicBezTo>
                    <a:cubicBezTo>
                      <a:pt x="12" y="366"/>
                      <a:pt x="1" y="562"/>
                      <a:pt x="10" y="747"/>
                    </a:cubicBezTo>
                    <a:cubicBezTo>
                      <a:pt x="29" y="1137"/>
                      <a:pt x="130" y="1521"/>
                      <a:pt x="303" y="1857"/>
                    </a:cubicBezTo>
                    <a:lnTo>
                      <a:pt x="1130" y="1706"/>
                    </a:lnTo>
                    <a:cubicBezTo>
                      <a:pt x="1212" y="1699"/>
                      <a:pt x="1262" y="1605"/>
                      <a:pt x="1295" y="1521"/>
                    </a:cubicBezTo>
                    <a:cubicBezTo>
                      <a:pt x="1405" y="1234"/>
                      <a:pt x="1467" y="925"/>
                      <a:pt x="1476" y="615"/>
                    </a:cubicBezTo>
                    <a:cubicBezTo>
                      <a:pt x="1478" y="541"/>
                      <a:pt x="1476" y="464"/>
                      <a:pt x="1443" y="399"/>
                    </a:cubicBezTo>
                    <a:cubicBezTo>
                      <a:pt x="1417" y="350"/>
                      <a:pt x="1367" y="313"/>
                      <a:pt x="1319" y="313"/>
                    </a:cubicBezTo>
                    <a:cubicBezTo>
                      <a:pt x="1304" y="313"/>
                      <a:pt x="1290" y="317"/>
                      <a:pt x="1277" y="324"/>
                    </a:cubicBezTo>
                    <a:cubicBezTo>
                      <a:pt x="1234" y="346"/>
                      <a:pt x="1212" y="401"/>
                      <a:pt x="1192" y="451"/>
                    </a:cubicBezTo>
                    <a:cubicBezTo>
                      <a:pt x="1094" y="702"/>
                      <a:pt x="996" y="952"/>
                      <a:pt x="900" y="1205"/>
                    </a:cubicBezTo>
                    <a:cubicBezTo>
                      <a:pt x="880" y="924"/>
                      <a:pt x="829" y="647"/>
                      <a:pt x="747" y="380"/>
                    </a:cubicBezTo>
                    <a:cubicBezTo>
                      <a:pt x="703" y="238"/>
                      <a:pt x="641" y="88"/>
                      <a:pt x="520" y="26"/>
                    </a:cubicBezTo>
                    <a:cubicBezTo>
                      <a:pt x="486" y="9"/>
                      <a:pt x="450"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34"/>
              <p:cNvSpPr/>
              <p:nvPr/>
            </p:nvSpPr>
            <p:spPr>
              <a:xfrm>
                <a:off x="4526958" y="1924131"/>
                <a:ext cx="87377" cy="105548"/>
              </a:xfrm>
              <a:custGeom>
                <a:avLst/>
                <a:gdLst/>
                <a:ahLst/>
                <a:cxnLst/>
                <a:rect l="l" t="t" r="r" b="b"/>
                <a:pathLst>
                  <a:path w="1586" h="1916" extrusionOk="0">
                    <a:moveTo>
                      <a:pt x="619" y="1"/>
                    </a:moveTo>
                    <a:cubicBezTo>
                      <a:pt x="534" y="1"/>
                      <a:pt x="446" y="34"/>
                      <a:pt x="378" y="93"/>
                    </a:cubicBezTo>
                    <a:cubicBezTo>
                      <a:pt x="247" y="206"/>
                      <a:pt x="176" y="384"/>
                      <a:pt x="127" y="563"/>
                    </a:cubicBezTo>
                    <a:cubicBezTo>
                      <a:pt x="25" y="937"/>
                      <a:pt x="0" y="1336"/>
                      <a:pt x="59" y="1722"/>
                    </a:cubicBezTo>
                    <a:lnTo>
                      <a:pt x="879" y="1911"/>
                    </a:lnTo>
                    <a:cubicBezTo>
                      <a:pt x="890" y="1914"/>
                      <a:pt x="902" y="1916"/>
                      <a:pt x="913" y="1916"/>
                    </a:cubicBezTo>
                    <a:cubicBezTo>
                      <a:pt x="978" y="1916"/>
                      <a:pt x="1041" y="1859"/>
                      <a:pt x="1090" y="1802"/>
                    </a:cubicBezTo>
                    <a:cubicBezTo>
                      <a:pt x="1282" y="1581"/>
                      <a:pt x="1436" y="1314"/>
                      <a:pt x="1537" y="1025"/>
                    </a:cubicBezTo>
                    <a:cubicBezTo>
                      <a:pt x="1561" y="955"/>
                      <a:pt x="1585" y="882"/>
                      <a:pt x="1572" y="807"/>
                    </a:cubicBezTo>
                    <a:cubicBezTo>
                      <a:pt x="1562" y="739"/>
                      <a:pt x="1510" y="671"/>
                      <a:pt x="1449" y="671"/>
                    </a:cubicBezTo>
                    <a:cubicBezTo>
                      <a:pt x="1446" y="671"/>
                      <a:pt x="1443" y="671"/>
                      <a:pt x="1440" y="672"/>
                    </a:cubicBezTo>
                    <a:cubicBezTo>
                      <a:pt x="1392" y="677"/>
                      <a:pt x="1355" y="718"/>
                      <a:pt x="1321" y="756"/>
                    </a:cubicBezTo>
                    <a:cubicBezTo>
                      <a:pt x="1152" y="953"/>
                      <a:pt x="985" y="1150"/>
                      <a:pt x="816" y="1346"/>
                    </a:cubicBezTo>
                    <a:cubicBezTo>
                      <a:pt x="884" y="1074"/>
                      <a:pt x="922" y="793"/>
                      <a:pt x="929" y="514"/>
                    </a:cubicBezTo>
                    <a:cubicBezTo>
                      <a:pt x="932" y="363"/>
                      <a:pt x="919" y="196"/>
                      <a:pt x="826" y="90"/>
                    </a:cubicBezTo>
                    <a:cubicBezTo>
                      <a:pt x="771" y="28"/>
                      <a:pt x="696" y="1"/>
                      <a:pt x="6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34"/>
              <p:cNvSpPr/>
              <p:nvPr/>
            </p:nvSpPr>
            <p:spPr>
              <a:xfrm>
                <a:off x="3239562" y="1879124"/>
                <a:ext cx="55148" cy="85771"/>
              </a:xfrm>
              <a:custGeom>
                <a:avLst/>
                <a:gdLst/>
                <a:ahLst/>
                <a:cxnLst/>
                <a:rect l="l" t="t" r="r" b="b"/>
                <a:pathLst>
                  <a:path w="1001" h="1557" extrusionOk="0">
                    <a:moveTo>
                      <a:pt x="809" y="1"/>
                    </a:moveTo>
                    <a:cubicBezTo>
                      <a:pt x="800" y="1"/>
                      <a:pt x="792" y="2"/>
                      <a:pt x="783" y="5"/>
                    </a:cubicBezTo>
                    <a:cubicBezTo>
                      <a:pt x="726" y="25"/>
                      <a:pt x="702" y="98"/>
                      <a:pt x="685" y="162"/>
                    </a:cubicBezTo>
                    <a:cubicBezTo>
                      <a:pt x="642" y="343"/>
                      <a:pt x="603" y="526"/>
                      <a:pt x="571" y="710"/>
                    </a:cubicBezTo>
                    <a:cubicBezTo>
                      <a:pt x="512" y="527"/>
                      <a:pt x="424" y="351"/>
                      <a:pt x="289" y="234"/>
                    </a:cubicBezTo>
                    <a:cubicBezTo>
                      <a:pt x="252" y="203"/>
                      <a:pt x="205" y="179"/>
                      <a:pt x="162" y="179"/>
                    </a:cubicBezTo>
                    <a:cubicBezTo>
                      <a:pt x="136" y="179"/>
                      <a:pt x="111" y="187"/>
                      <a:pt x="91" y="208"/>
                    </a:cubicBezTo>
                    <a:cubicBezTo>
                      <a:pt x="77" y="224"/>
                      <a:pt x="67" y="245"/>
                      <a:pt x="60" y="266"/>
                    </a:cubicBezTo>
                    <a:cubicBezTo>
                      <a:pt x="1" y="420"/>
                      <a:pt x="8" y="597"/>
                      <a:pt x="47" y="756"/>
                    </a:cubicBezTo>
                    <a:cubicBezTo>
                      <a:pt x="85" y="917"/>
                      <a:pt x="156" y="1064"/>
                      <a:pt x="227" y="1211"/>
                    </a:cubicBezTo>
                    <a:cubicBezTo>
                      <a:pt x="282" y="1325"/>
                      <a:pt x="337" y="1441"/>
                      <a:pt x="393" y="1556"/>
                    </a:cubicBezTo>
                    <a:lnTo>
                      <a:pt x="826" y="1246"/>
                    </a:lnTo>
                    <a:cubicBezTo>
                      <a:pt x="956" y="924"/>
                      <a:pt x="1000" y="558"/>
                      <a:pt x="952" y="211"/>
                    </a:cubicBezTo>
                    <a:cubicBezTo>
                      <a:pt x="945" y="159"/>
                      <a:pt x="935" y="104"/>
                      <a:pt x="907" y="62"/>
                    </a:cubicBezTo>
                    <a:cubicBezTo>
                      <a:pt x="884" y="26"/>
                      <a:pt x="847" y="1"/>
                      <a:pt x="8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6" name="Google Shape;2246;p34"/>
              <p:cNvSpPr/>
              <p:nvPr/>
            </p:nvSpPr>
            <p:spPr>
              <a:xfrm>
                <a:off x="3213393" y="2120628"/>
                <a:ext cx="185717" cy="101416"/>
              </a:xfrm>
              <a:custGeom>
                <a:avLst/>
                <a:gdLst/>
                <a:ahLst/>
                <a:cxnLst/>
                <a:rect l="l" t="t" r="r" b="b"/>
                <a:pathLst>
                  <a:path w="3371" h="1841" extrusionOk="0">
                    <a:moveTo>
                      <a:pt x="1943" y="0"/>
                    </a:moveTo>
                    <a:cubicBezTo>
                      <a:pt x="1612" y="0"/>
                      <a:pt x="1281" y="60"/>
                      <a:pt x="966" y="179"/>
                    </a:cubicBezTo>
                    <a:cubicBezTo>
                      <a:pt x="182" y="472"/>
                      <a:pt x="0" y="1736"/>
                      <a:pt x="950" y="1832"/>
                    </a:cubicBezTo>
                    <a:cubicBezTo>
                      <a:pt x="1005" y="1837"/>
                      <a:pt x="1063" y="1840"/>
                      <a:pt x="1123" y="1840"/>
                    </a:cubicBezTo>
                    <a:cubicBezTo>
                      <a:pt x="1788" y="1840"/>
                      <a:pt x="2698" y="1495"/>
                      <a:pt x="3118" y="988"/>
                    </a:cubicBezTo>
                    <a:cubicBezTo>
                      <a:pt x="3262" y="815"/>
                      <a:pt x="3371" y="529"/>
                      <a:pt x="3232" y="353"/>
                    </a:cubicBezTo>
                    <a:cubicBezTo>
                      <a:pt x="3184" y="293"/>
                      <a:pt x="3118" y="261"/>
                      <a:pt x="3052" y="231"/>
                    </a:cubicBezTo>
                    <a:cubicBezTo>
                      <a:pt x="2700" y="78"/>
                      <a:pt x="2322" y="0"/>
                      <a:pt x="19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34"/>
              <p:cNvSpPr/>
              <p:nvPr/>
            </p:nvSpPr>
            <p:spPr>
              <a:xfrm>
                <a:off x="3088498" y="2066807"/>
                <a:ext cx="136189" cy="76076"/>
              </a:xfrm>
              <a:custGeom>
                <a:avLst/>
                <a:gdLst/>
                <a:ahLst/>
                <a:cxnLst/>
                <a:rect l="l" t="t" r="r" b="b"/>
                <a:pathLst>
                  <a:path w="2472" h="1381" extrusionOk="0">
                    <a:moveTo>
                      <a:pt x="1475" y="0"/>
                    </a:moveTo>
                    <a:cubicBezTo>
                      <a:pt x="1045" y="0"/>
                      <a:pt x="615" y="149"/>
                      <a:pt x="257" y="425"/>
                    </a:cubicBezTo>
                    <a:cubicBezTo>
                      <a:pt x="222" y="453"/>
                      <a:pt x="185" y="485"/>
                      <a:pt x="171" y="531"/>
                    </a:cubicBezTo>
                    <a:cubicBezTo>
                      <a:pt x="1" y="1099"/>
                      <a:pt x="602" y="1381"/>
                      <a:pt x="1229" y="1381"/>
                    </a:cubicBezTo>
                    <a:cubicBezTo>
                      <a:pt x="1760" y="1381"/>
                      <a:pt x="2309" y="1179"/>
                      <a:pt x="2424" y="779"/>
                    </a:cubicBezTo>
                    <a:cubicBezTo>
                      <a:pt x="2472" y="612"/>
                      <a:pt x="2397" y="428"/>
                      <a:pt x="2285" y="305"/>
                    </a:cubicBezTo>
                    <a:cubicBezTo>
                      <a:pt x="2092" y="87"/>
                      <a:pt x="1806" y="10"/>
                      <a:pt x="1533" y="1"/>
                    </a:cubicBezTo>
                    <a:cubicBezTo>
                      <a:pt x="1514" y="1"/>
                      <a:pt x="1494" y="0"/>
                      <a:pt x="14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34"/>
              <p:cNvSpPr/>
              <p:nvPr/>
            </p:nvSpPr>
            <p:spPr>
              <a:xfrm>
                <a:off x="3687737" y="1961921"/>
                <a:ext cx="189408" cy="85220"/>
              </a:xfrm>
              <a:custGeom>
                <a:avLst/>
                <a:gdLst/>
                <a:ahLst/>
                <a:cxnLst/>
                <a:rect l="l" t="t" r="r" b="b"/>
                <a:pathLst>
                  <a:path w="3438" h="1547" extrusionOk="0">
                    <a:moveTo>
                      <a:pt x="1991" y="0"/>
                    </a:moveTo>
                    <a:cubicBezTo>
                      <a:pt x="1842" y="0"/>
                      <a:pt x="1693" y="4"/>
                      <a:pt x="1544" y="12"/>
                    </a:cubicBezTo>
                    <a:cubicBezTo>
                      <a:pt x="967" y="46"/>
                      <a:pt x="0" y="477"/>
                      <a:pt x="761" y="1177"/>
                    </a:cubicBezTo>
                    <a:cubicBezTo>
                      <a:pt x="1044" y="1438"/>
                      <a:pt x="1559" y="1546"/>
                      <a:pt x="2048" y="1546"/>
                    </a:cubicBezTo>
                    <a:cubicBezTo>
                      <a:pt x="2391" y="1546"/>
                      <a:pt x="2721" y="1493"/>
                      <a:pt x="2952" y="1401"/>
                    </a:cubicBezTo>
                    <a:cubicBezTo>
                      <a:pt x="3151" y="1321"/>
                      <a:pt x="3334" y="1144"/>
                      <a:pt x="3381" y="910"/>
                    </a:cubicBezTo>
                    <a:cubicBezTo>
                      <a:pt x="3437" y="622"/>
                      <a:pt x="3269" y="329"/>
                      <a:pt x="3045" y="185"/>
                    </a:cubicBezTo>
                    <a:cubicBezTo>
                      <a:pt x="2822" y="41"/>
                      <a:pt x="2554" y="15"/>
                      <a:pt x="2295" y="5"/>
                    </a:cubicBezTo>
                    <a:cubicBezTo>
                      <a:pt x="2194" y="2"/>
                      <a:pt x="2093" y="0"/>
                      <a:pt x="19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34"/>
              <p:cNvSpPr/>
              <p:nvPr/>
            </p:nvSpPr>
            <p:spPr>
              <a:xfrm>
                <a:off x="4230837" y="2329134"/>
                <a:ext cx="190289" cy="66546"/>
              </a:xfrm>
              <a:custGeom>
                <a:avLst/>
                <a:gdLst/>
                <a:ahLst/>
                <a:cxnLst/>
                <a:rect l="l" t="t" r="r" b="b"/>
                <a:pathLst>
                  <a:path w="3454" h="1208" extrusionOk="0">
                    <a:moveTo>
                      <a:pt x="1626" y="1"/>
                    </a:moveTo>
                    <a:cubicBezTo>
                      <a:pt x="1219" y="1"/>
                      <a:pt x="812" y="69"/>
                      <a:pt x="494" y="259"/>
                    </a:cubicBezTo>
                    <a:cubicBezTo>
                      <a:pt x="88" y="501"/>
                      <a:pt x="0" y="837"/>
                      <a:pt x="432" y="1048"/>
                    </a:cubicBezTo>
                    <a:cubicBezTo>
                      <a:pt x="693" y="1174"/>
                      <a:pt x="1027" y="1208"/>
                      <a:pt x="1348" y="1208"/>
                    </a:cubicBezTo>
                    <a:cubicBezTo>
                      <a:pt x="1532" y="1208"/>
                      <a:pt x="1711" y="1197"/>
                      <a:pt x="1870" y="1186"/>
                    </a:cubicBezTo>
                    <a:cubicBezTo>
                      <a:pt x="2114" y="1166"/>
                      <a:pt x="3454" y="700"/>
                      <a:pt x="2837" y="199"/>
                    </a:cubicBezTo>
                    <a:cubicBezTo>
                      <a:pt x="2785" y="158"/>
                      <a:pt x="2724" y="141"/>
                      <a:pt x="2662" y="127"/>
                    </a:cubicBezTo>
                    <a:cubicBezTo>
                      <a:pt x="2359" y="56"/>
                      <a:pt x="1992" y="1"/>
                      <a:pt x="1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34"/>
              <p:cNvSpPr/>
              <p:nvPr/>
            </p:nvSpPr>
            <p:spPr>
              <a:xfrm>
                <a:off x="4030026" y="2399205"/>
                <a:ext cx="219213" cy="115518"/>
              </a:xfrm>
              <a:custGeom>
                <a:avLst/>
                <a:gdLst/>
                <a:ahLst/>
                <a:cxnLst/>
                <a:rect l="l" t="t" r="r" b="b"/>
                <a:pathLst>
                  <a:path w="3979" h="2097" extrusionOk="0">
                    <a:moveTo>
                      <a:pt x="2234" y="0"/>
                    </a:moveTo>
                    <a:cubicBezTo>
                      <a:pt x="2209" y="0"/>
                      <a:pt x="2185" y="1"/>
                      <a:pt x="2160" y="1"/>
                    </a:cubicBezTo>
                    <a:cubicBezTo>
                      <a:pt x="1610" y="21"/>
                      <a:pt x="1066" y="261"/>
                      <a:pt x="648" y="670"/>
                    </a:cubicBezTo>
                    <a:cubicBezTo>
                      <a:pt x="1" y="1305"/>
                      <a:pt x="436" y="1978"/>
                      <a:pt x="1088" y="1978"/>
                    </a:cubicBezTo>
                    <a:cubicBezTo>
                      <a:pt x="1142" y="1978"/>
                      <a:pt x="1198" y="1973"/>
                      <a:pt x="1254" y="1963"/>
                    </a:cubicBezTo>
                    <a:cubicBezTo>
                      <a:pt x="2059" y="1826"/>
                      <a:pt x="2997" y="2096"/>
                      <a:pt x="3706" y="1526"/>
                    </a:cubicBezTo>
                    <a:cubicBezTo>
                      <a:pt x="3847" y="1413"/>
                      <a:pt x="3978" y="1248"/>
                      <a:pt x="3978" y="1053"/>
                    </a:cubicBezTo>
                    <a:cubicBezTo>
                      <a:pt x="3978" y="850"/>
                      <a:pt x="3840" y="686"/>
                      <a:pt x="3699" y="565"/>
                    </a:cubicBezTo>
                    <a:cubicBezTo>
                      <a:pt x="3285" y="202"/>
                      <a:pt x="2760" y="0"/>
                      <a:pt x="22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34"/>
              <p:cNvSpPr/>
              <p:nvPr/>
            </p:nvSpPr>
            <p:spPr>
              <a:xfrm>
                <a:off x="3124253" y="2202763"/>
                <a:ext cx="28262" cy="53325"/>
              </a:xfrm>
              <a:custGeom>
                <a:avLst/>
                <a:gdLst/>
                <a:ahLst/>
                <a:cxnLst/>
                <a:rect l="l" t="t" r="r" b="b"/>
                <a:pathLst>
                  <a:path w="513" h="968" extrusionOk="0">
                    <a:moveTo>
                      <a:pt x="375" y="1"/>
                    </a:moveTo>
                    <a:cubicBezTo>
                      <a:pt x="326" y="1"/>
                      <a:pt x="280" y="35"/>
                      <a:pt x="260" y="90"/>
                    </a:cubicBezTo>
                    <a:lnTo>
                      <a:pt x="24" y="777"/>
                    </a:lnTo>
                    <a:cubicBezTo>
                      <a:pt x="0" y="849"/>
                      <a:pt x="32" y="928"/>
                      <a:pt x="94" y="956"/>
                    </a:cubicBezTo>
                    <a:cubicBezTo>
                      <a:pt x="111" y="965"/>
                      <a:pt x="128" y="967"/>
                      <a:pt x="143" y="967"/>
                    </a:cubicBezTo>
                    <a:cubicBezTo>
                      <a:pt x="190" y="965"/>
                      <a:pt x="235" y="932"/>
                      <a:pt x="252" y="877"/>
                    </a:cubicBezTo>
                    <a:lnTo>
                      <a:pt x="489" y="191"/>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34"/>
              <p:cNvSpPr/>
              <p:nvPr/>
            </p:nvSpPr>
            <p:spPr>
              <a:xfrm>
                <a:off x="3099352" y="2181885"/>
                <a:ext cx="17960" cy="66986"/>
              </a:xfrm>
              <a:custGeom>
                <a:avLst/>
                <a:gdLst/>
                <a:ahLst/>
                <a:cxnLst/>
                <a:rect l="l" t="t" r="r" b="b"/>
                <a:pathLst>
                  <a:path w="326" h="1216" extrusionOk="0">
                    <a:moveTo>
                      <a:pt x="128" y="1"/>
                    </a:moveTo>
                    <a:cubicBezTo>
                      <a:pt x="124" y="1"/>
                      <a:pt x="121" y="1"/>
                      <a:pt x="118" y="1"/>
                    </a:cubicBezTo>
                    <a:cubicBezTo>
                      <a:pt x="52" y="8"/>
                      <a:pt x="1" y="76"/>
                      <a:pt x="8" y="154"/>
                    </a:cubicBezTo>
                    <a:lnTo>
                      <a:pt x="74" y="1088"/>
                    </a:lnTo>
                    <a:cubicBezTo>
                      <a:pt x="81" y="1160"/>
                      <a:pt x="134" y="1215"/>
                      <a:pt x="195" y="1215"/>
                    </a:cubicBezTo>
                    <a:cubicBezTo>
                      <a:pt x="197" y="1215"/>
                      <a:pt x="199" y="1215"/>
                      <a:pt x="201" y="1215"/>
                    </a:cubicBezTo>
                    <a:lnTo>
                      <a:pt x="207" y="1215"/>
                    </a:lnTo>
                    <a:cubicBezTo>
                      <a:pt x="273" y="1208"/>
                      <a:pt x="325" y="1142"/>
                      <a:pt x="318" y="1064"/>
                    </a:cubicBezTo>
                    <a:lnTo>
                      <a:pt x="251" y="128"/>
                    </a:lnTo>
                    <a:cubicBezTo>
                      <a:pt x="245" y="56"/>
                      <a:pt x="194" y="1"/>
                      <a:pt x="12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34"/>
              <p:cNvSpPr/>
              <p:nvPr/>
            </p:nvSpPr>
            <p:spPr>
              <a:xfrm>
                <a:off x="4468781" y="2357999"/>
                <a:ext cx="28262" cy="53270"/>
              </a:xfrm>
              <a:custGeom>
                <a:avLst/>
                <a:gdLst/>
                <a:ahLst/>
                <a:cxnLst/>
                <a:rect l="l" t="t" r="r" b="b"/>
                <a:pathLst>
                  <a:path w="513" h="967" extrusionOk="0">
                    <a:moveTo>
                      <a:pt x="376" y="0"/>
                    </a:moveTo>
                    <a:cubicBezTo>
                      <a:pt x="326" y="0"/>
                      <a:pt x="280" y="36"/>
                      <a:pt x="261" y="90"/>
                    </a:cubicBezTo>
                    <a:lnTo>
                      <a:pt x="24" y="776"/>
                    </a:lnTo>
                    <a:cubicBezTo>
                      <a:pt x="0" y="848"/>
                      <a:pt x="31" y="927"/>
                      <a:pt x="93" y="956"/>
                    </a:cubicBezTo>
                    <a:cubicBezTo>
                      <a:pt x="109" y="964"/>
                      <a:pt x="127" y="967"/>
                      <a:pt x="143" y="967"/>
                    </a:cubicBezTo>
                    <a:cubicBezTo>
                      <a:pt x="191" y="965"/>
                      <a:pt x="235" y="932"/>
                      <a:pt x="251" y="876"/>
                    </a:cubicBezTo>
                    <a:lnTo>
                      <a:pt x="489" y="190"/>
                    </a:lnTo>
                    <a:cubicBezTo>
                      <a:pt x="513" y="118"/>
                      <a:pt x="482" y="38"/>
                      <a:pt x="419" y="10"/>
                    </a:cubicBezTo>
                    <a:cubicBezTo>
                      <a:pt x="405" y="3"/>
                      <a:pt x="390" y="0"/>
                      <a:pt x="37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34"/>
              <p:cNvSpPr/>
              <p:nvPr/>
            </p:nvSpPr>
            <p:spPr>
              <a:xfrm>
                <a:off x="4443879" y="2337121"/>
                <a:ext cx="17960" cy="66931"/>
              </a:xfrm>
              <a:custGeom>
                <a:avLst/>
                <a:gdLst/>
                <a:ahLst/>
                <a:cxnLst/>
                <a:rect l="l" t="t" r="r" b="b"/>
                <a:pathLst>
                  <a:path w="326" h="1215" extrusionOk="0">
                    <a:moveTo>
                      <a:pt x="125" y="0"/>
                    </a:moveTo>
                    <a:cubicBezTo>
                      <a:pt x="123" y="0"/>
                      <a:pt x="120" y="0"/>
                      <a:pt x="118" y="1"/>
                    </a:cubicBezTo>
                    <a:cubicBezTo>
                      <a:pt x="51" y="8"/>
                      <a:pt x="1" y="75"/>
                      <a:pt x="8" y="153"/>
                    </a:cubicBezTo>
                    <a:lnTo>
                      <a:pt x="74" y="1087"/>
                    </a:lnTo>
                    <a:cubicBezTo>
                      <a:pt x="81" y="1160"/>
                      <a:pt x="132" y="1215"/>
                      <a:pt x="194" y="1215"/>
                    </a:cubicBezTo>
                    <a:cubicBezTo>
                      <a:pt x="196" y="1215"/>
                      <a:pt x="199" y="1215"/>
                      <a:pt x="201" y="1215"/>
                    </a:cubicBezTo>
                    <a:lnTo>
                      <a:pt x="207" y="1215"/>
                    </a:lnTo>
                    <a:cubicBezTo>
                      <a:pt x="273" y="1207"/>
                      <a:pt x="325" y="1141"/>
                      <a:pt x="318" y="1063"/>
                    </a:cubicBezTo>
                    <a:lnTo>
                      <a:pt x="250" y="128"/>
                    </a:lnTo>
                    <a:cubicBezTo>
                      <a:pt x="245" y="56"/>
                      <a:pt x="192" y="0"/>
                      <a:pt x="1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34"/>
              <p:cNvSpPr/>
              <p:nvPr/>
            </p:nvSpPr>
            <p:spPr>
              <a:xfrm>
                <a:off x="3875878" y="2472581"/>
                <a:ext cx="28318" cy="53215"/>
              </a:xfrm>
              <a:custGeom>
                <a:avLst/>
                <a:gdLst/>
                <a:ahLst/>
                <a:cxnLst/>
                <a:rect l="l" t="t" r="r" b="b"/>
                <a:pathLst>
                  <a:path w="514" h="966" extrusionOk="0">
                    <a:moveTo>
                      <a:pt x="376" y="1"/>
                    </a:moveTo>
                    <a:cubicBezTo>
                      <a:pt x="327" y="1"/>
                      <a:pt x="281" y="35"/>
                      <a:pt x="262" y="89"/>
                    </a:cubicBezTo>
                    <a:lnTo>
                      <a:pt x="25" y="777"/>
                    </a:lnTo>
                    <a:cubicBezTo>
                      <a:pt x="1" y="849"/>
                      <a:pt x="32" y="928"/>
                      <a:pt x="94" y="956"/>
                    </a:cubicBezTo>
                    <a:cubicBezTo>
                      <a:pt x="110" y="963"/>
                      <a:pt x="128" y="966"/>
                      <a:pt x="144" y="966"/>
                    </a:cubicBezTo>
                    <a:cubicBezTo>
                      <a:pt x="192" y="965"/>
                      <a:pt x="235" y="931"/>
                      <a:pt x="254" y="877"/>
                    </a:cubicBezTo>
                    <a:lnTo>
                      <a:pt x="489" y="190"/>
                    </a:lnTo>
                    <a:cubicBezTo>
                      <a:pt x="513" y="118"/>
                      <a:pt x="482" y="39"/>
                      <a:pt x="420" y="10"/>
                    </a:cubicBezTo>
                    <a:cubicBezTo>
                      <a:pt x="406" y="4"/>
                      <a:pt x="391" y="1"/>
                      <a:pt x="3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34"/>
              <p:cNvSpPr/>
              <p:nvPr/>
            </p:nvSpPr>
            <p:spPr>
              <a:xfrm>
                <a:off x="3851031" y="2451648"/>
                <a:ext cx="17905" cy="66931"/>
              </a:xfrm>
              <a:custGeom>
                <a:avLst/>
                <a:gdLst/>
                <a:ahLst/>
                <a:cxnLst/>
                <a:rect l="l" t="t" r="r" b="b"/>
                <a:pathLst>
                  <a:path w="325" h="1215" extrusionOk="0">
                    <a:moveTo>
                      <a:pt x="129" y="0"/>
                    </a:moveTo>
                    <a:cubicBezTo>
                      <a:pt x="125" y="0"/>
                      <a:pt x="122" y="1"/>
                      <a:pt x="119" y="1"/>
                    </a:cubicBezTo>
                    <a:cubicBezTo>
                      <a:pt x="51" y="8"/>
                      <a:pt x="0" y="74"/>
                      <a:pt x="7" y="152"/>
                    </a:cubicBezTo>
                    <a:lnTo>
                      <a:pt x="74" y="1088"/>
                    </a:lnTo>
                    <a:cubicBezTo>
                      <a:pt x="81" y="1162"/>
                      <a:pt x="133" y="1215"/>
                      <a:pt x="196" y="1215"/>
                    </a:cubicBezTo>
                    <a:cubicBezTo>
                      <a:pt x="197" y="1215"/>
                      <a:pt x="199" y="1215"/>
                      <a:pt x="201" y="1215"/>
                    </a:cubicBezTo>
                    <a:lnTo>
                      <a:pt x="206" y="1215"/>
                    </a:lnTo>
                    <a:cubicBezTo>
                      <a:pt x="274" y="1208"/>
                      <a:pt x="325" y="1140"/>
                      <a:pt x="318" y="1062"/>
                    </a:cubicBezTo>
                    <a:lnTo>
                      <a:pt x="250" y="128"/>
                    </a:lnTo>
                    <a:cubicBezTo>
                      <a:pt x="246" y="55"/>
                      <a:pt x="195" y="0"/>
                      <a:pt x="12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34"/>
              <p:cNvSpPr/>
              <p:nvPr/>
            </p:nvSpPr>
            <p:spPr>
              <a:xfrm>
                <a:off x="4419473" y="2103165"/>
                <a:ext cx="28262" cy="53215"/>
              </a:xfrm>
              <a:custGeom>
                <a:avLst/>
                <a:gdLst/>
                <a:ahLst/>
                <a:cxnLst/>
                <a:rect l="l" t="t" r="r" b="b"/>
                <a:pathLst>
                  <a:path w="513" h="966" extrusionOk="0">
                    <a:moveTo>
                      <a:pt x="375" y="1"/>
                    </a:moveTo>
                    <a:cubicBezTo>
                      <a:pt x="326" y="1"/>
                      <a:pt x="280" y="35"/>
                      <a:pt x="261" y="89"/>
                    </a:cubicBezTo>
                    <a:lnTo>
                      <a:pt x="24" y="775"/>
                    </a:lnTo>
                    <a:cubicBezTo>
                      <a:pt x="0" y="849"/>
                      <a:pt x="31" y="928"/>
                      <a:pt x="94" y="956"/>
                    </a:cubicBezTo>
                    <a:cubicBezTo>
                      <a:pt x="109" y="965"/>
                      <a:pt x="127" y="966"/>
                      <a:pt x="143" y="966"/>
                    </a:cubicBezTo>
                    <a:cubicBezTo>
                      <a:pt x="191" y="965"/>
                      <a:pt x="235" y="931"/>
                      <a:pt x="253" y="877"/>
                    </a:cubicBezTo>
                    <a:lnTo>
                      <a:pt x="489" y="190"/>
                    </a:lnTo>
                    <a:cubicBezTo>
                      <a:pt x="513" y="118"/>
                      <a:pt x="482" y="39"/>
                      <a:pt x="420" y="10"/>
                    </a:cubicBezTo>
                    <a:cubicBezTo>
                      <a:pt x="405" y="4"/>
                      <a:pt x="390" y="1"/>
                      <a:pt x="37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34"/>
              <p:cNvSpPr/>
              <p:nvPr/>
            </p:nvSpPr>
            <p:spPr>
              <a:xfrm>
                <a:off x="4394572" y="2082287"/>
                <a:ext cx="17960" cy="66986"/>
              </a:xfrm>
              <a:custGeom>
                <a:avLst/>
                <a:gdLst/>
                <a:ahLst/>
                <a:cxnLst/>
                <a:rect l="l" t="t" r="r" b="b"/>
                <a:pathLst>
                  <a:path w="326" h="1216" extrusionOk="0">
                    <a:moveTo>
                      <a:pt x="129" y="1"/>
                    </a:moveTo>
                    <a:cubicBezTo>
                      <a:pt x="126" y="1"/>
                      <a:pt x="122" y="1"/>
                      <a:pt x="119" y="1"/>
                    </a:cubicBezTo>
                    <a:cubicBezTo>
                      <a:pt x="51" y="8"/>
                      <a:pt x="1" y="75"/>
                      <a:pt x="8" y="152"/>
                    </a:cubicBezTo>
                    <a:lnTo>
                      <a:pt x="74" y="1088"/>
                    </a:lnTo>
                    <a:cubicBezTo>
                      <a:pt x="81" y="1160"/>
                      <a:pt x="134" y="1215"/>
                      <a:pt x="196" y="1215"/>
                    </a:cubicBezTo>
                    <a:cubicBezTo>
                      <a:pt x="198" y="1215"/>
                      <a:pt x="200" y="1215"/>
                      <a:pt x="201" y="1215"/>
                    </a:cubicBezTo>
                    <a:lnTo>
                      <a:pt x="207" y="1215"/>
                    </a:lnTo>
                    <a:cubicBezTo>
                      <a:pt x="274" y="1208"/>
                      <a:pt x="325" y="1140"/>
                      <a:pt x="318" y="1063"/>
                    </a:cubicBezTo>
                    <a:lnTo>
                      <a:pt x="251" y="128"/>
                    </a:lnTo>
                    <a:cubicBezTo>
                      <a:pt x="246" y="56"/>
                      <a:pt x="195" y="1"/>
                      <a:pt x="1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34"/>
              <p:cNvSpPr/>
              <p:nvPr/>
            </p:nvSpPr>
            <p:spPr>
              <a:xfrm>
                <a:off x="2746320" y="2121399"/>
                <a:ext cx="30521" cy="51892"/>
              </a:xfrm>
              <a:custGeom>
                <a:avLst/>
                <a:gdLst/>
                <a:ahLst/>
                <a:cxnLst/>
                <a:rect l="l" t="t" r="r" b="b"/>
                <a:pathLst>
                  <a:path w="554" h="942" extrusionOk="0">
                    <a:moveTo>
                      <a:pt x="139" y="1"/>
                    </a:moveTo>
                    <a:cubicBezTo>
                      <a:pt x="122" y="1"/>
                      <a:pt x="104" y="5"/>
                      <a:pt x="87" y="14"/>
                    </a:cubicBezTo>
                    <a:cubicBezTo>
                      <a:pt x="25" y="48"/>
                      <a:pt x="1" y="131"/>
                      <a:pt x="29" y="200"/>
                    </a:cubicBezTo>
                    <a:lnTo>
                      <a:pt x="306" y="861"/>
                    </a:lnTo>
                    <a:cubicBezTo>
                      <a:pt x="326" y="913"/>
                      <a:pt x="370" y="941"/>
                      <a:pt x="416" y="941"/>
                    </a:cubicBezTo>
                    <a:cubicBezTo>
                      <a:pt x="418" y="941"/>
                      <a:pt x="419" y="941"/>
                      <a:pt x="420" y="941"/>
                    </a:cubicBezTo>
                    <a:cubicBezTo>
                      <a:pt x="438" y="941"/>
                      <a:pt x="454" y="936"/>
                      <a:pt x="468" y="927"/>
                    </a:cubicBezTo>
                    <a:cubicBezTo>
                      <a:pt x="530" y="893"/>
                      <a:pt x="554" y="810"/>
                      <a:pt x="526" y="741"/>
                    </a:cubicBezTo>
                    <a:lnTo>
                      <a:pt x="249" y="80"/>
                    </a:lnTo>
                    <a:cubicBezTo>
                      <a:pt x="229" y="30"/>
                      <a:pt x="185" y="1"/>
                      <a:pt x="13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34"/>
              <p:cNvSpPr/>
              <p:nvPr/>
            </p:nvSpPr>
            <p:spPr>
              <a:xfrm>
                <a:off x="2783673" y="2096995"/>
                <a:ext cx="14214" cy="67041"/>
              </a:xfrm>
              <a:custGeom>
                <a:avLst/>
                <a:gdLst/>
                <a:ahLst/>
                <a:cxnLst/>
                <a:rect l="l" t="t" r="r" b="b"/>
                <a:pathLst>
                  <a:path w="258" h="1217" extrusionOk="0">
                    <a:moveTo>
                      <a:pt x="136" y="1"/>
                    </a:moveTo>
                    <a:cubicBezTo>
                      <a:pt x="65" y="1"/>
                      <a:pt x="14" y="60"/>
                      <a:pt x="11" y="138"/>
                    </a:cubicBezTo>
                    <a:lnTo>
                      <a:pt x="2" y="1077"/>
                    </a:lnTo>
                    <a:cubicBezTo>
                      <a:pt x="0" y="1153"/>
                      <a:pt x="54" y="1216"/>
                      <a:pt x="122" y="1216"/>
                    </a:cubicBezTo>
                    <a:lnTo>
                      <a:pt x="127" y="1216"/>
                    </a:lnTo>
                    <a:cubicBezTo>
                      <a:pt x="192" y="1212"/>
                      <a:pt x="244" y="1153"/>
                      <a:pt x="244" y="1078"/>
                    </a:cubicBezTo>
                    <a:lnTo>
                      <a:pt x="256" y="139"/>
                    </a:lnTo>
                    <a:cubicBezTo>
                      <a:pt x="257" y="64"/>
                      <a:pt x="202"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34"/>
              <p:cNvSpPr/>
              <p:nvPr/>
            </p:nvSpPr>
            <p:spPr>
              <a:xfrm>
                <a:off x="3668731" y="2168664"/>
                <a:ext cx="30631" cy="51727"/>
              </a:xfrm>
              <a:custGeom>
                <a:avLst/>
                <a:gdLst/>
                <a:ahLst/>
                <a:cxnLst/>
                <a:rect l="l" t="t" r="r" b="b"/>
                <a:pathLst>
                  <a:path w="556" h="939" extrusionOk="0">
                    <a:moveTo>
                      <a:pt x="141" y="0"/>
                    </a:moveTo>
                    <a:cubicBezTo>
                      <a:pt x="123" y="0"/>
                      <a:pt x="104" y="5"/>
                      <a:pt x="87" y="14"/>
                    </a:cubicBezTo>
                    <a:cubicBezTo>
                      <a:pt x="26" y="48"/>
                      <a:pt x="1" y="130"/>
                      <a:pt x="29" y="199"/>
                    </a:cubicBezTo>
                    <a:lnTo>
                      <a:pt x="306" y="861"/>
                    </a:lnTo>
                    <a:cubicBezTo>
                      <a:pt x="326" y="911"/>
                      <a:pt x="371" y="939"/>
                      <a:pt x="418" y="939"/>
                    </a:cubicBezTo>
                    <a:cubicBezTo>
                      <a:pt x="419" y="939"/>
                      <a:pt x="420" y="939"/>
                      <a:pt x="421" y="939"/>
                    </a:cubicBezTo>
                    <a:cubicBezTo>
                      <a:pt x="437" y="939"/>
                      <a:pt x="452" y="933"/>
                      <a:pt x="468" y="926"/>
                    </a:cubicBezTo>
                    <a:cubicBezTo>
                      <a:pt x="530" y="892"/>
                      <a:pt x="555" y="810"/>
                      <a:pt x="527" y="741"/>
                    </a:cubicBezTo>
                    <a:lnTo>
                      <a:pt x="249" y="79"/>
                    </a:lnTo>
                    <a:cubicBezTo>
                      <a:pt x="229" y="29"/>
                      <a:pt x="186" y="0"/>
                      <a:pt x="14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34"/>
              <p:cNvSpPr/>
              <p:nvPr/>
            </p:nvSpPr>
            <p:spPr>
              <a:xfrm>
                <a:off x="3706083" y="2144205"/>
                <a:ext cx="14269" cy="67041"/>
              </a:xfrm>
              <a:custGeom>
                <a:avLst/>
                <a:gdLst/>
                <a:ahLst/>
                <a:cxnLst/>
                <a:rect l="l" t="t" r="r" b="b"/>
                <a:pathLst>
                  <a:path w="259" h="1217" extrusionOk="0">
                    <a:moveTo>
                      <a:pt x="136" y="1"/>
                    </a:moveTo>
                    <a:cubicBezTo>
                      <a:pt x="65" y="1"/>
                      <a:pt x="14" y="60"/>
                      <a:pt x="13" y="139"/>
                    </a:cubicBezTo>
                    <a:lnTo>
                      <a:pt x="2" y="1078"/>
                    </a:lnTo>
                    <a:cubicBezTo>
                      <a:pt x="0" y="1153"/>
                      <a:pt x="55" y="1216"/>
                      <a:pt x="122" y="1216"/>
                    </a:cubicBezTo>
                    <a:lnTo>
                      <a:pt x="127" y="1216"/>
                    </a:lnTo>
                    <a:cubicBezTo>
                      <a:pt x="191" y="1213"/>
                      <a:pt x="244" y="1153"/>
                      <a:pt x="246" y="1079"/>
                    </a:cubicBezTo>
                    <a:lnTo>
                      <a:pt x="256" y="140"/>
                    </a:lnTo>
                    <a:cubicBezTo>
                      <a:pt x="259" y="64"/>
                      <a:pt x="204"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34"/>
            <p:cNvGrpSpPr/>
            <p:nvPr/>
          </p:nvGrpSpPr>
          <p:grpSpPr>
            <a:xfrm>
              <a:off x="-198164" y="3057233"/>
              <a:ext cx="9412838" cy="2962451"/>
              <a:chOff x="-1192669" y="1924020"/>
              <a:chExt cx="4543534" cy="1429961"/>
            </a:xfrm>
          </p:grpSpPr>
          <p:sp>
            <p:nvSpPr>
              <p:cNvPr id="2264" name="Google Shape;2264;p34"/>
              <p:cNvSpPr/>
              <p:nvPr/>
            </p:nvSpPr>
            <p:spPr>
              <a:xfrm>
                <a:off x="751648" y="2433965"/>
                <a:ext cx="85669" cy="100480"/>
              </a:xfrm>
              <a:custGeom>
                <a:avLst/>
                <a:gdLst/>
                <a:ahLst/>
                <a:cxnLst/>
                <a:rect l="l" t="t" r="r" b="b"/>
                <a:pathLst>
                  <a:path w="1555" h="1824" extrusionOk="0">
                    <a:moveTo>
                      <a:pt x="370" y="0"/>
                    </a:moveTo>
                    <a:cubicBezTo>
                      <a:pt x="222" y="0"/>
                      <a:pt x="89" y="146"/>
                      <a:pt x="47" y="310"/>
                    </a:cubicBezTo>
                    <a:cubicBezTo>
                      <a:pt x="0" y="490"/>
                      <a:pt x="38" y="680"/>
                      <a:pt x="92" y="854"/>
                    </a:cubicBezTo>
                    <a:cubicBezTo>
                      <a:pt x="208" y="1221"/>
                      <a:pt x="400" y="1557"/>
                      <a:pt x="648" y="1824"/>
                    </a:cubicBezTo>
                    <a:lnTo>
                      <a:pt x="1403" y="1414"/>
                    </a:lnTo>
                    <a:cubicBezTo>
                      <a:pt x="1480" y="1380"/>
                      <a:pt x="1506" y="1276"/>
                      <a:pt x="1516" y="1184"/>
                    </a:cubicBezTo>
                    <a:cubicBezTo>
                      <a:pt x="1554" y="875"/>
                      <a:pt x="1536" y="560"/>
                      <a:pt x="1467" y="260"/>
                    </a:cubicBezTo>
                    <a:cubicBezTo>
                      <a:pt x="1451" y="188"/>
                      <a:pt x="1430" y="113"/>
                      <a:pt x="1382" y="62"/>
                    </a:cubicBezTo>
                    <a:cubicBezTo>
                      <a:pt x="1355" y="33"/>
                      <a:pt x="1316" y="15"/>
                      <a:pt x="1279" y="15"/>
                    </a:cubicBezTo>
                    <a:cubicBezTo>
                      <a:pt x="1252" y="15"/>
                      <a:pt x="1225" y="24"/>
                      <a:pt x="1204" y="45"/>
                    </a:cubicBezTo>
                    <a:cubicBezTo>
                      <a:pt x="1169" y="82"/>
                      <a:pt x="1161" y="140"/>
                      <a:pt x="1155" y="193"/>
                    </a:cubicBezTo>
                    <a:lnTo>
                      <a:pt x="1059" y="1008"/>
                    </a:lnTo>
                    <a:cubicBezTo>
                      <a:pt x="971" y="745"/>
                      <a:pt x="853" y="497"/>
                      <a:pt x="710" y="268"/>
                    </a:cubicBezTo>
                    <a:cubicBezTo>
                      <a:pt x="633" y="147"/>
                      <a:pt x="535" y="21"/>
                      <a:pt x="405" y="3"/>
                    </a:cubicBezTo>
                    <a:cubicBezTo>
                      <a:pt x="394" y="1"/>
                      <a:pt x="382"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34"/>
              <p:cNvSpPr/>
              <p:nvPr/>
            </p:nvSpPr>
            <p:spPr>
              <a:xfrm>
                <a:off x="-1192669" y="1976574"/>
                <a:ext cx="4543534" cy="1377408"/>
              </a:xfrm>
              <a:custGeom>
                <a:avLst/>
                <a:gdLst/>
                <a:ahLst/>
                <a:cxnLst/>
                <a:rect l="l" t="t" r="r" b="b"/>
                <a:pathLst>
                  <a:path w="82471" h="25004" extrusionOk="0">
                    <a:moveTo>
                      <a:pt x="16498" y="0"/>
                    </a:moveTo>
                    <a:cubicBezTo>
                      <a:pt x="5420" y="0"/>
                      <a:pt x="1175" y="1891"/>
                      <a:pt x="1175" y="1891"/>
                    </a:cubicBezTo>
                    <a:lnTo>
                      <a:pt x="1" y="19569"/>
                    </a:lnTo>
                    <a:lnTo>
                      <a:pt x="81678" y="25004"/>
                    </a:lnTo>
                    <a:lnTo>
                      <a:pt x="82470" y="13098"/>
                    </a:lnTo>
                    <a:cubicBezTo>
                      <a:pt x="82470" y="13098"/>
                      <a:pt x="78100" y="9189"/>
                      <a:pt x="46378" y="3226"/>
                    </a:cubicBezTo>
                    <a:cubicBezTo>
                      <a:pt x="33247" y="757"/>
                      <a:pt x="23506" y="0"/>
                      <a:pt x="164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34"/>
              <p:cNvSpPr/>
              <p:nvPr/>
            </p:nvSpPr>
            <p:spPr>
              <a:xfrm>
                <a:off x="1808925" y="2185686"/>
                <a:ext cx="92390" cy="102353"/>
              </a:xfrm>
              <a:custGeom>
                <a:avLst/>
                <a:gdLst/>
                <a:ahLst/>
                <a:cxnLst/>
                <a:rect l="l" t="t" r="r" b="b"/>
                <a:pathLst>
                  <a:path w="1677" h="1858" extrusionOk="0">
                    <a:moveTo>
                      <a:pt x="1220" y="0"/>
                    </a:moveTo>
                    <a:cubicBezTo>
                      <a:pt x="1181" y="0"/>
                      <a:pt x="1143" y="7"/>
                      <a:pt x="1105" y="23"/>
                    </a:cubicBezTo>
                    <a:cubicBezTo>
                      <a:pt x="967" y="81"/>
                      <a:pt x="891" y="229"/>
                      <a:pt x="836" y="370"/>
                    </a:cubicBezTo>
                    <a:cubicBezTo>
                      <a:pt x="735" y="632"/>
                      <a:pt x="668" y="908"/>
                      <a:pt x="637" y="1189"/>
                    </a:cubicBezTo>
                    <a:cubicBezTo>
                      <a:pt x="534" y="934"/>
                      <a:pt x="431" y="682"/>
                      <a:pt x="328" y="428"/>
                    </a:cubicBezTo>
                    <a:cubicBezTo>
                      <a:pt x="308" y="378"/>
                      <a:pt x="284" y="325"/>
                      <a:pt x="236" y="299"/>
                    </a:cubicBezTo>
                    <a:cubicBezTo>
                      <a:pt x="219" y="291"/>
                      <a:pt x="202" y="287"/>
                      <a:pt x="184" y="287"/>
                    </a:cubicBezTo>
                    <a:cubicBezTo>
                      <a:pt x="130" y="287"/>
                      <a:pt x="75" y="321"/>
                      <a:pt x="45" y="368"/>
                    </a:cubicBezTo>
                    <a:cubicBezTo>
                      <a:pt x="7" y="432"/>
                      <a:pt x="1" y="510"/>
                      <a:pt x="1" y="583"/>
                    </a:cubicBezTo>
                    <a:cubicBezTo>
                      <a:pt x="0" y="894"/>
                      <a:pt x="61" y="1207"/>
                      <a:pt x="178" y="1493"/>
                    </a:cubicBezTo>
                    <a:cubicBezTo>
                      <a:pt x="212" y="1578"/>
                      <a:pt x="265" y="1673"/>
                      <a:pt x="357" y="1683"/>
                    </a:cubicBezTo>
                    <a:lnTo>
                      <a:pt x="1293" y="1858"/>
                    </a:lnTo>
                    <a:cubicBezTo>
                      <a:pt x="1499" y="1526"/>
                      <a:pt x="1626" y="1145"/>
                      <a:pt x="1661" y="757"/>
                    </a:cubicBezTo>
                    <a:cubicBezTo>
                      <a:pt x="1677" y="570"/>
                      <a:pt x="1673" y="376"/>
                      <a:pt x="1577" y="216"/>
                    </a:cubicBezTo>
                    <a:cubicBezTo>
                      <a:pt x="1503" y="92"/>
                      <a:pt x="1361" y="0"/>
                      <a:pt x="12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34"/>
              <p:cNvSpPr/>
              <p:nvPr/>
            </p:nvSpPr>
            <p:spPr>
              <a:xfrm>
                <a:off x="1605028" y="2153845"/>
                <a:ext cx="62034" cy="83017"/>
              </a:xfrm>
              <a:custGeom>
                <a:avLst/>
                <a:gdLst/>
                <a:ahLst/>
                <a:cxnLst/>
                <a:rect l="l" t="t" r="r" b="b"/>
                <a:pathLst>
                  <a:path w="1126" h="1507" extrusionOk="0">
                    <a:moveTo>
                      <a:pt x="181" y="0"/>
                    </a:moveTo>
                    <a:cubicBezTo>
                      <a:pt x="135" y="0"/>
                      <a:pt x="91" y="30"/>
                      <a:pt x="66" y="71"/>
                    </a:cubicBezTo>
                    <a:cubicBezTo>
                      <a:pt x="38" y="116"/>
                      <a:pt x="31" y="173"/>
                      <a:pt x="27" y="227"/>
                    </a:cubicBezTo>
                    <a:cubicBezTo>
                      <a:pt x="0" y="578"/>
                      <a:pt x="81" y="935"/>
                      <a:pt x="251" y="1244"/>
                    </a:cubicBezTo>
                    <a:lnTo>
                      <a:pt x="767" y="1507"/>
                    </a:lnTo>
                    <a:lnTo>
                      <a:pt x="925" y="1147"/>
                    </a:lnTo>
                    <a:cubicBezTo>
                      <a:pt x="994" y="996"/>
                      <a:pt x="1062" y="842"/>
                      <a:pt x="1093" y="678"/>
                    </a:cubicBezTo>
                    <a:cubicBezTo>
                      <a:pt x="1125" y="516"/>
                      <a:pt x="1118" y="340"/>
                      <a:pt x="1040" y="191"/>
                    </a:cubicBezTo>
                    <a:cubicBezTo>
                      <a:pt x="1029" y="172"/>
                      <a:pt x="1016" y="150"/>
                      <a:pt x="999" y="136"/>
                    </a:cubicBezTo>
                    <a:cubicBezTo>
                      <a:pt x="979" y="120"/>
                      <a:pt x="956" y="113"/>
                      <a:pt x="931" y="113"/>
                    </a:cubicBezTo>
                    <a:cubicBezTo>
                      <a:pt x="879" y="113"/>
                      <a:pt x="821" y="145"/>
                      <a:pt x="779" y="181"/>
                    </a:cubicBezTo>
                    <a:cubicBezTo>
                      <a:pt x="634" y="311"/>
                      <a:pt x="551" y="496"/>
                      <a:pt x="497" y="682"/>
                    </a:cubicBezTo>
                    <a:cubicBezTo>
                      <a:pt x="445" y="503"/>
                      <a:pt x="387" y="325"/>
                      <a:pt x="322" y="149"/>
                    </a:cubicBezTo>
                    <a:cubicBezTo>
                      <a:pt x="299" y="87"/>
                      <a:pt x="265" y="16"/>
                      <a:pt x="201" y="2"/>
                    </a:cubicBezTo>
                    <a:cubicBezTo>
                      <a:pt x="194" y="1"/>
                      <a:pt x="188" y="0"/>
                      <a:pt x="1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34"/>
              <p:cNvSpPr/>
              <p:nvPr/>
            </p:nvSpPr>
            <p:spPr>
              <a:xfrm>
                <a:off x="321543" y="1924020"/>
                <a:ext cx="92500" cy="102353"/>
              </a:xfrm>
              <a:custGeom>
                <a:avLst/>
                <a:gdLst/>
                <a:ahLst/>
                <a:cxnLst/>
                <a:rect l="l" t="t" r="r" b="b"/>
                <a:pathLst>
                  <a:path w="1679" h="1858" extrusionOk="0">
                    <a:moveTo>
                      <a:pt x="1221" y="1"/>
                    </a:moveTo>
                    <a:cubicBezTo>
                      <a:pt x="1183" y="1"/>
                      <a:pt x="1144" y="8"/>
                      <a:pt x="1107" y="23"/>
                    </a:cubicBezTo>
                    <a:cubicBezTo>
                      <a:pt x="967" y="81"/>
                      <a:pt x="891" y="229"/>
                      <a:pt x="837" y="370"/>
                    </a:cubicBezTo>
                    <a:cubicBezTo>
                      <a:pt x="736" y="633"/>
                      <a:pt x="669" y="908"/>
                      <a:pt x="638" y="1189"/>
                    </a:cubicBezTo>
                    <a:cubicBezTo>
                      <a:pt x="535" y="935"/>
                      <a:pt x="431" y="682"/>
                      <a:pt x="329" y="428"/>
                    </a:cubicBezTo>
                    <a:cubicBezTo>
                      <a:pt x="310" y="379"/>
                      <a:pt x="286" y="325"/>
                      <a:pt x="238" y="300"/>
                    </a:cubicBezTo>
                    <a:cubicBezTo>
                      <a:pt x="221" y="291"/>
                      <a:pt x="203" y="287"/>
                      <a:pt x="185" y="287"/>
                    </a:cubicBezTo>
                    <a:cubicBezTo>
                      <a:pt x="131" y="287"/>
                      <a:pt x="75" y="321"/>
                      <a:pt x="47" y="369"/>
                    </a:cubicBezTo>
                    <a:cubicBezTo>
                      <a:pt x="7" y="432"/>
                      <a:pt x="3" y="510"/>
                      <a:pt x="3" y="583"/>
                    </a:cubicBezTo>
                    <a:cubicBezTo>
                      <a:pt x="0" y="897"/>
                      <a:pt x="63" y="1207"/>
                      <a:pt x="180" y="1494"/>
                    </a:cubicBezTo>
                    <a:cubicBezTo>
                      <a:pt x="212" y="1578"/>
                      <a:pt x="267" y="1673"/>
                      <a:pt x="359" y="1683"/>
                    </a:cubicBezTo>
                    <a:lnTo>
                      <a:pt x="1293" y="1858"/>
                    </a:lnTo>
                    <a:cubicBezTo>
                      <a:pt x="1501" y="1526"/>
                      <a:pt x="1628" y="1145"/>
                      <a:pt x="1663" y="757"/>
                    </a:cubicBezTo>
                    <a:cubicBezTo>
                      <a:pt x="1679" y="571"/>
                      <a:pt x="1673" y="376"/>
                      <a:pt x="1578" y="216"/>
                    </a:cubicBezTo>
                    <a:cubicBezTo>
                      <a:pt x="1503" y="92"/>
                      <a:pt x="1361" y="1"/>
                      <a:pt x="12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34"/>
              <p:cNvSpPr/>
              <p:nvPr/>
            </p:nvSpPr>
            <p:spPr>
              <a:xfrm>
                <a:off x="-1060558" y="1963408"/>
                <a:ext cx="98505" cy="105162"/>
              </a:xfrm>
              <a:custGeom>
                <a:avLst/>
                <a:gdLst/>
                <a:ahLst/>
                <a:cxnLst/>
                <a:rect l="l" t="t" r="r" b="b"/>
                <a:pathLst>
                  <a:path w="1788" h="1909" extrusionOk="0">
                    <a:moveTo>
                      <a:pt x="1116" y="1"/>
                    </a:moveTo>
                    <a:cubicBezTo>
                      <a:pt x="1033" y="1"/>
                      <a:pt x="952" y="26"/>
                      <a:pt x="890" y="84"/>
                    </a:cubicBezTo>
                    <a:cubicBezTo>
                      <a:pt x="779" y="186"/>
                      <a:pt x="760" y="352"/>
                      <a:pt x="759" y="503"/>
                    </a:cubicBezTo>
                    <a:cubicBezTo>
                      <a:pt x="756" y="786"/>
                      <a:pt x="791" y="1067"/>
                      <a:pt x="859" y="1341"/>
                    </a:cubicBezTo>
                    <a:lnTo>
                      <a:pt x="304" y="736"/>
                    </a:lnTo>
                    <a:cubicBezTo>
                      <a:pt x="266" y="698"/>
                      <a:pt x="224" y="656"/>
                      <a:pt x="172" y="649"/>
                    </a:cubicBezTo>
                    <a:cubicBezTo>
                      <a:pt x="167" y="648"/>
                      <a:pt x="163" y="648"/>
                      <a:pt x="159" y="648"/>
                    </a:cubicBezTo>
                    <a:cubicBezTo>
                      <a:pt x="89" y="648"/>
                      <a:pt x="30" y="712"/>
                      <a:pt x="16" y="782"/>
                    </a:cubicBezTo>
                    <a:cubicBezTo>
                      <a:pt x="1" y="854"/>
                      <a:pt x="23" y="927"/>
                      <a:pt x="50" y="998"/>
                    </a:cubicBezTo>
                    <a:cubicBezTo>
                      <a:pt x="158" y="1291"/>
                      <a:pt x="323" y="1561"/>
                      <a:pt x="534" y="1788"/>
                    </a:cubicBezTo>
                    <a:cubicBezTo>
                      <a:pt x="590" y="1848"/>
                      <a:pt x="661" y="1908"/>
                      <a:pt x="737" y="1908"/>
                    </a:cubicBezTo>
                    <a:cubicBezTo>
                      <a:pt x="748" y="1908"/>
                      <a:pt x="760" y="1907"/>
                      <a:pt x="772" y="1904"/>
                    </a:cubicBezTo>
                    <a:lnTo>
                      <a:pt x="1710" y="1737"/>
                    </a:lnTo>
                    <a:cubicBezTo>
                      <a:pt x="1788" y="1355"/>
                      <a:pt x="1774" y="952"/>
                      <a:pt x="1669" y="577"/>
                    </a:cubicBezTo>
                    <a:cubicBezTo>
                      <a:pt x="1620" y="396"/>
                      <a:pt x="1544" y="217"/>
                      <a:pt x="1400" y="100"/>
                    </a:cubicBezTo>
                    <a:cubicBezTo>
                      <a:pt x="1321" y="38"/>
                      <a:pt x="1217" y="1"/>
                      <a:pt x="11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34"/>
              <p:cNvSpPr/>
              <p:nvPr/>
            </p:nvSpPr>
            <p:spPr>
              <a:xfrm>
                <a:off x="441038" y="1954704"/>
                <a:ext cx="62530" cy="86212"/>
              </a:xfrm>
              <a:custGeom>
                <a:avLst/>
                <a:gdLst/>
                <a:ahLst/>
                <a:cxnLst/>
                <a:rect l="l" t="t" r="r" b="b"/>
                <a:pathLst>
                  <a:path w="1135" h="1565" extrusionOk="0">
                    <a:moveTo>
                      <a:pt x="232" y="0"/>
                    </a:moveTo>
                    <a:cubicBezTo>
                      <a:pt x="191" y="0"/>
                      <a:pt x="149" y="25"/>
                      <a:pt x="122" y="59"/>
                    </a:cubicBezTo>
                    <a:cubicBezTo>
                      <a:pt x="88" y="101"/>
                      <a:pt x="76" y="156"/>
                      <a:pt x="66" y="208"/>
                    </a:cubicBezTo>
                    <a:cubicBezTo>
                      <a:pt x="1" y="554"/>
                      <a:pt x="39" y="921"/>
                      <a:pt x="174" y="1246"/>
                    </a:cubicBezTo>
                    <a:lnTo>
                      <a:pt x="654" y="1565"/>
                    </a:lnTo>
                    <a:cubicBezTo>
                      <a:pt x="722" y="1452"/>
                      <a:pt x="787" y="1338"/>
                      <a:pt x="855" y="1225"/>
                    </a:cubicBezTo>
                    <a:cubicBezTo>
                      <a:pt x="940" y="1082"/>
                      <a:pt x="1024" y="935"/>
                      <a:pt x="1074" y="777"/>
                    </a:cubicBezTo>
                    <a:cubicBezTo>
                      <a:pt x="1123" y="618"/>
                      <a:pt x="1134" y="441"/>
                      <a:pt x="1075" y="286"/>
                    </a:cubicBezTo>
                    <a:cubicBezTo>
                      <a:pt x="1068" y="265"/>
                      <a:pt x="1057" y="244"/>
                      <a:pt x="1041" y="228"/>
                    </a:cubicBezTo>
                    <a:cubicBezTo>
                      <a:pt x="1019" y="206"/>
                      <a:pt x="991" y="197"/>
                      <a:pt x="961" y="197"/>
                    </a:cubicBezTo>
                    <a:cubicBezTo>
                      <a:pt x="912" y="197"/>
                      <a:pt x="858" y="220"/>
                      <a:pt x="817" y="249"/>
                    </a:cubicBezTo>
                    <a:cubicBezTo>
                      <a:pt x="659" y="362"/>
                      <a:pt x="554" y="537"/>
                      <a:pt x="481" y="717"/>
                    </a:cubicBezTo>
                    <a:cubicBezTo>
                      <a:pt x="450" y="532"/>
                      <a:pt x="412" y="348"/>
                      <a:pt x="368" y="166"/>
                    </a:cubicBezTo>
                    <a:cubicBezTo>
                      <a:pt x="351" y="101"/>
                      <a:pt x="327" y="26"/>
                      <a:pt x="263" y="5"/>
                    </a:cubicBezTo>
                    <a:cubicBezTo>
                      <a:pt x="253" y="2"/>
                      <a:pt x="243" y="0"/>
                      <a:pt x="2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34"/>
              <p:cNvSpPr/>
              <p:nvPr/>
            </p:nvSpPr>
            <p:spPr>
              <a:xfrm>
                <a:off x="1567235" y="2458093"/>
                <a:ext cx="231995" cy="113976"/>
              </a:xfrm>
              <a:custGeom>
                <a:avLst/>
                <a:gdLst/>
                <a:ahLst/>
                <a:cxnLst/>
                <a:rect l="l" t="t" r="r" b="b"/>
                <a:pathLst>
                  <a:path w="4211" h="2069" extrusionOk="0">
                    <a:moveTo>
                      <a:pt x="1721" y="0"/>
                    </a:moveTo>
                    <a:cubicBezTo>
                      <a:pt x="1277" y="0"/>
                      <a:pt x="832" y="74"/>
                      <a:pt x="414" y="223"/>
                    </a:cubicBezTo>
                    <a:cubicBezTo>
                      <a:pt x="330" y="252"/>
                      <a:pt x="244" y="286"/>
                      <a:pt x="182" y="351"/>
                    </a:cubicBezTo>
                    <a:cubicBezTo>
                      <a:pt x="0" y="542"/>
                      <a:pt x="131" y="861"/>
                      <a:pt x="305" y="1058"/>
                    </a:cubicBezTo>
                    <a:cubicBezTo>
                      <a:pt x="832" y="1652"/>
                      <a:pt x="2021" y="2069"/>
                      <a:pt x="2863" y="2069"/>
                    </a:cubicBezTo>
                    <a:cubicBezTo>
                      <a:pt x="2912" y="2069"/>
                      <a:pt x="2960" y="2067"/>
                      <a:pt x="3007" y="2065"/>
                    </a:cubicBezTo>
                    <a:cubicBezTo>
                      <a:pt x="4211" y="1988"/>
                      <a:pt x="4024" y="581"/>
                      <a:pt x="3048" y="230"/>
                    </a:cubicBezTo>
                    <a:cubicBezTo>
                      <a:pt x="2623" y="77"/>
                      <a:pt x="2172" y="0"/>
                      <a:pt x="17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34"/>
              <p:cNvSpPr/>
              <p:nvPr/>
            </p:nvSpPr>
            <p:spPr>
              <a:xfrm>
                <a:off x="1809531" y="2321752"/>
                <a:ext cx="170456" cy="84835"/>
              </a:xfrm>
              <a:custGeom>
                <a:avLst/>
                <a:gdLst/>
                <a:ahLst/>
                <a:cxnLst/>
                <a:rect l="l" t="t" r="r" b="b"/>
                <a:pathLst>
                  <a:path w="3094" h="1540" extrusionOk="0">
                    <a:moveTo>
                      <a:pt x="1217" y="0"/>
                    </a:moveTo>
                    <a:cubicBezTo>
                      <a:pt x="1213" y="0"/>
                      <a:pt x="1209" y="0"/>
                      <a:pt x="1204" y="0"/>
                    </a:cubicBezTo>
                    <a:cubicBezTo>
                      <a:pt x="860" y="0"/>
                      <a:pt x="497" y="78"/>
                      <a:pt x="245" y="312"/>
                    </a:cubicBezTo>
                    <a:cubicBezTo>
                      <a:pt x="103" y="446"/>
                      <a:pt x="0" y="647"/>
                      <a:pt x="55" y="834"/>
                    </a:cubicBezTo>
                    <a:cubicBezTo>
                      <a:pt x="192" y="1298"/>
                      <a:pt x="923" y="1540"/>
                      <a:pt x="1615" y="1540"/>
                    </a:cubicBezTo>
                    <a:cubicBezTo>
                      <a:pt x="2379" y="1540"/>
                      <a:pt x="3093" y="1245"/>
                      <a:pt x="2904" y="630"/>
                    </a:cubicBezTo>
                    <a:cubicBezTo>
                      <a:pt x="2887" y="579"/>
                      <a:pt x="2842" y="541"/>
                      <a:pt x="2798" y="510"/>
                    </a:cubicBezTo>
                    <a:cubicBezTo>
                      <a:pt x="2340" y="182"/>
                      <a:pt x="1779"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34"/>
              <p:cNvSpPr/>
              <p:nvPr/>
            </p:nvSpPr>
            <p:spPr>
              <a:xfrm>
                <a:off x="-210539" y="2511528"/>
                <a:ext cx="170346" cy="84835"/>
              </a:xfrm>
              <a:custGeom>
                <a:avLst/>
                <a:gdLst/>
                <a:ahLst/>
                <a:cxnLst/>
                <a:rect l="l" t="t" r="r" b="b"/>
                <a:pathLst>
                  <a:path w="3092" h="1540" extrusionOk="0">
                    <a:moveTo>
                      <a:pt x="1210" y="1"/>
                    </a:moveTo>
                    <a:cubicBezTo>
                      <a:pt x="1208" y="1"/>
                      <a:pt x="1206" y="1"/>
                      <a:pt x="1204" y="1"/>
                    </a:cubicBezTo>
                    <a:cubicBezTo>
                      <a:pt x="861" y="1"/>
                      <a:pt x="496" y="78"/>
                      <a:pt x="244" y="313"/>
                    </a:cubicBezTo>
                    <a:cubicBezTo>
                      <a:pt x="103" y="447"/>
                      <a:pt x="1" y="648"/>
                      <a:pt x="56" y="835"/>
                    </a:cubicBezTo>
                    <a:cubicBezTo>
                      <a:pt x="191" y="1298"/>
                      <a:pt x="922" y="1539"/>
                      <a:pt x="1614" y="1539"/>
                    </a:cubicBezTo>
                    <a:cubicBezTo>
                      <a:pt x="2377" y="1539"/>
                      <a:pt x="3092" y="1245"/>
                      <a:pt x="2903" y="630"/>
                    </a:cubicBezTo>
                    <a:cubicBezTo>
                      <a:pt x="2887" y="579"/>
                      <a:pt x="2841" y="543"/>
                      <a:pt x="2797" y="510"/>
                    </a:cubicBezTo>
                    <a:cubicBezTo>
                      <a:pt x="2339" y="181"/>
                      <a:pt x="1775" y="1"/>
                      <a:pt x="12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34"/>
              <p:cNvSpPr/>
              <p:nvPr/>
            </p:nvSpPr>
            <p:spPr>
              <a:xfrm>
                <a:off x="600861" y="2109665"/>
                <a:ext cx="239267" cy="94751"/>
              </a:xfrm>
              <a:custGeom>
                <a:avLst/>
                <a:gdLst/>
                <a:ahLst/>
                <a:cxnLst/>
                <a:rect l="l" t="t" r="r" b="b"/>
                <a:pathLst>
                  <a:path w="4343" h="1720" extrusionOk="0">
                    <a:moveTo>
                      <a:pt x="1516" y="1"/>
                    </a:moveTo>
                    <a:cubicBezTo>
                      <a:pt x="1498" y="1"/>
                      <a:pt x="1480" y="1"/>
                      <a:pt x="1463" y="1"/>
                    </a:cubicBezTo>
                    <a:cubicBezTo>
                      <a:pt x="1137" y="4"/>
                      <a:pt x="798" y="22"/>
                      <a:pt x="510" y="176"/>
                    </a:cubicBezTo>
                    <a:cubicBezTo>
                      <a:pt x="222" y="328"/>
                      <a:pt x="0" y="649"/>
                      <a:pt x="60" y="971"/>
                    </a:cubicBezTo>
                    <a:cubicBezTo>
                      <a:pt x="109" y="1232"/>
                      <a:pt x="335" y="1432"/>
                      <a:pt x="583" y="1528"/>
                    </a:cubicBezTo>
                    <a:cubicBezTo>
                      <a:pt x="898" y="1648"/>
                      <a:pt x="1364" y="1720"/>
                      <a:pt x="1839" y="1720"/>
                    </a:cubicBezTo>
                    <a:cubicBezTo>
                      <a:pt x="2420" y="1720"/>
                      <a:pt x="3014" y="1612"/>
                      <a:pt x="3357" y="1349"/>
                    </a:cubicBezTo>
                    <a:cubicBezTo>
                      <a:pt x="4342" y="597"/>
                      <a:pt x="3138" y="87"/>
                      <a:pt x="2411" y="33"/>
                    </a:cubicBezTo>
                    <a:cubicBezTo>
                      <a:pt x="2114" y="12"/>
                      <a:pt x="1814" y="1"/>
                      <a:pt x="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34"/>
              <p:cNvSpPr/>
              <p:nvPr/>
            </p:nvSpPr>
            <p:spPr>
              <a:xfrm>
                <a:off x="177036" y="2325002"/>
                <a:ext cx="239983" cy="74478"/>
              </a:xfrm>
              <a:custGeom>
                <a:avLst/>
                <a:gdLst/>
                <a:ahLst/>
                <a:cxnLst/>
                <a:rect l="l" t="t" r="r" b="b"/>
                <a:pathLst>
                  <a:path w="4356" h="1352" extrusionOk="0">
                    <a:moveTo>
                      <a:pt x="2191" y="0"/>
                    </a:moveTo>
                    <a:cubicBezTo>
                      <a:pt x="1776" y="0"/>
                      <a:pt x="1366" y="46"/>
                      <a:pt x="1020" y="108"/>
                    </a:cubicBezTo>
                    <a:cubicBezTo>
                      <a:pt x="941" y="122"/>
                      <a:pt x="862" y="139"/>
                      <a:pt x="796" y="183"/>
                    </a:cubicBezTo>
                    <a:cubicBezTo>
                      <a:pt x="1" y="719"/>
                      <a:pt x="1673" y="1278"/>
                      <a:pt x="1981" y="1307"/>
                    </a:cubicBezTo>
                    <a:cubicBezTo>
                      <a:pt x="2226" y="1329"/>
                      <a:pt x="2509" y="1351"/>
                      <a:pt x="2794" y="1351"/>
                    </a:cubicBezTo>
                    <a:cubicBezTo>
                      <a:pt x="3150" y="1351"/>
                      <a:pt x="3509" y="1316"/>
                      <a:pt x="3801" y="1200"/>
                    </a:cubicBezTo>
                    <a:cubicBezTo>
                      <a:pt x="4355" y="980"/>
                      <a:pt x="4254" y="605"/>
                      <a:pt x="3751" y="324"/>
                    </a:cubicBezTo>
                    <a:cubicBezTo>
                      <a:pt x="3321" y="84"/>
                      <a:pt x="2751" y="0"/>
                      <a:pt x="2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34"/>
              <p:cNvSpPr/>
              <p:nvPr/>
            </p:nvSpPr>
            <p:spPr>
              <a:xfrm>
                <a:off x="390298" y="2407799"/>
                <a:ext cx="275738" cy="127032"/>
              </a:xfrm>
              <a:custGeom>
                <a:avLst/>
                <a:gdLst/>
                <a:ahLst/>
                <a:cxnLst/>
                <a:rect l="l" t="t" r="r" b="b"/>
                <a:pathLst>
                  <a:path w="5005" h="2306" extrusionOk="0">
                    <a:moveTo>
                      <a:pt x="2169" y="0"/>
                    </a:moveTo>
                    <a:cubicBezTo>
                      <a:pt x="1531" y="0"/>
                      <a:pt x="894" y="207"/>
                      <a:pt x="376" y="581"/>
                    </a:cubicBezTo>
                    <a:cubicBezTo>
                      <a:pt x="194" y="713"/>
                      <a:pt x="14" y="891"/>
                      <a:pt x="7" y="1116"/>
                    </a:cubicBezTo>
                    <a:cubicBezTo>
                      <a:pt x="0" y="1333"/>
                      <a:pt x="161" y="1519"/>
                      <a:pt x="333" y="1651"/>
                    </a:cubicBezTo>
                    <a:cubicBezTo>
                      <a:pt x="1207" y="2306"/>
                      <a:pt x="2404" y="2035"/>
                      <a:pt x="3410" y="2210"/>
                    </a:cubicBezTo>
                    <a:cubicBezTo>
                      <a:pt x="3493" y="2224"/>
                      <a:pt x="3574" y="2231"/>
                      <a:pt x="3653" y="2231"/>
                    </a:cubicBezTo>
                    <a:cubicBezTo>
                      <a:pt x="4457" y="2231"/>
                      <a:pt x="5005" y="1510"/>
                      <a:pt x="4221" y="795"/>
                    </a:cubicBezTo>
                    <a:cubicBezTo>
                      <a:pt x="3707" y="327"/>
                      <a:pt x="3029" y="43"/>
                      <a:pt x="2336" y="5"/>
                    </a:cubicBezTo>
                    <a:cubicBezTo>
                      <a:pt x="2281" y="2"/>
                      <a:pt x="2225" y="0"/>
                      <a:pt x="21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34"/>
              <p:cNvSpPr/>
              <p:nvPr/>
            </p:nvSpPr>
            <p:spPr>
              <a:xfrm>
                <a:off x="1523492" y="2603579"/>
                <a:ext cx="34268" cy="59439"/>
              </a:xfrm>
              <a:custGeom>
                <a:avLst/>
                <a:gdLst/>
                <a:ahLst/>
                <a:cxnLst/>
                <a:rect l="l" t="t" r="r" b="b"/>
                <a:pathLst>
                  <a:path w="622" h="1079" extrusionOk="0">
                    <a:moveTo>
                      <a:pt x="174" y="1"/>
                    </a:moveTo>
                    <a:cubicBezTo>
                      <a:pt x="157" y="1"/>
                      <a:pt x="139" y="3"/>
                      <a:pt x="122" y="9"/>
                    </a:cubicBezTo>
                    <a:cubicBezTo>
                      <a:pt x="43" y="38"/>
                      <a:pt x="1" y="125"/>
                      <a:pt x="29" y="207"/>
                    </a:cubicBezTo>
                    <a:lnTo>
                      <a:pt x="302" y="976"/>
                    </a:lnTo>
                    <a:cubicBezTo>
                      <a:pt x="323" y="1035"/>
                      <a:pt x="378" y="1075"/>
                      <a:pt x="438" y="1078"/>
                    </a:cubicBezTo>
                    <a:cubicBezTo>
                      <a:pt x="443" y="1078"/>
                      <a:pt x="447" y="1079"/>
                      <a:pt x="452" y="1079"/>
                    </a:cubicBezTo>
                    <a:cubicBezTo>
                      <a:pt x="469" y="1079"/>
                      <a:pt x="485" y="1075"/>
                      <a:pt x="499" y="1069"/>
                    </a:cubicBezTo>
                    <a:cubicBezTo>
                      <a:pt x="580" y="1041"/>
                      <a:pt x="622" y="954"/>
                      <a:pt x="594" y="872"/>
                    </a:cubicBezTo>
                    <a:lnTo>
                      <a:pt x="320" y="102"/>
                    </a:lnTo>
                    <a:cubicBezTo>
                      <a:pt x="298" y="40"/>
                      <a:pt x="237"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34"/>
              <p:cNvSpPr/>
              <p:nvPr/>
            </p:nvSpPr>
            <p:spPr>
              <a:xfrm>
                <a:off x="1566739" y="2581655"/>
                <a:ext cx="24626" cy="74093"/>
              </a:xfrm>
              <a:custGeom>
                <a:avLst/>
                <a:gdLst/>
                <a:ahLst/>
                <a:cxnLst/>
                <a:rect l="l" t="t" r="r" b="b"/>
                <a:pathLst>
                  <a:path w="447" h="1345" extrusionOk="0">
                    <a:moveTo>
                      <a:pt x="284" y="0"/>
                    </a:moveTo>
                    <a:cubicBezTo>
                      <a:pt x="203" y="0"/>
                      <a:pt x="137" y="58"/>
                      <a:pt x="129" y="138"/>
                    </a:cubicBezTo>
                    <a:lnTo>
                      <a:pt x="11" y="1172"/>
                    </a:lnTo>
                    <a:cubicBezTo>
                      <a:pt x="1" y="1257"/>
                      <a:pt x="61" y="1335"/>
                      <a:pt x="147" y="1345"/>
                    </a:cubicBezTo>
                    <a:lnTo>
                      <a:pt x="155" y="1345"/>
                    </a:lnTo>
                    <a:cubicBezTo>
                      <a:pt x="157" y="1345"/>
                      <a:pt x="160" y="1345"/>
                      <a:pt x="163" y="1345"/>
                    </a:cubicBezTo>
                    <a:cubicBezTo>
                      <a:pt x="240" y="1345"/>
                      <a:pt x="307" y="1287"/>
                      <a:pt x="318" y="1208"/>
                    </a:cubicBezTo>
                    <a:lnTo>
                      <a:pt x="435" y="173"/>
                    </a:lnTo>
                    <a:cubicBezTo>
                      <a:pt x="447" y="88"/>
                      <a:pt x="385" y="11"/>
                      <a:pt x="300" y="1"/>
                    </a:cubicBezTo>
                    <a:cubicBezTo>
                      <a:pt x="294" y="0"/>
                      <a:pt x="289" y="0"/>
                      <a:pt x="2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34"/>
              <p:cNvSpPr/>
              <p:nvPr/>
            </p:nvSpPr>
            <p:spPr>
              <a:xfrm>
                <a:off x="-271195" y="2270410"/>
                <a:ext cx="34323" cy="59439"/>
              </a:xfrm>
              <a:custGeom>
                <a:avLst/>
                <a:gdLst/>
                <a:ahLst/>
                <a:cxnLst/>
                <a:rect l="l" t="t" r="r" b="b"/>
                <a:pathLst>
                  <a:path w="623" h="1079" extrusionOk="0">
                    <a:moveTo>
                      <a:pt x="174" y="0"/>
                    </a:moveTo>
                    <a:cubicBezTo>
                      <a:pt x="157" y="0"/>
                      <a:pt x="139" y="3"/>
                      <a:pt x="122" y="9"/>
                    </a:cubicBezTo>
                    <a:cubicBezTo>
                      <a:pt x="43" y="37"/>
                      <a:pt x="1" y="125"/>
                      <a:pt x="29" y="207"/>
                    </a:cubicBezTo>
                    <a:lnTo>
                      <a:pt x="303" y="976"/>
                    </a:lnTo>
                    <a:cubicBezTo>
                      <a:pt x="324" y="1035"/>
                      <a:pt x="378" y="1075"/>
                      <a:pt x="439" y="1078"/>
                    </a:cubicBezTo>
                    <a:cubicBezTo>
                      <a:pt x="444" y="1078"/>
                      <a:pt x="449" y="1079"/>
                      <a:pt x="454" y="1079"/>
                    </a:cubicBezTo>
                    <a:cubicBezTo>
                      <a:pt x="470" y="1079"/>
                      <a:pt x="486" y="1075"/>
                      <a:pt x="501" y="1068"/>
                    </a:cubicBezTo>
                    <a:cubicBezTo>
                      <a:pt x="580" y="1039"/>
                      <a:pt x="622" y="951"/>
                      <a:pt x="594" y="870"/>
                    </a:cubicBezTo>
                    <a:lnTo>
                      <a:pt x="320" y="102"/>
                    </a:lnTo>
                    <a:cubicBezTo>
                      <a:pt x="298" y="40"/>
                      <a:pt x="238" y="0"/>
                      <a:pt x="17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34"/>
              <p:cNvSpPr/>
              <p:nvPr/>
            </p:nvSpPr>
            <p:spPr>
              <a:xfrm>
                <a:off x="-227948" y="2248430"/>
                <a:ext cx="24626" cy="74148"/>
              </a:xfrm>
              <a:custGeom>
                <a:avLst/>
                <a:gdLst/>
                <a:ahLst/>
                <a:cxnLst/>
                <a:rect l="l" t="t" r="r" b="b"/>
                <a:pathLst>
                  <a:path w="447" h="1346" extrusionOk="0">
                    <a:moveTo>
                      <a:pt x="285" y="1"/>
                    </a:moveTo>
                    <a:cubicBezTo>
                      <a:pt x="204" y="1"/>
                      <a:pt x="138" y="59"/>
                      <a:pt x="129" y="138"/>
                    </a:cubicBezTo>
                    <a:lnTo>
                      <a:pt x="12" y="1173"/>
                    </a:lnTo>
                    <a:cubicBezTo>
                      <a:pt x="1" y="1258"/>
                      <a:pt x="63" y="1335"/>
                      <a:pt x="148" y="1345"/>
                    </a:cubicBezTo>
                    <a:lnTo>
                      <a:pt x="155" y="1345"/>
                    </a:lnTo>
                    <a:cubicBezTo>
                      <a:pt x="157" y="1345"/>
                      <a:pt x="160" y="1345"/>
                      <a:pt x="163" y="1345"/>
                    </a:cubicBezTo>
                    <a:cubicBezTo>
                      <a:pt x="240" y="1345"/>
                      <a:pt x="307" y="1287"/>
                      <a:pt x="318" y="1208"/>
                    </a:cubicBezTo>
                    <a:lnTo>
                      <a:pt x="437" y="174"/>
                    </a:lnTo>
                    <a:cubicBezTo>
                      <a:pt x="447" y="89"/>
                      <a:pt x="386" y="11"/>
                      <a:pt x="301" y="2"/>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34"/>
              <p:cNvSpPr/>
              <p:nvPr/>
            </p:nvSpPr>
            <p:spPr>
              <a:xfrm>
                <a:off x="264633" y="2653103"/>
                <a:ext cx="34268" cy="59494"/>
              </a:xfrm>
              <a:custGeom>
                <a:avLst/>
                <a:gdLst/>
                <a:ahLst/>
                <a:cxnLst/>
                <a:rect l="l" t="t" r="r" b="b"/>
                <a:pathLst>
                  <a:path w="622" h="1080" extrusionOk="0">
                    <a:moveTo>
                      <a:pt x="173" y="1"/>
                    </a:moveTo>
                    <a:cubicBezTo>
                      <a:pt x="156" y="1"/>
                      <a:pt x="139" y="3"/>
                      <a:pt x="122" y="9"/>
                    </a:cubicBezTo>
                    <a:cubicBezTo>
                      <a:pt x="43" y="38"/>
                      <a:pt x="0" y="127"/>
                      <a:pt x="28" y="207"/>
                    </a:cubicBezTo>
                    <a:lnTo>
                      <a:pt x="302" y="976"/>
                    </a:lnTo>
                    <a:cubicBezTo>
                      <a:pt x="323" y="1037"/>
                      <a:pt x="377" y="1075"/>
                      <a:pt x="438" y="1079"/>
                    </a:cubicBezTo>
                    <a:cubicBezTo>
                      <a:pt x="441" y="1080"/>
                      <a:pt x="443" y="1080"/>
                      <a:pt x="446" y="1080"/>
                    </a:cubicBezTo>
                    <a:cubicBezTo>
                      <a:pt x="464" y="1080"/>
                      <a:pt x="483" y="1076"/>
                      <a:pt x="500" y="1071"/>
                    </a:cubicBezTo>
                    <a:cubicBezTo>
                      <a:pt x="579" y="1043"/>
                      <a:pt x="621" y="954"/>
                      <a:pt x="593" y="873"/>
                    </a:cubicBezTo>
                    <a:lnTo>
                      <a:pt x="319" y="104"/>
                    </a:lnTo>
                    <a:cubicBezTo>
                      <a:pt x="297" y="40"/>
                      <a:pt x="238" y="1"/>
                      <a:pt x="1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34"/>
              <p:cNvSpPr/>
              <p:nvPr/>
            </p:nvSpPr>
            <p:spPr>
              <a:xfrm>
                <a:off x="307825" y="2631233"/>
                <a:ext cx="24681" cy="74093"/>
              </a:xfrm>
              <a:custGeom>
                <a:avLst/>
                <a:gdLst/>
                <a:ahLst/>
                <a:cxnLst/>
                <a:rect l="l" t="t" r="r" b="b"/>
                <a:pathLst>
                  <a:path w="448" h="1345" extrusionOk="0">
                    <a:moveTo>
                      <a:pt x="285" y="1"/>
                    </a:moveTo>
                    <a:cubicBezTo>
                      <a:pt x="203" y="1"/>
                      <a:pt x="137" y="58"/>
                      <a:pt x="129" y="137"/>
                    </a:cubicBezTo>
                    <a:lnTo>
                      <a:pt x="11" y="1173"/>
                    </a:lnTo>
                    <a:cubicBezTo>
                      <a:pt x="1" y="1258"/>
                      <a:pt x="63" y="1335"/>
                      <a:pt x="148" y="1344"/>
                    </a:cubicBezTo>
                    <a:lnTo>
                      <a:pt x="155" y="1344"/>
                    </a:lnTo>
                    <a:cubicBezTo>
                      <a:pt x="158" y="1344"/>
                      <a:pt x="162" y="1344"/>
                      <a:pt x="165" y="1344"/>
                    </a:cubicBezTo>
                    <a:cubicBezTo>
                      <a:pt x="242" y="1344"/>
                      <a:pt x="309" y="1285"/>
                      <a:pt x="319" y="1208"/>
                    </a:cubicBezTo>
                    <a:lnTo>
                      <a:pt x="437" y="172"/>
                    </a:lnTo>
                    <a:cubicBezTo>
                      <a:pt x="447" y="87"/>
                      <a:pt x="385" y="10"/>
                      <a:pt x="302" y="1"/>
                    </a:cubicBezTo>
                    <a:cubicBezTo>
                      <a:pt x="296" y="1"/>
                      <a:pt x="290" y="1"/>
                      <a:pt x="28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34"/>
              <p:cNvSpPr/>
              <p:nvPr/>
            </p:nvSpPr>
            <p:spPr>
              <a:xfrm>
                <a:off x="103432" y="2363067"/>
                <a:ext cx="34268" cy="59494"/>
              </a:xfrm>
              <a:custGeom>
                <a:avLst/>
                <a:gdLst/>
                <a:ahLst/>
                <a:cxnLst/>
                <a:rect l="l" t="t" r="r" b="b"/>
                <a:pathLst>
                  <a:path w="622" h="1080" extrusionOk="0">
                    <a:moveTo>
                      <a:pt x="174" y="1"/>
                    </a:moveTo>
                    <a:cubicBezTo>
                      <a:pt x="157" y="1"/>
                      <a:pt x="140" y="4"/>
                      <a:pt x="123" y="10"/>
                    </a:cubicBezTo>
                    <a:cubicBezTo>
                      <a:pt x="43" y="38"/>
                      <a:pt x="0" y="127"/>
                      <a:pt x="28" y="207"/>
                    </a:cubicBezTo>
                    <a:lnTo>
                      <a:pt x="302" y="976"/>
                    </a:lnTo>
                    <a:cubicBezTo>
                      <a:pt x="323" y="1037"/>
                      <a:pt x="378" y="1075"/>
                      <a:pt x="438" y="1079"/>
                    </a:cubicBezTo>
                    <a:cubicBezTo>
                      <a:pt x="441" y="1080"/>
                      <a:pt x="445" y="1080"/>
                      <a:pt x="448" y="1080"/>
                    </a:cubicBezTo>
                    <a:cubicBezTo>
                      <a:pt x="466" y="1080"/>
                      <a:pt x="483" y="1077"/>
                      <a:pt x="500" y="1070"/>
                    </a:cubicBezTo>
                    <a:cubicBezTo>
                      <a:pt x="579" y="1041"/>
                      <a:pt x="621" y="954"/>
                      <a:pt x="593" y="872"/>
                    </a:cubicBezTo>
                    <a:lnTo>
                      <a:pt x="321" y="104"/>
                    </a:lnTo>
                    <a:cubicBezTo>
                      <a:pt x="298" y="41"/>
                      <a:pt x="238" y="1"/>
                      <a:pt x="1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34"/>
              <p:cNvSpPr/>
              <p:nvPr/>
            </p:nvSpPr>
            <p:spPr>
              <a:xfrm>
                <a:off x="146735" y="2341198"/>
                <a:ext cx="24626" cy="74093"/>
              </a:xfrm>
              <a:custGeom>
                <a:avLst/>
                <a:gdLst/>
                <a:ahLst/>
                <a:cxnLst/>
                <a:rect l="l" t="t" r="r" b="b"/>
                <a:pathLst>
                  <a:path w="447" h="1345" extrusionOk="0">
                    <a:moveTo>
                      <a:pt x="283" y="1"/>
                    </a:moveTo>
                    <a:cubicBezTo>
                      <a:pt x="203" y="1"/>
                      <a:pt x="137" y="58"/>
                      <a:pt x="129" y="137"/>
                    </a:cubicBezTo>
                    <a:lnTo>
                      <a:pt x="10" y="1173"/>
                    </a:lnTo>
                    <a:cubicBezTo>
                      <a:pt x="0" y="1258"/>
                      <a:pt x="61" y="1335"/>
                      <a:pt x="146" y="1344"/>
                    </a:cubicBezTo>
                    <a:lnTo>
                      <a:pt x="153" y="1344"/>
                    </a:lnTo>
                    <a:cubicBezTo>
                      <a:pt x="156" y="1344"/>
                      <a:pt x="160" y="1344"/>
                      <a:pt x="164" y="1344"/>
                    </a:cubicBezTo>
                    <a:cubicBezTo>
                      <a:pt x="242" y="1344"/>
                      <a:pt x="309" y="1285"/>
                      <a:pt x="318" y="1208"/>
                    </a:cubicBezTo>
                    <a:lnTo>
                      <a:pt x="435" y="172"/>
                    </a:lnTo>
                    <a:cubicBezTo>
                      <a:pt x="446" y="88"/>
                      <a:pt x="384" y="10"/>
                      <a:pt x="300" y="1"/>
                    </a:cubicBezTo>
                    <a:cubicBezTo>
                      <a:pt x="294" y="1"/>
                      <a:pt x="288" y="1"/>
                      <a:pt x="2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34"/>
              <p:cNvSpPr/>
              <p:nvPr/>
            </p:nvSpPr>
            <p:spPr>
              <a:xfrm>
                <a:off x="-295271" y="2789114"/>
                <a:ext cx="34268" cy="59384"/>
              </a:xfrm>
              <a:custGeom>
                <a:avLst/>
                <a:gdLst/>
                <a:ahLst/>
                <a:cxnLst/>
                <a:rect l="l" t="t" r="r" b="b"/>
                <a:pathLst>
                  <a:path w="622" h="1078" extrusionOk="0">
                    <a:moveTo>
                      <a:pt x="173" y="0"/>
                    </a:moveTo>
                    <a:cubicBezTo>
                      <a:pt x="156" y="0"/>
                      <a:pt x="139" y="3"/>
                      <a:pt x="122" y="9"/>
                    </a:cubicBezTo>
                    <a:cubicBezTo>
                      <a:pt x="43" y="37"/>
                      <a:pt x="0" y="125"/>
                      <a:pt x="29" y="207"/>
                    </a:cubicBezTo>
                    <a:lnTo>
                      <a:pt x="302" y="976"/>
                    </a:lnTo>
                    <a:cubicBezTo>
                      <a:pt x="324" y="1035"/>
                      <a:pt x="377" y="1075"/>
                      <a:pt x="438" y="1078"/>
                    </a:cubicBezTo>
                    <a:cubicBezTo>
                      <a:pt x="459" y="1078"/>
                      <a:pt x="479" y="1076"/>
                      <a:pt x="500" y="1069"/>
                    </a:cubicBezTo>
                    <a:cubicBezTo>
                      <a:pt x="579" y="1041"/>
                      <a:pt x="621" y="953"/>
                      <a:pt x="593" y="872"/>
                    </a:cubicBezTo>
                    <a:lnTo>
                      <a:pt x="319" y="102"/>
                    </a:lnTo>
                    <a:cubicBezTo>
                      <a:pt x="297" y="40"/>
                      <a:pt x="237" y="0"/>
                      <a:pt x="17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34"/>
              <p:cNvSpPr/>
              <p:nvPr/>
            </p:nvSpPr>
            <p:spPr>
              <a:xfrm>
                <a:off x="-252023" y="2767079"/>
                <a:ext cx="24626" cy="74148"/>
              </a:xfrm>
              <a:custGeom>
                <a:avLst/>
                <a:gdLst/>
                <a:ahLst/>
                <a:cxnLst/>
                <a:rect l="l" t="t" r="r" b="b"/>
                <a:pathLst>
                  <a:path w="447" h="1346" extrusionOk="0">
                    <a:moveTo>
                      <a:pt x="283" y="0"/>
                    </a:moveTo>
                    <a:cubicBezTo>
                      <a:pt x="203" y="0"/>
                      <a:pt x="137" y="59"/>
                      <a:pt x="129" y="138"/>
                    </a:cubicBezTo>
                    <a:lnTo>
                      <a:pt x="10" y="1173"/>
                    </a:lnTo>
                    <a:cubicBezTo>
                      <a:pt x="0" y="1257"/>
                      <a:pt x="62" y="1335"/>
                      <a:pt x="147" y="1345"/>
                    </a:cubicBezTo>
                    <a:lnTo>
                      <a:pt x="154" y="1345"/>
                    </a:lnTo>
                    <a:cubicBezTo>
                      <a:pt x="157" y="1345"/>
                      <a:pt x="160" y="1345"/>
                      <a:pt x="162" y="1345"/>
                    </a:cubicBezTo>
                    <a:cubicBezTo>
                      <a:pt x="240" y="1345"/>
                      <a:pt x="308" y="1288"/>
                      <a:pt x="318" y="1208"/>
                    </a:cubicBezTo>
                    <a:lnTo>
                      <a:pt x="436" y="173"/>
                    </a:lnTo>
                    <a:cubicBezTo>
                      <a:pt x="446" y="89"/>
                      <a:pt x="384" y="11"/>
                      <a:pt x="299" y="1"/>
                    </a:cubicBezTo>
                    <a:cubicBezTo>
                      <a:pt x="294" y="1"/>
                      <a:pt x="289" y="0"/>
                      <a:pt x="2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34"/>
              <p:cNvSpPr/>
              <p:nvPr/>
            </p:nvSpPr>
            <p:spPr>
              <a:xfrm>
                <a:off x="2090777" y="2429778"/>
                <a:ext cx="35920" cy="62965"/>
              </a:xfrm>
              <a:custGeom>
                <a:avLst/>
                <a:gdLst/>
                <a:ahLst/>
                <a:cxnLst/>
                <a:rect l="l" t="t" r="r" b="b"/>
                <a:pathLst>
                  <a:path w="652" h="1143" extrusionOk="0">
                    <a:moveTo>
                      <a:pt x="183" y="0"/>
                    </a:moveTo>
                    <a:cubicBezTo>
                      <a:pt x="165" y="0"/>
                      <a:pt x="147" y="3"/>
                      <a:pt x="129" y="10"/>
                    </a:cubicBezTo>
                    <a:cubicBezTo>
                      <a:pt x="44" y="39"/>
                      <a:pt x="1" y="135"/>
                      <a:pt x="30" y="220"/>
                    </a:cubicBezTo>
                    <a:lnTo>
                      <a:pt x="315" y="1034"/>
                    </a:lnTo>
                    <a:cubicBezTo>
                      <a:pt x="337" y="1098"/>
                      <a:pt x="396" y="1139"/>
                      <a:pt x="457" y="1142"/>
                    </a:cubicBezTo>
                    <a:cubicBezTo>
                      <a:pt x="461" y="1142"/>
                      <a:pt x="466" y="1142"/>
                      <a:pt x="470" y="1142"/>
                    </a:cubicBezTo>
                    <a:cubicBezTo>
                      <a:pt x="487" y="1142"/>
                      <a:pt x="504" y="1140"/>
                      <a:pt x="523" y="1133"/>
                    </a:cubicBezTo>
                    <a:cubicBezTo>
                      <a:pt x="606" y="1104"/>
                      <a:pt x="651" y="1008"/>
                      <a:pt x="622" y="923"/>
                    </a:cubicBezTo>
                    <a:lnTo>
                      <a:pt x="335" y="108"/>
                    </a:lnTo>
                    <a:cubicBezTo>
                      <a:pt x="312" y="42"/>
                      <a:pt x="250" y="0"/>
                      <a:pt x="1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34"/>
              <p:cNvSpPr/>
              <p:nvPr/>
            </p:nvSpPr>
            <p:spPr>
              <a:xfrm>
                <a:off x="2136063" y="2406311"/>
                <a:ext cx="25728" cy="78610"/>
              </a:xfrm>
              <a:custGeom>
                <a:avLst/>
                <a:gdLst/>
                <a:ahLst/>
                <a:cxnLst/>
                <a:rect l="l" t="t" r="r" b="b"/>
                <a:pathLst>
                  <a:path w="467" h="1427" extrusionOk="0">
                    <a:moveTo>
                      <a:pt x="297" y="0"/>
                    </a:moveTo>
                    <a:cubicBezTo>
                      <a:pt x="212" y="0"/>
                      <a:pt x="144" y="61"/>
                      <a:pt x="134" y="146"/>
                    </a:cubicBezTo>
                    <a:lnTo>
                      <a:pt x="9" y="1244"/>
                    </a:lnTo>
                    <a:cubicBezTo>
                      <a:pt x="0" y="1335"/>
                      <a:pt x="64" y="1417"/>
                      <a:pt x="153" y="1426"/>
                    </a:cubicBezTo>
                    <a:lnTo>
                      <a:pt x="160" y="1426"/>
                    </a:lnTo>
                    <a:cubicBezTo>
                      <a:pt x="163" y="1427"/>
                      <a:pt x="167" y="1427"/>
                      <a:pt x="170" y="1427"/>
                    </a:cubicBezTo>
                    <a:cubicBezTo>
                      <a:pt x="250" y="1427"/>
                      <a:pt x="320" y="1365"/>
                      <a:pt x="331" y="1283"/>
                    </a:cubicBezTo>
                    <a:lnTo>
                      <a:pt x="455" y="183"/>
                    </a:lnTo>
                    <a:cubicBezTo>
                      <a:pt x="466" y="93"/>
                      <a:pt x="402" y="12"/>
                      <a:pt x="314" y="1"/>
                    </a:cubicBezTo>
                    <a:cubicBezTo>
                      <a:pt x="308" y="0"/>
                      <a:pt x="302" y="0"/>
                      <a:pt x="2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34"/>
              <p:cNvSpPr/>
              <p:nvPr/>
            </p:nvSpPr>
            <p:spPr>
              <a:xfrm>
                <a:off x="532601" y="2322688"/>
                <a:ext cx="39997" cy="57016"/>
              </a:xfrm>
              <a:custGeom>
                <a:avLst/>
                <a:gdLst/>
                <a:ahLst/>
                <a:cxnLst/>
                <a:rect l="l" t="t" r="r" b="b"/>
                <a:pathLst>
                  <a:path w="726" h="1035" extrusionOk="0">
                    <a:moveTo>
                      <a:pt x="548" y="1"/>
                    </a:moveTo>
                    <a:cubicBezTo>
                      <a:pt x="492" y="1"/>
                      <a:pt x="439" y="31"/>
                      <a:pt x="411" y="85"/>
                    </a:cubicBezTo>
                    <a:lnTo>
                      <a:pt x="38" y="810"/>
                    </a:lnTo>
                    <a:cubicBezTo>
                      <a:pt x="0" y="887"/>
                      <a:pt x="30" y="980"/>
                      <a:pt x="106" y="1018"/>
                    </a:cubicBezTo>
                    <a:cubicBezTo>
                      <a:pt x="126" y="1028"/>
                      <a:pt x="146" y="1032"/>
                      <a:pt x="167" y="1035"/>
                    </a:cubicBezTo>
                    <a:cubicBezTo>
                      <a:pt x="169" y="1035"/>
                      <a:pt x="172" y="1035"/>
                      <a:pt x="175" y="1035"/>
                    </a:cubicBezTo>
                    <a:cubicBezTo>
                      <a:pt x="231" y="1035"/>
                      <a:pt x="285" y="1005"/>
                      <a:pt x="315" y="951"/>
                    </a:cubicBezTo>
                    <a:lnTo>
                      <a:pt x="686" y="226"/>
                    </a:lnTo>
                    <a:cubicBezTo>
                      <a:pt x="726" y="150"/>
                      <a:pt x="696" y="57"/>
                      <a:pt x="620" y="18"/>
                    </a:cubicBezTo>
                    <a:cubicBezTo>
                      <a:pt x="597" y="7"/>
                      <a:pt x="573" y="1"/>
                      <a:pt x="54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34"/>
              <p:cNvSpPr/>
              <p:nvPr/>
            </p:nvSpPr>
            <p:spPr>
              <a:xfrm>
                <a:off x="507314" y="2294263"/>
                <a:ext cx="18346" cy="74588"/>
              </a:xfrm>
              <a:custGeom>
                <a:avLst/>
                <a:gdLst/>
                <a:ahLst/>
                <a:cxnLst/>
                <a:rect l="l" t="t" r="r" b="b"/>
                <a:pathLst>
                  <a:path w="333" h="1354" extrusionOk="0">
                    <a:moveTo>
                      <a:pt x="176" y="1"/>
                    </a:moveTo>
                    <a:cubicBezTo>
                      <a:pt x="92" y="1"/>
                      <a:pt x="23" y="70"/>
                      <a:pt x="22" y="153"/>
                    </a:cubicBezTo>
                    <a:lnTo>
                      <a:pt x="2" y="1195"/>
                    </a:lnTo>
                    <a:cubicBezTo>
                      <a:pt x="0" y="1278"/>
                      <a:pt x="64" y="1347"/>
                      <a:pt x="147" y="1353"/>
                    </a:cubicBezTo>
                    <a:lnTo>
                      <a:pt x="154" y="1353"/>
                    </a:lnTo>
                    <a:cubicBezTo>
                      <a:pt x="155" y="1353"/>
                      <a:pt x="156" y="1353"/>
                      <a:pt x="157" y="1353"/>
                    </a:cubicBezTo>
                    <a:cubicBezTo>
                      <a:pt x="240" y="1353"/>
                      <a:pt x="310" y="1285"/>
                      <a:pt x="311" y="1201"/>
                    </a:cubicBezTo>
                    <a:lnTo>
                      <a:pt x="331" y="158"/>
                    </a:lnTo>
                    <a:cubicBezTo>
                      <a:pt x="332" y="73"/>
                      <a:pt x="267" y="5"/>
                      <a:pt x="178" y="1"/>
                    </a:cubicBezTo>
                    <a:cubicBezTo>
                      <a:pt x="177" y="1"/>
                      <a:pt x="177" y="1"/>
                      <a:pt x="1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34"/>
              <p:cNvSpPr/>
              <p:nvPr/>
            </p:nvSpPr>
            <p:spPr>
              <a:xfrm>
                <a:off x="1847214" y="2418651"/>
                <a:ext cx="40052" cy="56960"/>
              </a:xfrm>
              <a:custGeom>
                <a:avLst/>
                <a:gdLst/>
                <a:ahLst/>
                <a:cxnLst/>
                <a:rect l="l" t="t" r="r" b="b"/>
                <a:pathLst>
                  <a:path w="727" h="1034" extrusionOk="0">
                    <a:moveTo>
                      <a:pt x="551" y="0"/>
                    </a:moveTo>
                    <a:cubicBezTo>
                      <a:pt x="494" y="0"/>
                      <a:pt x="440" y="31"/>
                      <a:pt x="412" y="85"/>
                    </a:cubicBezTo>
                    <a:lnTo>
                      <a:pt x="40" y="810"/>
                    </a:lnTo>
                    <a:cubicBezTo>
                      <a:pt x="1" y="885"/>
                      <a:pt x="32" y="979"/>
                      <a:pt x="107" y="1018"/>
                    </a:cubicBezTo>
                    <a:cubicBezTo>
                      <a:pt x="127" y="1026"/>
                      <a:pt x="146" y="1032"/>
                      <a:pt x="167" y="1033"/>
                    </a:cubicBezTo>
                    <a:cubicBezTo>
                      <a:pt x="171" y="1033"/>
                      <a:pt x="175" y="1033"/>
                      <a:pt x="179" y="1033"/>
                    </a:cubicBezTo>
                    <a:cubicBezTo>
                      <a:pt x="234" y="1033"/>
                      <a:pt x="288" y="1004"/>
                      <a:pt x="316" y="951"/>
                    </a:cubicBezTo>
                    <a:lnTo>
                      <a:pt x="688" y="226"/>
                    </a:lnTo>
                    <a:cubicBezTo>
                      <a:pt x="726" y="150"/>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34"/>
              <p:cNvSpPr/>
              <p:nvPr/>
            </p:nvSpPr>
            <p:spPr>
              <a:xfrm>
                <a:off x="1821982" y="2390171"/>
                <a:ext cx="18236" cy="74478"/>
              </a:xfrm>
              <a:custGeom>
                <a:avLst/>
                <a:gdLst/>
                <a:ahLst/>
                <a:cxnLst/>
                <a:rect l="l" t="t" r="r" b="b"/>
                <a:pathLst>
                  <a:path w="331" h="1352" extrusionOk="0">
                    <a:moveTo>
                      <a:pt x="172" y="0"/>
                    </a:moveTo>
                    <a:cubicBezTo>
                      <a:pt x="89" y="0"/>
                      <a:pt x="21" y="68"/>
                      <a:pt x="20" y="151"/>
                    </a:cubicBezTo>
                    <a:lnTo>
                      <a:pt x="0" y="1194"/>
                    </a:lnTo>
                    <a:cubicBezTo>
                      <a:pt x="0" y="1278"/>
                      <a:pt x="64" y="1345"/>
                      <a:pt x="146" y="1351"/>
                    </a:cubicBezTo>
                    <a:lnTo>
                      <a:pt x="153" y="1351"/>
                    </a:lnTo>
                    <a:cubicBezTo>
                      <a:pt x="153" y="1351"/>
                      <a:pt x="154" y="1351"/>
                      <a:pt x="155" y="1351"/>
                    </a:cubicBezTo>
                    <a:cubicBezTo>
                      <a:pt x="239" y="1351"/>
                      <a:pt x="308" y="1282"/>
                      <a:pt x="309" y="1200"/>
                    </a:cubicBezTo>
                    <a:lnTo>
                      <a:pt x="329" y="157"/>
                    </a:lnTo>
                    <a:cubicBezTo>
                      <a:pt x="330" y="72"/>
                      <a:pt x="266" y="2"/>
                      <a:pt x="177" y="0"/>
                    </a:cubicBezTo>
                    <a:cubicBezTo>
                      <a:pt x="175" y="0"/>
                      <a:pt x="173" y="0"/>
                      <a:pt x="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3" name="Google Shape;2293;p34"/>
              <p:cNvSpPr/>
              <p:nvPr/>
            </p:nvSpPr>
            <p:spPr>
              <a:xfrm>
                <a:off x="1895034" y="2677892"/>
                <a:ext cx="40052" cy="56960"/>
              </a:xfrm>
              <a:custGeom>
                <a:avLst/>
                <a:gdLst/>
                <a:ahLst/>
                <a:cxnLst/>
                <a:rect l="l" t="t" r="r" b="b"/>
                <a:pathLst>
                  <a:path w="727" h="1034" extrusionOk="0">
                    <a:moveTo>
                      <a:pt x="551" y="0"/>
                    </a:moveTo>
                    <a:cubicBezTo>
                      <a:pt x="494" y="0"/>
                      <a:pt x="440" y="31"/>
                      <a:pt x="412" y="84"/>
                    </a:cubicBezTo>
                    <a:lnTo>
                      <a:pt x="41" y="809"/>
                    </a:lnTo>
                    <a:cubicBezTo>
                      <a:pt x="1" y="885"/>
                      <a:pt x="31" y="978"/>
                      <a:pt x="107" y="1017"/>
                    </a:cubicBezTo>
                    <a:cubicBezTo>
                      <a:pt x="127" y="1026"/>
                      <a:pt x="148" y="1032"/>
                      <a:pt x="168" y="1033"/>
                    </a:cubicBezTo>
                    <a:cubicBezTo>
                      <a:pt x="170" y="1033"/>
                      <a:pt x="173" y="1033"/>
                      <a:pt x="175" y="1033"/>
                    </a:cubicBezTo>
                    <a:cubicBezTo>
                      <a:pt x="232" y="1033"/>
                      <a:pt x="286" y="1004"/>
                      <a:pt x="316" y="950"/>
                    </a:cubicBezTo>
                    <a:lnTo>
                      <a:pt x="688" y="226"/>
                    </a:lnTo>
                    <a:cubicBezTo>
                      <a:pt x="727" y="149"/>
                      <a:pt x="697" y="56"/>
                      <a:pt x="621" y="17"/>
                    </a:cubicBezTo>
                    <a:cubicBezTo>
                      <a:pt x="598" y="6"/>
                      <a:pt x="574" y="0"/>
                      <a:pt x="5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4" name="Google Shape;2294;p34"/>
              <p:cNvSpPr/>
              <p:nvPr/>
            </p:nvSpPr>
            <p:spPr>
              <a:xfrm>
                <a:off x="1869802" y="2649467"/>
                <a:ext cx="18291" cy="74478"/>
              </a:xfrm>
              <a:custGeom>
                <a:avLst/>
                <a:gdLst/>
                <a:ahLst/>
                <a:cxnLst/>
                <a:rect l="l" t="t" r="r" b="b"/>
                <a:pathLst>
                  <a:path w="332" h="1352" extrusionOk="0">
                    <a:moveTo>
                      <a:pt x="175" y="1"/>
                    </a:moveTo>
                    <a:cubicBezTo>
                      <a:pt x="92" y="1"/>
                      <a:pt x="24" y="69"/>
                      <a:pt x="21" y="152"/>
                    </a:cubicBezTo>
                    <a:lnTo>
                      <a:pt x="3" y="1195"/>
                    </a:lnTo>
                    <a:cubicBezTo>
                      <a:pt x="0" y="1278"/>
                      <a:pt x="67" y="1346"/>
                      <a:pt x="147" y="1351"/>
                    </a:cubicBezTo>
                    <a:lnTo>
                      <a:pt x="154" y="1351"/>
                    </a:lnTo>
                    <a:cubicBezTo>
                      <a:pt x="155" y="1351"/>
                      <a:pt x="156" y="1351"/>
                      <a:pt x="157" y="1351"/>
                    </a:cubicBezTo>
                    <a:cubicBezTo>
                      <a:pt x="240" y="1351"/>
                      <a:pt x="309" y="1283"/>
                      <a:pt x="311" y="1200"/>
                    </a:cubicBezTo>
                    <a:lnTo>
                      <a:pt x="331" y="157"/>
                    </a:lnTo>
                    <a:cubicBezTo>
                      <a:pt x="332" y="73"/>
                      <a:pt x="267" y="2"/>
                      <a:pt x="180" y="1"/>
                    </a:cubicBezTo>
                    <a:cubicBezTo>
                      <a:pt x="178" y="1"/>
                      <a:pt x="176" y="1"/>
                      <a:pt x="17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5" name="Google Shape;2295;p34"/>
            <p:cNvGrpSpPr/>
            <p:nvPr/>
          </p:nvGrpSpPr>
          <p:grpSpPr>
            <a:xfrm>
              <a:off x="1492833" y="308678"/>
              <a:ext cx="246464" cy="231319"/>
              <a:chOff x="5946283" y="1650903"/>
              <a:chExt cx="246464" cy="231319"/>
            </a:xfrm>
          </p:grpSpPr>
          <p:sp>
            <p:nvSpPr>
              <p:cNvPr id="2296" name="Google Shape;2296;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8" name="Google Shape;2298;p34"/>
            <p:cNvGrpSpPr/>
            <p:nvPr/>
          </p:nvGrpSpPr>
          <p:grpSpPr>
            <a:xfrm>
              <a:off x="8616233" y="1244603"/>
              <a:ext cx="246464" cy="231319"/>
              <a:chOff x="5946283" y="1650903"/>
              <a:chExt cx="246464" cy="231319"/>
            </a:xfrm>
          </p:grpSpPr>
          <p:sp>
            <p:nvSpPr>
              <p:cNvPr id="2299" name="Google Shape;2299;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1" name="Google Shape;2301;p34"/>
            <p:cNvGrpSpPr/>
            <p:nvPr/>
          </p:nvGrpSpPr>
          <p:grpSpPr>
            <a:xfrm>
              <a:off x="494908" y="784103"/>
              <a:ext cx="246464" cy="231319"/>
              <a:chOff x="5946283" y="1650903"/>
              <a:chExt cx="246464" cy="231319"/>
            </a:xfrm>
          </p:grpSpPr>
          <p:sp>
            <p:nvSpPr>
              <p:cNvPr id="2302" name="Google Shape;2302;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4" name="Google Shape;2304;p34"/>
            <p:cNvGrpSpPr/>
            <p:nvPr/>
          </p:nvGrpSpPr>
          <p:grpSpPr>
            <a:xfrm>
              <a:off x="8573783" y="2027528"/>
              <a:ext cx="246464" cy="231319"/>
              <a:chOff x="5946283" y="1650903"/>
              <a:chExt cx="246464" cy="231319"/>
            </a:xfrm>
          </p:grpSpPr>
          <p:sp>
            <p:nvSpPr>
              <p:cNvPr id="2305" name="Google Shape;2305;p34"/>
              <p:cNvSpPr/>
              <p:nvPr/>
            </p:nvSpPr>
            <p:spPr>
              <a:xfrm>
                <a:off x="5946283" y="1650903"/>
                <a:ext cx="246464" cy="231319"/>
              </a:xfrm>
              <a:custGeom>
                <a:avLst/>
                <a:gdLst/>
                <a:ahLst/>
                <a:cxnLst/>
                <a:rect l="l" t="t" r="r" b="b"/>
                <a:pathLst>
                  <a:path w="8245" h="7739" extrusionOk="0">
                    <a:moveTo>
                      <a:pt x="4122" y="1"/>
                    </a:moveTo>
                    <a:cubicBezTo>
                      <a:pt x="3335" y="1"/>
                      <a:pt x="2652" y="475"/>
                      <a:pt x="2377" y="1209"/>
                    </a:cubicBezTo>
                    <a:lnTo>
                      <a:pt x="2260" y="1518"/>
                    </a:lnTo>
                    <a:lnTo>
                      <a:pt x="1930" y="1534"/>
                    </a:lnTo>
                    <a:cubicBezTo>
                      <a:pt x="1146" y="1569"/>
                      <a:pt x="483" y="2076"/>
                      <a:pt x="241" y="2822"/>
                    </a:cubicBezTo>
                    <a:cubicBezTo>
                      <a:pt x="0" y="3569"/>
                      <a:pt x="240" y="4366"/>
                      <a:pt x="851" y="4855"/>
                    </a:cubicBezTo>
                    <a:lnTo>
                      <a:pt x="1109" y="5061"/>
                    </a:lnTo>
                    <a:lnTo>
                      <a:pt x="1021" y="5378"/>
                    </a:lnTo>
                    <a:cubicBezTo>
                      <a:pt x="865" y="5944"/>
                      <a:pt x="978" y="6536"/>
                      <a:pt x="1335" y="7002"/>
                    </a:cubicBezTo>
                    <a:cubicBezTo>
                      <a:pt x="1687" y="7463"/>
                      <a:pt x="2242" y="7739"/>
                      <a:pt x="2820" y="7739"/>
                    </a:cubicBezTo>
                    <a:cubicBezTo>
                      <a:pt x="3186" y="7739"/>
                      <a:pt x="3540" y="7633"/>
                      <a:pt x="3846" y="7431"/>
                    </a:cubicBezTo>
                    <a:lnTo>
                      <a:pt x="4122" y="7249"/>
                    </a:lnTo>
                    <a:lnTo>
                      <a:pt x="4397" y="7431"/>
                    </a:lnTo>
                    <a:cubicBezTo>
                      <a:pt x="4703" y="7631"/>
                      <a:pt x="5059" y="7739"/>
                      <a:pt x="5422" y="7739"/>
                    </a:cubicBezTo>
                    <a:cubicBezTo>
                      <a:pt x="6000" y="7739"/>
                      <a:pt x="6556" y="7465"/>
                      <a:pt x="6908" y="7002"/>
                    </a:cubicBezTo>
                    <a:cubicBezTo>
                      <a:pt x="7262" y="6536"/>
                      <a:pt x="7377" y="5944"/>
                      <a:pt x="7221" y="5378"/>
                    </a:cubicBezTo>
                    <a:lnTo>
                      <a:pt x="7134" y="5061"/>
                    </a:lnTo>
                    <a:lnTo>
                      <a:pt x="7391" y="4855"/>
                    </a:lnTo>
                    <a:cubicBezTo>
                      <a:pt x="8005" y="4366"/>
                      <a:pt x="8245" y="3569"/>
                      <a:pt x="8002" y="2822"/>
                    </a:cubicBezTo>
                    <a:cubicBezTo>
                      <a:pt x="7759" y="2076"/>
                      <a:pt x="7096" y="1572"/>
                      <a:pt x="6312" y="1534"/>
                    </a:cubicBezTo>
                    <a:lnTo>
                      <a:pt x="5982" y="1518"/>
                    </a:lnTo>
                    <a:lnTo>
                      <a:pt x="5866" y="1209"/>
                    </a:lnTo>
                    <a:cubicBezTo>
                      <a:pt x="5591" y="475"/>
                      <a:pt x="4905" y="1"/>
                      <a:pt x="4122"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34"/>
              <p:cNvSpPr/>
              <p:nvPr/>
            </p:nvSpPr>
            <p:spPr>
              <a:xfrm>
                <a:off x="5996353" y="1699086"/>
                <a:ext cx="146384" cy="135103"/>
              </a:xfrm>
              <a:custGeom>
                <a:avLst/>
                <a:gdLst/>
                <a:ahLst/>
                <a:cxnLst/>
                <a:rect l="l" t="t" r="r" b="b"/>
                <a:pathLst>
                  <a:path w="4897" h="4520" extrusionOk="0">
                    <a:moveTo>
                      <a:pt x="2447" y="1"/>
                    </a:moveTo>
                    <a:cubicBezTo>
                      <a:pt x="2349" y="1"/>
                      <a:pt x="2252" y="56"/>
                      <a:pt x="2212" y="166"/>
                    </a:cubicBezTo>
                    <a:lnTo>
                      <a:pt x="1782" y="1309"/>
                    </a:lnTo>
                    <a:cubicBezTo>
                      <a:pt x="1744" y="1406"/>
                      <a:pt x="1656" y="1470"/>
                      <a:pt x="1553" y="1474"/>
                    </a:cubicBezTo>
                    <a:lnTo>
                      <a:pt x="332" y="1531"/>
                    </a:lnTo>
                    <a:cubicBezTo>
                      <a:pt x="96" y="1543"/>
                      <a:pt x="1" y="1840"/>
                      <a:pt x="184" y="1987"/>
                    </a:cubicBezTo>
                    <a:lnTo>
                      <a:pt x="1140" y="2750"/>
                    </a:lnTo>
                    <a:cubicBezTo>
                      <a:pt x="1219" y="2814"/>
                      <a:pt x="1253" y="2918"/>
                      <a:pt x="1226" y="3017"/>
                    </a:cubicBezTo>
                    <a:lnTo>
                      <a:pt x="901" y="4196"/>
                    </a:lnTo>
                    <a:cubicBezTo>
                      <a:pt x="853" y="4371"/>
                      <a:pt x="992" y="4519"/>
                      <a:pt x="1148" y="4519"/>
                    </a:cubicBezTo>
                    <a:cubicBezTo>
                      <a:pt x="1195" y="4519"/>
                      <a:pt x="1243" y="4506"/>
                      <a:pt x="1288" y="4476"/>
                    </a:cubicBezTo>
                    <a:lnTo>
                      <a:pt x="2308" y="3803"/>
                    </a:lnTo>
                    <a:cubicBezTo>
                      <a:pt x="2351" y="3775"/>
                      <a:pt x="2400" y="3761"/>
                      <a:pt x="2449" y="3761"/>
                    </a:cubicBezTo>
                    <a:cubicBezTo>
                      <a:pt x="2498" y="3761"/>
                      <a:pt x="2547" y="3775"/>
                      <a:pt x="2589" y="3803"/>
                    </a:cubicBezTo>
                    <a:lnTo>
                      <a:pt x="3611" y="4476"/>
                    </a:lnTo>
                    <a:cubicBezTo>
                      <a:pt x="3656" y="4506"/>
                      <a:pt x="3704" y="4520"/>
                      <a:pt x="3751" y="4520"/>
                    </a:cubicBezTo>
                    <a:cubicBezTo>
                      <a:pt x="3906" y="4520"/>
                      <a:pt x="4045" y="4371"/>
                      <a:pt x="3998" y="4196"/>
                    </a:cubicBezTo>
                    <a:lnTo>
                      <a:pt x="3673" y="3017"/>
                    </a:lnTo>
                    <a:cubicBezTo>
                      <a:pt x="3645" y="2920"/>
                      <a:pt x="3680" y="2814"/>
                      <a:pt x="3759" y="2750"/>
                    </a:cubicBezTo>
                    <a:lnTo>
                      <a:pt x="4713" y="1987"/>
                    </a:lnTo>
                    <a:cubicBezTo>
                      <a:pt x="4897" y="1838"/>
                      <a:pt x="4800" y="1542"/>
                      <a:pt x="4565" y="1531"/>
                    </a:cubicBezTo>
                    <a:lnTo>
                      <a:pt x="3344" y="1474"/>
                    </a:lnTo>
                    <a:cubicBezTo>
                      <a:pt x="3243" y="1470"/>
                      <a:pt x="3152" y="1404"/>
                      <a:pt x="3117" y="1309"/>
                    </a:cubicBezTo>
                    <a:lnTo>
                      <a:pt x="2687" y="166"/>
                    </a:lnTo>
                    <a:cubicBezTo>
                      <a:pt x="2644" y="56"/>
                      <a:pt x="2545"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307" name="Google Shape;2307;p34"/>
          <p:cNvGrpSpPr/>
          <p:nvPr/>
        </p:nvGrpSpPr>
        <p:grpSpPr>
          <a:xfrm>
            <a:off x="581905" y="1988357"/>
            <a:ext cx="2002385" cy="3406259"/>
            <a:chOff x="4977317" y="160408"/>
            <a:chExt cx="680682" cy="1157909"/>
          </a:xfrm>
        </p:grpSpPr>
        <p:sp>
          <p:nvSpPr>
            <p:cNvPr id="2308" name="Google Shape;2308;p34"/>
            <p:cNvSpPr/>
            <p:nvPr/>
          </p:nvSpPr>
          <p:spPr>
            <a:xfrm>
              <a:off x="4977317" y="160408"/>
              <a:ext cx="680682" cy="1157909"/>
            </a:xfrm>
            <a:custGeom>
              <a:avLst/>
              <a:gdLst/>
              <a:ahLst/>
              <a:cxnLst/>
              <a:rect l="l" t="t" r="r" b="b"/>
              <a:pathLst>
                <a:path w="22771" h="38739" extrusionOk="0">
                  <a:moveTo>
                    <a:pt x="9012" y="0"/>
                  </a:moveTo>
                  <a:cubicBezTo>
                    <a:pt x="8363" y="0"/>
                    <a:pt x="7772" y="168"/>
                    <a:pt x="7286" y="473"/>
                  </a:cubicBezTo>
                  <a:cubicBezTo>
                    <a:pt x="7168" y="459"/>
                    <a:pt x="7048" y="450"/>
                    <a:pt x="6926" y="450"/>
                  </a:cubicBezTo>
                  <a:cubicBezTo>
                    <a:pt x="5409" y="450"/>
                    <a:pt x="3906" y="1567"/>
                    <a:pt x="2332" y="3865"/>
                  </a:cubicBezTo>
                  <a:cubicBezTo>
                    <a:pt x="1646" y="4863"/>
                    <a:pt x="1214" y="5931"/>
                    <a:pt x="1047" y="7035"/>
                  </a:cubicBezTo>
                  <a:cubicBezTo>
                    <a:pt x="809" y="8631"/>
                    <a:pt x="1173" y="10050"/>
                    <a:pt x="1646" y="11128"/>
                  </a:cubicBezTo>
                  <a:cubicBezTo>
                    <a:pt x="1348" y="11521"/>
                    <a:pt x="1159" y="12002"/>
                    <a:pt x="1122" y="12534"/>
                  </a:cubicBezTo>
                  <a:cubicBezTo>
                    <a:pt x="1067" y="13317"/>
                    <a:pt x="1357" y="14073"/>
                    <a:pt x="1870" y="14650"/>
                  </a:cubicBezTo>
                  <a:cubicBezTo>
                    <a:pt x="1762" y="14781"/>
                    <a:pt x="1677" y="14908"/>
                    <a:pt x="1611" y="15028"/>
                  </a:cubicBezTo>
                  <a:cubicBezTo>
                    <a:pt x="1419" y="15374"/>
                    <a:pt x="1242" y="15892"/>
                    <a:pt x="1303" y="16584"/>
                  </a:cubicBezTo>
                  <a:cubicBezTo>
                    <a:pt x="1300" y="16591"/>
                    <a:pt x="1299" y="16599"/>
                    <a:pt x="1294" y="16606"/>
                  </a:cubicBezTo>
                  <a:cubicBezTo>
                    <a:pt x="793" y="17034"/>
                    <a:pt x="463" y="17446"/>
                    <a:pt x="277" y="17875"/>
                  </a:cubicBezTo>
                  <a:cubicBezTo>
                    <a:pt x="0" y="18509"/>
                    <a:pt x="68" y="19218"/>
                    <a:pt x="463" y="19823"/>
                  </a:cubicBezTo>
                  <a:cubicBezTo>
                    <a:pt x="800" y="20337"/>
                    <a:pt x="1386" y="20759"/>
                    <a:pt x="2030" y="20989"/>
                  </a:cubicBezTo>
                  <a:cubicBezTo>
                    <a:pt x="2301" y="22475"/>
                    <a:pt x="3601" y="23808"/>
                    <a:pt x="4034" y="24217"/>
                  </a:cubicBezTo>
                  <a:lnTo>
                    <a:pt x="5293" y="25403"/>
                  </a:lnTo>
                  <a:lnTo>
                    <a:pt x="5317" y="25372"/>
                  </a:lnTo>
                  <a:cubicBezTo>
                    <a:pt x="5571" y="25593"/>
                    <a:pt x="5928" y="25836"/>
                    <a:pt x="6345" y="25997"/>
                  </a:cubicBezTo>
                  <a:lnTo>
                    <a:pt x="5508" y="31410"/>
                  </a:lnTo>
                  <a:lnTo>
                    <a:pt x="4796" y="34169"/>
                  </a:lnTo>
                  <a:cubicBezTo>
                    <a:pt x="4676" y="34239"/>
                    <a:pt x="4563" y="34319"/>
                    <a:pt x="4463" y="34415"/>
                  </a:cubicBezTo>
                  <a:cubicBezTo>
                    <a:pt x="3851" y="34843"/>
                    <a:pt x="3134" y="35491"/>
                    <a:pt x="3053" y="36417"/>
                  </a:cubicBezTo>
                  <a:cubicBezTo>
                    <a:pt x="3014" y="36874"/>
                    <a:pt x="3127" y="37319"/>
                    <a:pt x="3385" y="37705"/>
                  </a:cubicBezTo>
                  <a:cubicBezTo>
                    <a:pt x="4009" y="38631"/>
                    <a:pt x="5163" y="38738"/>
                    <a:pt x="5981" y="38738"/>
                  </a:cubicBezTo>
                  <a:cubicBezTo>
                    <a:pt x="7585" y="38738"/>
                    <a:pt x="10317" y="38198"/>
                    <a:pt x="11207" y="37704"/>
                  </a:cubicBezTo>
                  <a:cubicBezTo>
                    <a:pt x="11955" y="37282"/>
                    <a:pt x="12344" y="36487"/>
                    <a:pt x="12219" y="35650"/>
                  </a:cubicBezTo>
                  <a:cubicBezTo>
                    <a:pt x="12215" y="35609"/>
                    <a:pt x="12207" y="35568"/>
                    <a:pt x="12200" y="35527"/>
                  </a:cubicBezTo>
                  <a:lnTo>
                    <a:pt x="12499" y="34140"/>
                  </a:lnTo>
                  <a:lnTo>
                    <a:pt x="12720" y="33116"/>
                  </a:lnTo>
                  <a:lnTo>
                    <a:pt x="13541" y="35657"/>
                  </a:lnTo>
                  <a:cubicBezTo>
                    <a:pt x="13531" y="36401"/>
                    <a:pt x="13910" y="37070"/>
                    <a:pt x="14581" y="37447"/>
                  </a:cubicBezTo>
                  <a:cubicBezTo>
                    <a:pt x="15464" y="37940"/>
                    <a:pt x="18197" y="38480"/>
                    <a:pt x="19803" y="38480"/>
                  </a:cubicBezTo>
                  <a:cubicBezTo>
                    <a:pt x="20618" y="38480"/>
                    <a:pt x="21775" y="38371"/>
                    <a:pt x="22402" y="37438"/>
                  </a:cubicBezTo>
                  <a:cubicBezTo>
                    <a:pt x="22656" y="37055"/>
                    <a:pt x="22770" y="36611"/>
                    <a:pt x="22729" y="36167"/>
                  </a:cubicBezTo>
                  <a:cubicBezTo>
                    <a:pt x="22642" y="35115"/>
                    <a:pt x="21765" y="34394"/>
                    <a:pt x="20824" y="33831"/>
                  </a:cubicBezTo>
                  <a:cubicBezTo>
                    <a:pt x="20814" y="33818"/>
                    <a:pt x="20801" y="33805"/>
                    <a:pt x="20789" y="33794"/>
                  </a:cubicBezTo>
                  <a:cubicBezTo>
                    <a:pt x="20673" y="33674"/>
                    <a:pt x="20542" y="33572"/>
                    <a:pt x="20399" y="33493"/>
                  </a:cubicBezTo>
                  <a:lnTo>
                    <a:pt x="19507" y="30806"/>
                  </a:lnTo>
                  <a:lnTo>
                    <a:pt x="19486" y="30813"/>
                  </a:lnTo>
                  <a:cubicBezTo>
                    <a:pt x="19014" y="29087"/>
                    <a:pt x="18406" y="26831"/>
                    <a:pt x="17930" y="25064"/>
                  </a:cubicBezTo>
                  <a:cubicBezTo>
                    <a:pt x="18580" y="24656"/>
                    <a:pt x="19003" y="24002"/>
                    <a:pt x="19150" y="23688"/>
                  </a:cubicBezTo>
                  <a:cubicBezTo>
                    <a:pt x="19242" y="23487"/>
                    <a:pt x="19328" y="23233"/>
                    <a:pt x="19369" y="22933"/>
                  </a:cubicBezTo>
                  <a:lnTo>
                    <a:pt x="19674" y="22407"/>
                  </a:lnTo>
                  <a:cubicBezTo>
                    <a:pt x="20271" y="21384"/>
                    <a:pt x="21537" y="18825"/>
                    <a:pt x="20436" y="17145"/>
                  </a:cubicBezTo>
                  <a:cubicBezTo>
                    <a:pt x="20398" y="17086"/>
                    <a:pt x="20358" y="17028"/>
                    <a:pt x="20319" y="16972"/>
                  </a:cubicBezTo>
                  <a:cubicBezTo>
                    <a:pt x="20800" y="16575"/>
                    <a:pt x="21163" y="16020"/>
                    <a:pt x="21346" y="15470"/>
                  </a:cubicBezTo>
                  <a:cubicBezTo>
                    <a:pt x="21669" y="14499"/>
                    <a:pt x="21412" y="13549"/>
                    <a:pt x="20673" y="12997"/>
                  </a:cubicBezTo>
                  <a:cubicBezTo>
                    <a:pt x="20300" y="12718"/>
                    <a:pt x="19819" y="12524"/>
                    <a:pt x="19185" y="12399"/>
                  </a:cubicBezTo>
                  <a:cubicBezTo>
                    <a:pt x="19175" y="12390"/>
                    <a:pt x="19164" y="12382"/>
                    <a:pt x="19155" y="12375"/>
                  </a:cubicBezTo>
                  <a:cubicBezTo>
                    <a:pt x="18860" y="11751"/>
                    <a:pt x="18457" y="11394"/>
                    <a:pt x="18127" y="11192"/>
                  </a:cubicBezTo>
                  <a:cubicBezTo>
                    <a:pt x="18057" y="11149"/>
                    <a:pt x="17990" y="11113"/>
                    <a:pt x="17916" y="11077"/>
                  </a:cubicBezTo>
                  <a:cubicBezTo>
                    <a:pt x="17977" y="10706"/>
                    <a:pt x="17966" y="10325"/>
                    <a:pt x="17872" y="9955"/>
                  </a:cubicBezTo>
                  <a:cubicBezTo>
                    <a:pt x="17693" y="9231"/>
                    <a:pt x="17237" y="8652"/>
                    <a:pt x="16630" y="8309"/>
                  </a:cubicBezTo>
                  <a:cubicBezTo>
                    <a:pt x="16637" y="8187"/>
                    <a:pt x="16642" y="8065"/>
                    <a:pt x="16642" y="7945"/>
                  </a:cubicBezTo>
                  <a:cubicBezTo>
                    <a:pt x="16659" y="6110"/>
                    <a:pt x="16091" y="3529"/>
                    <a:pt x="13284" y="1664"/>
                  </a:cubicBezTo>
                  <a:cubicBezTo>
                    <a:pt x="11600" y="546"/>
                    <a:pt x="10202" y="0"/>
                    <a:pt x="9012" y="0"/>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34"/>
            <p:cNvSpPr/>
            <p:nvPr/>
          </p:nvSpPr>
          <p:spPr>
            <a:xfrm>
              <a:off x="5083884" y="618532"/>
              <a:ext cx="484229" cy="260491"/>
            </a:xfrm>
            <a:custGeom>
              <a:avLst/>
              <a:gdLst/>
              <a:ahLst/>
              <a:cxnLst/>
              <a:rect l="l" t="t" r="r" b="b"/>
              <a:pathLst>
                <a:path w="16199" h="8715" extrusionOk="0">
                  <a:moveTo>
                    <a:pt x="9970" y="0"/>
                  </a:moveTo>
                  <a:cubicBezTo>
                    <a:pt x="9965" y="0"/>
                    <a:pt x="9961" y="0"/>
                    <a:pt x="9957" y="0"/>
                  </a:cubicBezTo>
                  <a:cubicBezTo>
                    <a:pt x="9233" y="2"/>
                    <a:pt x="8509" y="85"/>
                    <a:pt x="7796" y="256"/>
                  </a:cubicBezTo>
                  <a:lnTo>
                    <a:pt x="5848" y="722"/>
                  </a:lnTo>
                  <a:cubicBezTo>
                    <a:pt x="4800" y="973"/>
                    <a:pt x="3783" y="1384"/>
                    <a:pt x="2914" y="2020"/>
                  </a:cubicBezTo>
                  <a:cubicBezTo>
                    <a:pt x="1631" y="2959"/>
                    <a:pt x="51" y="4078"/>
                    <a:pt x="27" y="5099"/>
                  </a:cubicBezTo>
                  <a:cubicBezTo>
                    <a:pt x="1" y="6227"/>
                    <a:pt x="1576" y="7714"/>
                    <a:pt x="1576" y="7714"/>
                  </a:cubicBezTo>
                  <a:lnTo>
                    <a:pt x="2969" y="6012"/>
                  </a:lnTo>
                  <a:cubicBezTo>
                    <a:pt x="2969" y="6012"/>
                    <a:pt x="2640" y="5718"/>
                    <a:pt x="2723" y="5392"/>
                  </a:cubicBezTo>
                  <a:cubicBezTo>
                    <a:pt x="2802" y="5073"/>
                    <a:pt x="4602" y="4087"/>
                    <a:pt x="4634" y="4073"/>
                  </a:cubicBezTo>
                  <a:lnTo>
                    <a:pt x="4709" y="8715"/>
                  </a:lnTo>
                  <a:lnTo>
                    <a:pt x="12169" y="7758"/>
                  </a:lnTo>
                  <a:lnTo>
                    <a:pt x="10742" y="2853"/>
                  </a:lnTo>
                  <a:cubicBezTo>
                    <a:pt x="10742" y="2853"/>
                    <a:pt x="10742" y="2853"/>
                    <a:pt x="10743" y="2853"/>
                  </a:cubicBezTo>
                  <a:cubicBezTo>
                    <a:pt x="10815" y="2853"/>
                    <a:pt x="13245" y="3269"/>
                    <a:pt x="13408" y="3947"/>
                  </a:cubicBezTo>
                  <a:cubicBezTo>
                    <a:pt x="13456" y="4145"/>
                    <a:pt x="13047" y="5109"/>
                    <a:pt x="13047" y="5109"/>
                  </a:cubicBezTo>
                  <a:lnTo>
                    <a:pt x="14720" y="6269"/>
                  </a:lnTo>
                  <a:cubicBezTo>
                    <a:pt x="14720" y="6269"/>
                    <a:pt x="16199" y="3728"/>
                    <a:pt x="15526" y="2698"/>
                  </a:cubicBezTo>
                  <a:cubicBezTo>
                    <a:pt x="14270" y="782"/>
                    <a:pt x="11125" y="0"/>
                    <a:pt x="99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34"/>
            <p:cNvSpPr/>
            <p:nvPr/>
          </p:nvSpPr>
          <p:spPr>
            <a:xfrm>
              <a:off x="5377757" y="629771"/>
              <a:ext cx="22688" cy="69076"/>
            </a:xfrm>
            <a:custGeom>
              <a:avLst/>
              <a:gdLst/>
              <a:ahLst/>
              <a:cxnLst/>
              <a:rect l="l" t="t" r="r" b="b"/>
              <a:pathLst>
                <a:path w="759" h="2311" extrusionOk="0">
                  <a:moveTo>
                    <a:pt x="45" y="1"/>
                  </a:moveTo>
                  <a:cubicBezTo>
                    <a:pt x="23" y="1"/>
                    <a:pt x="1" y="19"/>
                    <a:pt x="9" y="46"/>
                  </a:cubicBezTo>
                  <a:cubicBezTo>
                    <a:pt x="226" y="779"/>
                    <a:pt x="379" y="1605"/>
                    <a:pt x="706" y="2296"/>
                  </a:cubicBezTo>
                  <a:cubicBezTo>
                    <a:pt x="711" y="2306"/>
                    <a:pt x="719" y="2310"/>
                    <a:pt x="726" y="2310"/>
                  </a:cubicBezTo>
                  <a:cubicBezTo>
                    <a:pt x="742" y="2310"/>
                    <a:pt x="759" y="2294"/>
                    <a:pt x="756" y="2275"/>
                  </a:cubicBezTo>
                  <a:cubicBezTo>
                    <a:pt x="641" y="1521"/>
                    <a:pt x="308" y="754"/>
                    <a:pt x="80" y="27"/>
                  </a:cubicBezTo>
                  <a:cubicBezTo>
                    <a:pt x="74" y="9"/>
                    <a:pt x="59" y="1"/>
                    <a:pt x="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34"/>
            <p:cNvSpPr/>
            <p:nvPr/>
          </p:nvSpPr>
          <p:spPr>
            <a:xfrm>
              <a:off x="5402269" y="649678"/>
              <a:ext cx="18115" cy="49916"/>
            </a:xfrm>
            <a:custGeom>
              <a:avLst/>
              <a:gdLst/>
              <a:ahLst/>
              <a:cxnLst/>
              <a:rect l="l" t="t" r="r" b="b"/>
              <a:pathLst>
                <a:path w="606" h="1670" extrusionOk="0">
                  <a:moveTo>
                    <a:pt x="538" y="1"/>
                  </a:moveTo>
                  <a:cubicBezTo>
                    <a:pt x="523" y="1"/>
                    <a:pt x="509" y="8"/>
                    <a:pt x="500" y="26"/>
                  </a:cubicBezTo>
                  <a:cubicBezTo>
                    <a:pt x="266" y="544"/>
                    <a:pt x="84" y="1077"/>
                    <a:pt x="2" y="1640"/>
                  </a:cubicBezTo>
                  <a:cubicBezTo>
                    <a:pt x="0" y="1657"/>
                    <a:pt x="15" y="1669"/>
                    <a:pt x="29" y="1669"/>
                  </a:cubicBezTo>
                  <a:cubicBezTo>
                    <a:pt x="37" y="1669"/>
                    <a:pt x="45" y="1665"/>
                    <a:pt x="47" y="1653"/>
                  </a:cubicBezTo>
                  <a:cubicBezTo>
                    <a:pt x="162" y="1102"/>
                    <a:pt x="325" y="576"/>
                    <a:pt x="585" y="75"/>
                  </a:cubicBezTo>
                  <a:cubicBezTo>
                    <a:pt x="605" y="36"/>
                    <a:pt x="570"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34"/>
            <p:cNvSpPr/>
            <p:nvPr/>
          </p:nvSpPr>
          <p:spPr>
            <a:xfrm>
              <a:off x="5192484" y="662829"/>
              <a:ext cx="35692" cy="73529"/>
            </a:xfrm>
            <a:custGeom>
              <a:avLst/>
              <a:gdLst/>
              <a:ahLst/>
              <a:cxnLst/>
              <a:rect l="l" t="t" r="r" b="b"/>
              <a:pathLst>
                <a:path w="1194" h="2460" extrusionOk="0">
                  <a:moveTo>
                    <a:pt x="916" y="1"/>
                  </a:moveTo>
                  <a:cubicBezTo>
                    <a:pt x="886" y="1"/>
                    <a:pt x="855" y="25"/>
                    <a:pt x="863" y="63"/>
                  </a:cubicBezTo>
                  <a:cubicBezTo>
                    <a:pt x="1025" y="782"/>
                    <a:pt x="1081" y="1502"/>
                    <a:pt x="1034" y="2236"/>
                  </a:cubicBezTo>
                  <a:cubicBezTo>
                    <a:pt x="804" y="1713"/>
                    <a:pt x="462" y="1236"/>
                    <a:pt x="70" y="821"/>
                  </a:cubicBezTo>
                  <a:cubicBezTo>
                    <a:pt x="63" y="814"/>
                    <a:pt x="55" y="811"/>
                    <a:pt x="47" y="811"/>
                  </a:cubicBezTo>
                  <a:cubicBezTo>
                    <a:pt x="22" y="811"/>
                    <a:pt x="0" y="845"/>
                    <a:pt x="22" y="869"/>
                  </a:cubicBezTo>
                  <a:cubicBezTo>
                    <a:pt x="431" y="1332"/>
                    <a:pt x="723" y="1840"/>
                    <a:pt x="975" y="2399"/>
                  </a:cubicBezTo>
                  <a:cubicBezTo>
                    <a:pt x="984" y="2418"/>
                    <a:pt x="1002" y="2427"/>
                    <a:pt x="1020" y="2427"/>
                  </a:cubicBezTo>
                  <a:cubicBezTo>
                    <a:pt x="1021" y="2427"/>
                    <a:pt x="1023" y="2427"/>
                    <a:pt x="1024" y="2427"/>
                  </a:cubicBezTo>
                  <a:cubicBezTo>
                    <a:pt x="1030" y="2449"/>
                    <a:pt x="1051" y="2460"/>
                    <a:pt x="1072" y="2460"/>
                  </a:cubicBezTo>
                  <a:cubicBezTo>
                    <a:pt x="1099" y="2460"/>
                    <a:pt x="1127" y="2442"/>
                    <a:pt x="1130" y="2407"/>
                  </a:cubicBezTo>
                  <a:cubicBezTo>
                    <a:pt x="1193" y="1607"/>
                    <a:pt x="1137" y="819"/>
                    <a:pt x="959" y="36"/>
                  </a:cubicBezTo>
                  <a:cubicBezTo>
                    <a:pt x="954" y="11"/>
                    <a:pt x="935"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34"/>
            <p:cNvSpPr/>
            <p:nvPr/>
          </p:nvSpPr>
          <p:spPr>
            <a:xfrm>
              <a:off x="5116288" y="1192988"/>
              <a:ext cx="179385" cy="77236"/>
            </a:xfrm>
            <a:custGeom>
              <a:avLst/>
              <a:gdLst/>
              <a:ahLst/>
              <a:cxnLst/>
              <a:rect l="l" t="t" r="r" b="b"/>
              <a:pathLst>
                <a:path w="6001" h="2584" extrusionOk="0">
                  <a:moveTo>
                    <a:pt x="2983" y="0"/>
                  </a:moveTo>
                  <a:cubicBezTo>
                    <a:pt x="2983" y="0"/>
                    <a:pt x="2256" y="302"/>
                    <a:pt x="1521" y="706"/>
                  </a:cubicBezTo>
                  <a:cubicBezTo>
                    <a:pt x="785" y="1108"/>
                    <a:pt x="43" y="1615"/>
                    <a:pt x="9" y="2016"/>
                  </a:cubicBezTo>
                  <a:cubicBezTo>
                    <a:pt x="1" y="2102"/>
                    <a:pt x="22" y="2184"/>
                    <a:pt x="73" y="2262"/>
                  </a:cubicBezTo>
                  <a:cubicBezTo>
                    <a:pt x="228" y="2494"/>
                    <a:pt x="708" y="2583"/>
                    <a:pt x="1329" y="2583"/>
                  </a:cubicBezTo>
                  <a:cubicBezTo>
                    <a:pt x="2862" y="2583"/>
                    <a:pt x="5255" y="2040"/>
                    <a:pt x="5768" y="1753"/>
                  </a:cubicBezTo>
                  <a:cubicBezTo>
                    <a:pt x="5947" y="1652"/>
                    <a:pt x="6001" y="1495"/>
                    <a:pt x="5975" y="1319"/>
                  </a:cubicBezTo>
                  <a:cubicBezTo>
                    <a:pt x="5903" y="784"/>
                    <a:pt x="5150" y="48"/>
                    <a:pt x="5150" y="48"/>
                  </a:cubicBezTo>
                  <a:lnTo>
                    <a:pt x="298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34"/>
            <p:cNvSpPr/>
            <p:nvPr/>
          </p:nvSpPr>
          <p:spPr>
            <a:xfrm>
              <a:off x="5160289" y="1208083"/>
              <a:ext cx="49173" cy="15094"/>
            </a:xfrm>
            <a:custGeom>
              <a:avLst/>
              <a:gdLst/>
              <a:ahLst/>
              <a:cxnLst/>
              <a:rect l="l" t="t" r="r" b="b"/>
              <a:pathLst>
                <a:path w="1645" h="505" extrusionOk="0">
                  <a:moveTo>
                    <a:pt x="760" y="1"/>
                  </a:moveTo>
                  <a:cubicBezTo>
                    <a:pt x="559" y="1"/>
                    <a:pt x="357" y="29"/>
                    <a:pt x="177" y="60"/>
                  </a:cubicBezTo>
                  <a:cubicBezTo>
                    <a:pt x="1" y="91"/>
                    <a:pt x="62" y="348"/>
                    <a:pt x="227" y="348"/>
                  </a:cubicBezTo>
                  <a:cubicBezTo>
                    <a:pt x="237" y="348"/>
                    <a:pt x="246" y="347"/>
                    <a:pt x="256" y="345"/>
                  </a:cubicBezTo>
                  <a:cubicBezTo>
                    <a:pt x="402" y="320"/>
                    <a:pt x="587" y="291"/>
                    <a:pt x="769" y="291"/>
                  </a:cubicBezTo>
                  <a:cubicBezTo>
                    <a:pt x="982" y="291"/>
                    <a:pt x="1190" y="330"/>
                    <a:pt x="1329" y="462"/>
                  </a:cubicBezTo>
                  <a:cubicBezTo>
                    <a:pt x="1360" y="492"/>
                    <a:pt x="1395" y="505"/>
                    <a:pt x="1428" y="505"/>
                  </a:cubicBezTo>
                  <a:cubicBezTo>
                    <a:pt x="1543" y="505"/>
                    <a:pt x="1645" y="357"/>
                    <a:pt x="1536" y="255"/>
                  </a:cubicBezTo>
                  <a:cubicBezTo>
                    <a:pt x="1330" y="59"/>
                    <a:pt x="1047" y="1"/>
                    <a:pt x="7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34"/>
            <p:cNvSpPr/>
            <p:nvPr/>
          </p:nvSpPr>
          <p:spPr>
            <a:xfrm>
              <a:off x="5140381" y="1221384"/>
              <a:ext cx="53179" cy="14616"/>
            </a:xfrm>
            <a:custGeom>
              <a:avLst/>
              <a:gdLst/>
              <a:ahLst/>
              <a:cxnLst/>
              <a:rect l="l" t="t" r="r" b="b"/>
              <a:pathLst>
                <a:path w="1779" h="489" extrusionOk="0">
                  <a:moveTo>
                    <a:pt x="673" y="0"/>
                  </a:moveTo>
                  <a:cubicBezTo>
                    <a:pt x="508" y="0"/>
                    <a:pt x="341" y="19"/>
                    <a:pt x="173" y="57"/>
                  </a:cubicBezTo>
                  <a:cubicBezTo>
                    <a:pt x="1" y="96"/>
                    <a:pt x="56" y="345"/>
                    <a:pt x="215" y="345"/>
                  </a:cubicBezTo>
                  <a:cubicBezTo>
                    <a:pt x="227" y="345"/>
                    <a:pt x="239" y="343"/>
                    <a:pt x="252" y="340"/>
                  </a:cubicBezTo>
                  <a:cubicBezTo>
                    <a:pt x="396" y="308"/>
                    <a:pt x="540" y="292"/>
                    <a:pt x="683" y="292"/>
                  </a:cubicBezTo>
                  <a:cubicBezTo>
                    <a:pt x="957" y="292"/>
                    <a:pt x="1227" y="352"/>
                    <a:pt x="1483" y="473"/>
                  </a:cubicBezTo>
                  <a:cubicBezTo>
                    <a:pt x="1505" y="484"/>
                    <a:pt x="1528" y="489"/>
                    <a:pt x="1549" y="489"/>
                  </a:cubicBezTo>
                  <a:cubicBezTo>
                    <a:pt x="1686" y="489"/>
                    <a:pt x="1779" y="289"/>
                    <a:pt x="1631" y="219"/>
                  </a:cubicBezTo>
                  <a:cubicBezTo>
                    <a:pt x="1321" y="74"/>
                    <a:pt x="1001" y="0"/>
                    <a:pt x="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34"/>
            <p:cNvSpPr/>
            <p:nvPr/>
          </p:nvSpPr>
          <p:spPr>
            <a:xfrm>
              <a:off x="5116288" y="1232383"/>
              <a:ext cx="179385" cy="37841"/>
            </a:xfrm>
            <a:custGeom>
              <a:avLst/>
              <a:gdLst/>
              <a:ahLst/>
              <a:cxnLst/>
              <a:rect l="l" t="t" r="r" b="b"/>
              <a:pathLst>
                <a:path w="6001" h="1266" extrusionOk="0">
                  <a:moveTo>
                    <a:pt x="5975" y="1"/>
                  </a:moveTo>
                  <a:lnTo>
                    <a:pt x="5975" y="1"/>
                  </a:lnTo>
                  <a:cubicBezTo>
                    <a:pt x="4219" y="644"/>
                    <a:pt x="2674" y="813"/>
                    <a:pt x="1543" y="813"/>
                  </a:cubicBezTo>
                  <a:cubicBezTo>
                    <a:pt x="871" y="813"/>
                    <a:pt x="346" y="753"/>
                    <a:pt x="9" y="698"/>
                  </a:cubicBezTo>
                  <a:lnTo>
                    <a:pt x="9" y="698"/>
                  </a:lnTo>
                  <a:cubicBezTo>
                    <a:pt x="1" y="784"/>
                    <a:pt x="22" y="866"/>
                    <a:pt x="73" y="944"/>
                  </a:cubicBezTo>
                  <a:cubicBezTo>
                    <a:pt x="228" y="1176"/>
                    <a:pt x="708" y="1265"/>
                    <a:pt x="1329" y="1265"/>
                  </a:cubicBezTo>
                  <a:cubicBezTo>
                    <a:pt x="2862" y="1265"/>
                    <a:pt x="5255" y="722"/>
                    <a:pt x="5768" y="435"/>
                  </a:cubicBezTo>
                  <a:cubicBezTo>
                    <a:pt x="5947" y="334"/>
                    <a:pt x="6001" y="177"/>
                    <a:pt x="59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34"/>
            <p:cNvSpPr/>
            <p:nvPr/>
          </p:nvSpPr>
          <p:spPr>
            <a:xfrm>
              <a:off x="5429621" y="1185277"/>
              <a:ext cx="179415" cy="77176"/>
            </a:xfrm>
            <a:custGeom>
              <a:avLst/>
              <a:gdLst/>
              <a:ahLst/>
              <a:cxnLst/>
              <a:rect l="l" t="t" r="r" b="b"/>
              <a:pathLst>
                <a:path w="6002" h="2582" extrusionOk="0">
                  <a:moveTo>
                    <a:pt x="3020" y="0"/>
                  </a:moveTo>
                  <a:lnTo>
                    <a:pt x="853" y="47"/>
                  </a:lnTo>
                  <a:cubicBezTo>
                    <a:pt x="853" y="47"/>
                    <a:pt x="99" y="783"/>
                    <a:pt x="27" y="1317"/>
                  </a:cubicBezTo>
                  <a:cubicBezTo>
                    <a:pt x="0" y="1492"/>
                    <a:pt x="53" y="1649"/>
                    <a:pt x="233" y="1752"/>
                  </a:cubicBezTo>
                  <a:cubicBezTo>
                    <a:pt x="746" y="2038"/>
                    <a:pt x="3139" y="2581"/>
                    <a:pt x="4672" y="2581"/>
                  </a:cubicBezTo>
                  <a:cubicBezTo>
                    <a:pt x="5293" y="2581"/>
                    <a:pt x="5774" y="2492"/>
                    <a:pt x="5930" y="2260"/>
                  </a:cubicBezTo>
                  <a:cubicBezTo>
                    <a:pt x="5981" y="2182"/>
                    <a:pt x="6002" y="2100"/>
                    <a:pt x="5994" y="2014"/>
                  </a:cubicBezTo>
                  <a:cubicBezTo>
                    <a:pt x="5960" y="1613"/>
                    <a:pt x="5217" y="1108"/>
                    <a:pt x="4482" y="706"/>
                  </a:cubicBezTo>
                  <a:cubicBezTo>
                    <a:pt x="3745" y="301"/>
                    <a:pt x="3020" y="0"/>
                    <a:pt x="30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34"/>
            <p:cNvSpPr/>
            <p:nvPr/>
          </p:nvSpPr>
          <p:spPr>
            <a:xfrm>
              <a:off x="5520703" y="1202972"/>
              <a:ext cx="46244" cy="20833"/>
            </a:xfrm>
            <a:custGeom>
              <a:avLst/>
              <a:gdLst/>
              <a:ahLst/>
              <a:cxnLst/>
              <a:rect l="l" t="t" r="r" b="b"/>
              <a:pathLst>
                <a:path w="1547" h="697" extrusionOk="0">
                  <a:moveTo>
                    <a:pt x="1364" y="1"/>
                  </a:moveTo>
                  <a:cubicBezTo>
                    <a:pt x="1362" y="1"/>
                    <a:pt x="1359" y="1"/>
                    <a:pt x="1357" y="1"/>
                  </a:cubicBezTo>
                  <a:cubicBezTo>
                    <a:pt x="897" y="16"/>
                    <a:pt x="438" y="102"/>
                    <a:pt x="104" y="443"/>
                  </a:cubicBezTo>
                  <a:cubicBezTo>
                    <a:pt x="1" y="548"/>
                    <a:pt x="101" y="696"/>
                    <a:pt x="214" y="696"/>
                  </a:cubicBezTo>
                  <a:cubicBezTo>
                    <a:pt x="248" y="696"/>
                    <a:pt x="282" y="683"/>
                    <a:pt x="313" y="652"/>
                  </a:cubicBezTo>
                  <a:cubicBezTo>
                    <a:pt x="591" y="368"/>
                    <a:pt x="973" y="309"/>
                    <a:pt x="1357" y="294"/>
                  </a:cubicBezTo>
                  <a:cubicBezTo>
                    <a:pt x="1544" y="287"/>
                    <a:pt x="1546" y="1"/>
                    <a:pt x="13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34"/>
            <p:cNvSpPr/>
            <p:nvPr/>
          </p:nvSpPr>
          <p:spPr>
            <a:xfrm>
              <a:off x="5501213" y="1193197"/>
              <a:ext cx="50608" cy="22358"/>
            </a:xfrm>
            <a:custGeom>
              <a:avLst/>
              <a:gdLst/>
              <a:ahLst/>
              <a:cxnLst/>
              <a:rect l="l" t="t" r="r" b="b"/>
              <a:pathLst>
                <a:path w="1693" h="748" extrusionOk="0">
                  <a:moveTo>
                    <a:pt x="1484" y="0"/>
                  </a:moveTo>
                  <a:cubicBezTo>
                    <a:pt x="975" y="0"/>
                    <a:pt x="508" y="176"/>
                    <a:pt x="115" y="501"/>
                  </a:cubicBezTo>
                  <a:cubicBezTo>
                    <a:pt x="1" y="598"/>
                    <a:pt x="106" y="747"/>
                    <a:pt x="226" y="747"/>
                  </a:cubicBezTo>
                  <a:cubicBezTo>
                    <a:pt x="259" y="747"/>
                    <a:pt x="293" y="736"/>
                    <a:pt x="324" y="710"/>
                  </a:cubicBezTo>
                  <a:cubicBezTo>
                    <a:pt x="655" y="432"/>
                    <a:pt x="1057" y="295"/>
                    <a:pt x="1488" y="295"/>
                  </a:cubicBezTo>
                  <a:cubicBezTo>
                    <a:pt x="1492" y="295"/>
                    <a:pt x="1497" y="295"/>
                    <a:pt x="1501" y="295"/>
                  </a:cubicBezTo>
                  <a:cubicBezTo>
                    <a:pt x="1501" y="295"/>
                    <a:pt x="1502" y="295"/>
                    <a:pt x="1502" y="295"/>
                  </a:cubicBezTo>
                  <a:cubicBezTo>
                    <a:pt x="1693" y="295"/>
                    <a:pt x="1693" y="3"/>
                    <a:pt x="1502" y="0"/>
                  </a:cubicBezTo>
                  <a:cubicBezTo>
                    <a:pt x="1496" y="0"/>
                    <a:pt x="1490" y="0"/>
                    <a:pt x="1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34"/>
            <p:cNvSpPr/>
            <p:nvPr/>
          </p:nvSpPr>
          <p:spPr>
            <a:xfrm>
              <a:off x="5429621" y="1224612"/>
              <a:ext cx="179415" cy="37841"/>
            </a:xfrm>
            <a:custGeom>
              <a:avLst/>
              <a:gdLst/>
              <a:ahLst/>
              <a:cxnLst/>
              <a:rect l="l" t="t" r="r" b="b"/>
              <a:pathLst>
                <a:path w="6002" h="1266" extrusionOk="0">
                  <a:moveTo>
                    <a:pt x="27" y="1"/>
                  </a:moveTo>
                  <a:lnTo>
                    <a:pt x="27" y="1"/>
                  </a:lnTo>
                  <a:cubicBezTo>
                    <a:pt x="0" y="176"/>
                    <a:pt x="53" y="333"/>
                    <a:pt x="233" y="436"/>
                  </a:cubicBezTo>
                  <a:cubicBezTo>
                    <a:pt x="746" y="722"/>
                    <a:pt x="3139" y="1265"/>
                    <a:pt x="4672" y="1265"/>
                  </a:cubicBezTo>
                  <a:cubicBezTo>
                    <a:pt x="5293" y="1265"/>
                    <a:pt x="5774" y="1176"/>
                    <a:pt x="5930" y="944"/>
                  </a:cubicBezTo>
                  <a:cubicBezTo>
                    <a:pt x="5981" y="866"/>
                    <a:pt x="6002" y="784"/>
                    <a:pt x="5994" y="698"/>
                  </a:cubicBezTo>
                  <a:lnTo>
                    <a:pt x="5994" y="698"/>
                  </a:lnTo>
                  <a:cubicBezTo>
                    <a:pt x="5656" y="754"/>
                    <a:pt x="5130" y="813"/>
                    <a:pt x="4457" y="813"/>
                  </a:cubicBezTo>
                  <a:cubicBezTo>
                    <a:pt x="3326" y="813"/>
                    <a:pt x="1782" y="644"/>
                    <a:pt x="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34"/>
            <p:cNvSpPr/>
            <p:nvPr/>
          </p:nvSpPr>
          <p:spPr>
            <a:xfrm>
              <a:off x="5251850" y="580781"/>
              <a:ext cx="82444" cy="83602"/>
            </a:xfrm>
            <a:custGeom>
              <a:avLst/>
              <a:gdLst/>
              <a:ahLst/>
              <a:cxnLst/>
              <a:rect l="l" t="t" r="r" b="b"/>
              <a:pathLst>
                <a:path w="2758" h="2797" extrusionOk="0">
                  <a:moveTo>
                    <a:pt x="2292" y="0"/>
                  </a:moveTo>
                  <a:lnTo>
                    <a:pt x="1" y="662"/>
                  </a:lnTo>
                  <a:cubicBezTo>
                    <a:pt x="70" y="812"/>
                    <a:pt x="262" y="2222"/>
                    <a:pt x="262" y="2222"/>
                  </a:cubicBezTo>
                  <a:lnTo>
                    <a:pt x="1181" y="2740"/>
                  </a:lnTo>
                  <a:cubicBezTo>
                    <a:pt x="1272" y="2778"/>
                    <a:pt x="1368" y="2797"/>
                    <a:pt x="1462" y="2797"/>
                  </a:cubicBezTo>
                  <a:cubicBezTo>
                    <a:pt x="1675" y="2797"/>
                    <a:pt x="1883" y="2703"/>
                    <a:pt x="2023" y="2532"/>
                  </a:cubicBezTo>
                  <a:lnTo>
                    <a:pt x="2757" y="1642"/>
                  </a:lnTo>
                  <a:lnTo>
                    <a:pt x="2292" y="0"/>
                  </a:ln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34"/>
            <p:cNvSpPr/>
            <p:nvPr/>
          </p:nvSpPr>
          <p:spPr>
            <a:xfrm>
              <a:off x="5087591" y="568915"/>
              <a:ext cx="73924" cy="64503"/>
            </a:xfrm>
            <a:custGeom>
              <a:avLst/>
              <a:gdLst/>
              <a:ahLst/>
              <a:cxnLst/>
              <a:rect l="l" t="t" r="r" b="b"/>
              <a:pathLst>
                <a:path w="2473" h="2158" extrusionOk="0">
                  <a:moveTo>
                    <a:pt x="1804" y="1"/>
                  </a:moveTo>
                  <a:cubicBezTo>
                    <a:pt x="1447" y="1"/>
                    <a:pt x="752" y="59"/>
                    <a:pt x="435" y="489"/>
                  </a:cubicBezTo>
                  <a:cubicBezTo>
                    <a:pt x="1" y="1080"/>
                    <a:pt x="447" y="2149"/>
                    <a:pt x="447" y="2149"/>
                  </a:cubicBezTo>
                  <a:cubicBezTo>
                    <a:pt x="447" y="2149"/>
                    <a:pt x="533" y="2157"/>
                    <a:pt x="668" y="2157"/>
                  </a:cubicBezTo>
                  <a:cubicBezTo>
                    <a:pt x="1025" y="2157"/>
                    <a:pt x="1719" y="2098"/>
                    <a:pt x="2036" y="1669"/>
                  </a:cubicBezTo>
                  <a:cubicBezTo>
                    <a:pt x="2472" y="1079"/>
                    <a:pt x="2025" y="9"/>
                    <a:pt x="2025" y="9"/>
                  </a:cubicBezTo>
                  <a:cubicBezTo>
                    <a:pt x="2025" y="9"/>
                    <a:pt x="1938" y="1"/>
                    <a:pt x="1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34"/>
            <p:cNvSpPr/>
            <p:nvPr/>
          </p:nvSpPr>
          <p:spPr>
            <a:xfrm>
              <a:off x="5056712" y="612584"/>
              <a:ext cx="73416" cy="69464"/>
            </a:xfrm>
            <a:custGeom>
              <a:avLst/>
              <a:gdLst/>
              <a:ahLst/>
              <a:cxnLst/>
              <a:rect l="l" t="t" r="r" b="b"/>
              <a:pathLst>
                <a:path w="2456" h="2324" extrusionOk="0">
                  <a:moveTo>
                    <a:pt x="1875" y="0"/>
                  </a:moveTo>
                  <a:cubicBezTo>
                    <a:pt x="1875" y="0"/>
                    <a:pt x="716" y="37"/>
                    <a:pt x="359" y="679"/>
                  </a:cubicBezTo>
                  <a:cubicBezTo>
                    <a:pt x="1" y="1320"/>
                    <a:pt x="582" y="2324"/>
                    <a:pt x="582" y="2324"/>
                  </a:cubicBezTo>
                  <a:cubicBezTo>
                    <a:pt x="582" y="2324"/>
                    <a:pt x="1741" y="2287"/>
                    <a:pt x="2097" y="1645"/>
                  </a:cubicBezTo>
                  <a:cubicBezTo>
                    <a:pt x="2455" y="1003"/>
                    <a:pt x="1875" y="0"/>
                    <a:pt x="18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34"/>
            <p:cNvSpPr/>
            <p:nvPr/>
          </p:nvSpPr>
          <p:spPr>
            <a:xfrm>
              <a:off x="5023202" y="668748"/>
              <a:ext cx="69739" cy="76518"/>
            </a:xfrm>
            <a:custGeom>
              <a:avLst/>
              <a:gdLst/>
              <a:ahLst/>
              <a:cxnLst/>
              <a:rect l="l" t="t" r="r" b="b"/>
              <a:pathLst>
                <a:path w="2333" h="2560" extrusionOk="0">
                  <a:moveTo>
                    <a:pt x="1984" y="0"/>
                  </a:moveTo>
                  <a:cubicBezTo>
                    <a:pt x="1984" y="0"/>
                    <a:pt x="510" y="837"/>
                    <a:pt x="215" y="1509"/>
                  </a:cubicBezTo>
                  <a:cubicBezTo>
                    <a:pt x="0" y="2001"/>
                    <a:pt x="919" y="2560"/>
                    <a:pt x="1542" y="2560"/>
                  </a:cubicBezTo>
                  <a:cubicBezTo>
                    <a:pt x="1770" y="2560"/>
                    <a:pt x="1959" y="2485"/>
                    <a:pt x="2038" y="2305"/>
                  </a:cubicBezTo>
                  <a:cubicBezTo>
                    <a:pt x="2333" y="1632"/>
                    <a:pt x="1984" y="0"/>
                    <a:pt x="19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34"/>
            <p:cNvSpPr/>
            <p:nvPr/>
          </p:nvSpPr>
          <p:spPr>
            <a:xfrm>
              <a:off x="5057907" y="667821"/>
              <a:ext cx="39518" cy="25436"/>
            </a:xfrm>
            <a:custGeom>
              <a:avLst/>
              <a:gdLst/>
              <a:ahLst/>
              <a:cxnLst/>
              <a:rect l="l" t="t" r="r" b="b"/>
              <a:pathLst>
                <a:path w="1322" h="851" extrusionOk="0">
                  <a:moveTo>
                    <a:pt x="330" y="0"/>
                  </a:moveTo>
                  <a:cubicBezTo>
                    <a:pt x="236" y="0"/>
                    <a:pt x="167" y="47"/>
                    <a:pt x="114" y="169"/>
                  </a:cubicBezTo>
                  <a:cubicBezTo>
                    <a:pt x="0" y="433"/>
                    <a:pt x="150" y="597"/>
                    <a:pt x="508" y="752"/>
                  </a:cubicBezTo>
                  <a:cubicBezTo>
                    <a:pt x="656" y="816"/>
                    <a:pt x="781" y="850"/>
                    <a:pt x="885" y="850"/>
                  </a:cubicBezTo>
                  <a:cubicBezTo>
                    <a:pt x="1034" y="850"/>
                    <a:pt x="1140" y="780"/>
                    <a:pt x="1207" y="624"/>
                  </a:cubicBezTo>
                  <a:cubicBezTo>
                    <a:pt x="1321" y="360"/>
                    <a:pt x="1136" y="304"/>
                    <a:pt x="778" y="148"/>
                  </a:cubicBezTo>
                  <a:cubicBezTo>
                    <a:pt x="584" y="65"/>
                    <a:pt x="440" y="0"/>
                    <a:pt x="330"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34"/>
            <p:cNvSpPr/>
            <p:nvPr/>
          </p:nvSpPr>
          <p:spPr>
            <a:xfrm>
              <a:off x="5394796" y="507192"/>
              <a:ext cx="71593" cy="58405"/>
            </a:xfrm>
            <a:custGeom>
              <a:avLst/>
              <a:gdLst/>
              <a:ahLst/>
              <a:cxnLst/>
              <a:rect l="l" t="t" r="r" b="b"/>
              <a:pathLst>
                <a:path w="2395" h="1954" extrusionOk="0">
                  <a:moveTo>
                    <a:pt x="1180" y="1"/>
                  </a:moveTo>
                  <a:cubicBezTo>
                    <a:pt x="601" y="1"/>
                    <a:pt x="1" y="438"/>
                    <a:pt x="1" y="438"/>
                  </a:cubicBezTo>
                  <a:cubicBezTo>
                    <a:pt x="1" y="438"/>
                    <a:pt x="172" y="1579"/>
                    <a:pt x="832" y="1876"/>
                  </a:cubicBezTo>
                  <a:cubicBezTo>
                    <a:pt x="954" y="1931"/>
                    <a:pt x="1084" y="1954"/>
                    <a:pt x="1216" y="1954"/>
                  </a:cubicBezTo>
                  <a:cubicBezTo>
                    <a:pt x="1795" y="1954"/>
                    <a:pt x="2395" y="1516"/>
                    <a:pt x="2395" y="1516"/>
                  </a:cubicBezTo>
                  <a:cubicBezTo>
                    <a:pt x="2395" y="1516"/>
                    <a:pt x="2225" y="377"/>
                    <a:pt x="1563" y="78"/>
                  </a:cubicBezTo>
                  <a:cubicBezTo>
                    <a:pt x="1441" y="23"/>
                    <a:pt x="1311" y="1"/>
                    <a:pt x="11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34"/>
            <p:cNvSpPr/>
            <p:nvPr/>
          </p:nvSpPr>
          <p:spPr>
            <a:xfrm>
              <a:off x="5446121" y="531762"/>
              <a:ext cx="67288" cy="58435"/>
            </a:xfrm>
            <a:custGeom>
              <a:avLst/>
              <a:gdLst/>
              <a:ahLst/>
              <a:cxnLst/>
              <a:rect l="l" t="t" r="r" b="b"/>
              <a:pathLst>
                <a:path w="2251" h="1955" extrusionOk="0">
                  <a:moveTo>
                    <a:pt x="1063" y="1"/>
                  </a:moveTo>
                  <a:cubicBezTo>
                    <a:pt x="534" y="1"/>
                    <a:pt x="0" y="291"/>
                    <a:pt x="0" y="291"/>
                  </a:cubicBezTo>
                  <a:cubicBezTo>
                    <a:pt x="0" y="291"/>
                    <a:pt x="27" y="1440"/>
                    <a:pt x="648" y="1818"/>
                  </a:cubicBezTo>
                  <a:cubicBezTo>
                    <a:pt x="811" y="1918"/>
                    <a:pt x="1000" y="1955"/>
                    <a:pt x="1188" y="1955"/>
                  </a:cubicBezTo>
                  <a:cubicBezTo>
                    <a:pt x="1717" y="1955"/>
                    <a:pt x="2250" y="1666"/>
                    <a:pt x="2250" y="1666"/>
                  </a:cubicBezTo>
                  <a:cubicBezTo>
                    <a:pt x="2250" y="1666"/>
                    <a:pt x="2223" y="517"/>
                    <a:pt x="1602" y="137"/>
                  </a:cubicBezTo>
                  <a:cubicBezTo>
                    <a:pt x="1439" y="37"/>
                    <a:pt x="1251" y="1"/>
                    <a:pt x="10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34"/>
            <p:cNvSpPr/>
            <p:nvPr/>
          </p:nvSpPr>
          <p:spPr>
            <a:xfrm>
              <a:off x="5499689" y="574235"/>
              <a:ext cx="82115" cy="62470"/>
            </a:xfrm>
            <a:custGeom>
              <a:avLst/>
              <a:gdLst/>
              <a:ahLst/>
              <a:cxnLst/>
              <a:rect l="l" t="t" r="r" b="b"/>
              <a:pathLst>
                <a:path w="2747" h="2090" extrusionOk="0">
                  <a:moveTo>
                    <a:pt x="1" y="0"/>
                  </a:moveTo>
                  <a:cubicBezTo>
                    <a:pt x="1" y="0"/>
                    <a:pt x="537" y="1576"/>
                    <a:pt x="1123" y="2013"/>
                  </a:cubicBezTo>
                  <a:cubicBezTo>
                    <a:pt x="1193" y="2066"/>
                    <a:pt x="1271" y="2089"/>
                    <a:pt x="1352" y="2089"/>
                  </a:cubicBezTo>
                  <a:cubicBezTo>
                    <a:pt x="1949" y="2089"/>
                    <a:pt x="2747" y="823"/>
                    <a:pt x="2232" y="439"/>
                  </a:cubicBezTo>
                  <a:cubicBezTo>
                    <a:pt x="1648" y="2"/>
                    <a:pt x="1"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34"/>
            <p:cNvSpPr/>
            <p:nvPr/>
          </p:nvSpPr>
          <p:spPr>
            <a:xfrm>
              <a:off x="5492275" y="565328"/>
              <a:ext cx="33958" cy="32311"/>
            </a:xfrm>
            <a:custGeom>
              <a:avLst/>
              <a:gdLst/>
              <a:ahLst/>
              <a:cxnLst/>
              <a:rect l="l" t="t" r="r" b="b"/>
              <a:pathLst>
                <a:path w="1136" h="1081" extrusionOk="0">
                  <a:moveTo>
                    <a:pt x="738" y="0"/>
                  </a:moveTo>
                  <a:cubicBezTo>
                    <a:pt x="606" y="0"/>
                    <a:pt x="503" y="151"/>
                    <a:pt x="345" y="375"/>
                  </a:cubicBezTo>
                  <a:cubicBezTo>
                    <a:pt x="125" y="684"/>
                    <a:pt x="0" y="822"/>
                    <a:pt x="229" y="996"/>
                  </a:cubicBezTo>
                  <a:cubicBezTo>
                    <a:pt x="306" y="1053"/>
                    <a:pt x="379" y="1081"/>
                    <a:pt x="450" y="1081"/>
                  </a:cubicBezTo>
                  <a:cubicBezTo>
                    <a:pt x="593" y="1081"/>
                    <a:pt x="730" y="970"/>
                    <a:pt x="876" y="764"/>
                  </a:cubicBezTo>
                  <a:cubicBezTo>
                    <a:pt x="1094" y="455"/>
                    <a:pt x="1135" y="242"/>
                    <a:pt x="905" y="70"/>
                  </a:cubicBezTo>
                  <a:cubicBezTo>
                    <a:pt x="842" y="22"/>
                    <a:pt x="788" y="0"/>
                    <a:pt x="738" y="0"/>
                  </a:cubicBezTo>
                  <a:close/>
                </a:path>
              </a:pathLst>
            </a:custGeom>
            <a:solidFill>
              <a:srgbClr val="8AC7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34"/>
            <p:cNvSpPr/>
            <p:nvPr/>
          </p:nvSpPr>
          <p:spPr>
            <a:xfrm>
              <a:off x="5057399" y="509583"/>
              <a:ext cx="79424" cy="71915"/>
            </a:xfrm>
            <a:custGeom>
              <a:avLst/>
              <a:gdLst/>
              <a:ahLst/>
              <a:cxnLst/>
              <a:rect l="l" t="t" r="r" b="b"/>
              <a:pathLst>
                <a:path w="2657" h="2406" extrusionOk="0">
                  <a:moveTo>
                    <a:pt x="1153" y="1"/>
                  </a:moveTo>
                  <a:cubicBezTo>
                    <a:pt x="561" y="1"/>
                    <a:pt x="87" y="394"/>
                    <a:pt x="47" y="964"/>
                  </a:cubicBezTo>
                  <a:cubicBezTo>
                    <a:pt x="0" y="1614"/>
                    <a:pt x="536" y="2248"/>
                    <a:pt x="1245" y="2381"/>
                  </a:cubicBezTo>
                  <a:cubicBezTo>
                    <a:pt x="1333" y="2397"/>
                    <a:pt x="1420" y="2405"/>
                    <a:pt x="1504" y="2405"/>
                  </a:cubicBezTo>
                  <a:cubicBezTo>
                    <a:pt x="2096" y="2405"/>
                    <a:pt x="2570" y="2012"/>
                    <a:pt x="2610" y="1442"/>
                  </a:cubicBezTo>
                  <a:cubicBezTo>
                    <a:pt x="2657" y="791"/>
                    <a:pt x="2120" y="158"/>
                    <a:pt x="1412" y="25"/>
                  </a:cubicBezTo>
                  <a:cubicBezTo>
                    <a:pt x="1324" y="8"/>
                    <a:pt x="1237" y="1"/>
                    <a:pt x="1153"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34"/>
            <p:cNvSpPr/>
            <p:nvPr/>
          </p:nvSpPr>
          <p:spPr>
            <a:xfrm>
              <a:off x="5072286" y="532658"/>
              <a:ext cx="45765" cy="24002"/>
            </a:xfrm>
            <a:custGeom>
              <a:avLst/>
              <a:gdLst/>
              <a:ahLst/>
              <a:cxnLst/>
              <a:rect l="l" t="t" r="r" b="b"/>
              <a:pathLst>
                <a:path w="1531" h="803" extrusionOk="0">
                  <a:moveTo>
                    <a:pt x="574" y="1"/>
                  </a:moveTo>
                  <a:cubicBezTo>
                    <a:pt x="374" y="1"/>
                    <a:pt x="189" y="61"/>
                    <a:pt x="50" y="125"/>
                  </a:cubicBezTo>
                  <a:cubicBezTo>
                    <a:pt x="16" y="141"/>
                    <a:pt x="0" y="180"/>
                    <a:pt x="16" y="214"/>
                  </a:cubicBezTo>
                  <a:cubicBezTo>
                    <a:pt x="28" y="239"/>
                    <a:pt x="52" y="254"/>
                    <a:pt x="78" y="254"/>
                  </a:cubicBezTo>
                  <a:cubicBezTo>
                    <a:pt x="87" y="254"/>
                    <a:pt x="97" y="252"/>
                    <a:pt x="106" y="248"/>
                  </a:cubicBezTo>
                  <a:cubicBezTo>
                    <a:pt x="274" y="172"/>
                    <a:pt x="431" y="134"/>
                    <a:pt x="575" y="134"/>
                  </a:cubicBezTo>
                  <a:cubicBezTo>
                    <a:pt x="906" y="134"/>
                    <a:pt x="1174" y="333"/>
                    <a:pt x="1375" y="732"/>
                  </a:cubicBezTo>
                  <a:cubicBezTo>
                    <a:pt x="1384" y="749"/>
                    <a:pt x="1391" y="762"/>
                    <a:pt x="1395" y="769"/>
                  </a:cubicBezTo>
                  <a:cubicBezTo>
                    <a:pt x="1406" y="790"/>
                    <a:pt x="1430" y="803"/>
                    <a:pt x="1453" y="803"/>
                  </a:cubicBezTo>
                  <a:cubicBezTo>
                    <a:pt x="1465" y="803"/>
                    <a:pt x="1477" y="800"/>
                    <a:pt x="1487" y="791"/>
                  </a:cubicBezTo>
                  <a:cubicBezTo>
                    <a:pt x="1519" y="772"/>
                    <a:pt x="1530" y="729"/>
                    <a:pt x="1511" y="698"/>
                  </a:cubicBezTo>
                  <a:cubicBezTo>
                    <a:pt x="1508" y="693"/>
                    <a:pt x="1504" y="683"/>
                    <a:pt x="1497" y="670"/>
                  </a:cubicBezTo>
                  <a:cubicBezTo>
                    <a:pt x="1235" y="150"/>
                    <a:pt x="887"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34"/>
            <p:cNvSpPr/>
            <p:nvPr/>
          </p:nvSpPr>
          <p:spPr>
            <a:xfrm>
              <a:off x="5084362" y="539623"/>
              <a:ext cx="24990" cy="21252"/>
            </a:xfrm>
            <a:custGeom>
              <a:avLst/>
              <a:gdLst/>
              <a:ahLst/>
              <a:cxnLst/>
              <a:rect l="l" t="t" r="r" b="b"/>
              <a:pathLst>
                <a:path w="836" h="711" extrusionOk="0">
                  <a:moveTo>
                    <a:pt x="665" y="1"/>
                  </a:moveTo>
                  <a:cubicBezTo>
                    <a:pt x="260" y="1"/>
                    <a:pt x="62" y="400"/>
                    <a:pt x="10" y="628"/>
                  </a:cubicBezTo>
                  <a:cubicBezTo>
                    <a:pt x="0" y="664"/>
                    <a:pt x="24" y="700"/>
                    <a:pt x="61" y="708"/>
                  </a:cubicBezTo>
                  <a:cubicBezTo>
                    <a:pt x="66" y="711"/>
                    <a:pt x="71" y="711"/>
                    <a:pt x="76" y="711"/>
                  </a:cubicBezTo>
                  <a:cubicBezTo>
                    <a:pt x="109" y="711"/>
                    <a:pt x="137" y="690"/>
                    <a:pt x="141" y="657"/>
                  </a:cubicBezTo>
                  <a:cubicBezTo>
                    <a:pt x="148" y="635"/>
                    <a:pt x="266" y="137"/>
                    <a:pt x="668" y="137"/>
                  </a:cubicBezTo>
                  <a:cubicBezTo>
                    <a:pt x="694" y="137"/>
                    <a:pt x="722" y="139"/>
                    <a:pt x="751" y="144"/>
                  </a:cubicBezTo>
                  <a:cubicBezTo>
                    <a:pt x="754" y="144"/>
                    <a:pt x="758" y="144"/>
                    <a:pt x="761" y="144"/>
                  </a:cubicBezTo>
                  <a:cubicBezTo>
                    <a:pt x="793" y="144"/>
                    <a:pt x="824" y="121"/>
                    <a:pt x="829" y="87"/>
                  </a:cubicBezTo>
                  <a:cubicBezTo>
                    <a:pt x="836" y="50"/>
                    <a:pt x="809" y="15"/>
                    <a:pt x="772" y="9"/>
                  </a:cubicBezTo>
                  <a:cubicBezTo>
                    <a:pt x="735" y="3"/>
                    <a:pt x="699" y="1"/>
                    <a:pt x="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34"/>
            <p:cNvSpPr/>
            <p:nvPr/>
          </p:nvSpPr>
          <p:spPr>
            <a:xfrm>
              <a:off x="5387084" y="446336"/>
              <a:ext cx="82503" cy="73769"/>
            </a:xfrm>
            <a:custGeom>
              <a:avLst/>
              <a:gdLst/>
              <a:ahLst/>
              <a:cxnLst/>
              <a:rect l="l" t="t" r="r" b="b"/>
              <a:pathLst>
                <a:path w="2760" h="2468" extrusionOk="0">
                  <a:moveTo>
                    <a:pt x="1567" y="1"/>
                  </a:moveTo>
                  <a:cubicBezTo>
                    <a:pt x="1414" y="1"/>
                    <a:pt x="1254" y="29"/>
                    <a:pt x="1094" y="89"/>
                  </a:cubicBezTo>
                  <a:cubicBezTo>
                    <a:pt x="421" y="341"/>
                    <a:pt x="1" y="1060"/>
                    <a:pt x="160" y="1691"/>
                  </a:cubicBezTo>
                  <a:cubicBezTo>
                    <a:pt x="280" y="2174"/>
                    <a:pt x="701" y="2468"/>
                    <a:pt x="1193" y="2468"/>
                  </a:cubicBezTo>
                  <a:cubicBezTo>
                    <a:pt x="1347" y="2468"/>
                    <a:pt x="1506" y="2439"/>
                    <a:pt x="1666" y="2379"/>
                  </a:cubicBezTo>
                  <a:cubicBezTo>
                    <a:pt x="2341" y="2127"/>
                    <a:pt x="2760" y="1408"/>
                    <a:pt x="2602" y="777"/>
                  </a:cubicBezTo>
                  <a:cubicBezTo>
                    <a:pt x="2480" y="294"/>
                    <a:pt x="2059" y="1"/>
                    <a:pt x="1567" y="1"/>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34"/>
            <p:cNvSpPr/>
            <p:nvPr/>
          </p:nvSpPr>
          <p:spPr>
            <a:xfrm>
              <a:off x="5409324" y="468813"/>
              <a:ext cx="42268" cy="28665"/>
            </a:xfrm>
            <a:custGeom>
              <a:avLst/>
              <a:gdLst/>
              <a:ahLst/>
              <a:cxnLst/>
              <a:rect l="l" t="t" r="r" b="b"/>
              <a:pathLst>
                <a:path w="1414" h="959" extrusionOk="0">
                  <a:moveTo>
                    <a:pt x="1003" y="1"/>
                  </a:moveTo>
                  <a:cubicBezTo>
                    <a:pt x="644" y="1"/>
                    <a:pt x="225" y="163"/>
                    <a:pt x="23" y="834"/>
                  </a:cubicBezTo>
                  <a:cubicBezTo>
                    <a:pt x="19" y="848"/>
                    <a:pt x="16" y="860"/>
                    <a:pt x="13" y="865"/>
                  </a:cubicBezTo>
                  <a:cubicBezTo>
                    <a:pt x="0" y="901"/>
                    <a:pt x="17" y="939"/>
                    <a:pt x="53" y="953"/>
                  </a:cubicBezTo>
                  <a:cubicBezTo>
                    <a:pt x="61" y="957"/>
                    <a:pt x="68" y="958"/>
                    <a:pt x="77" y="958"/>
                  </a:cubicBezTo>
                  <a:cubicBezTo>
                    <a:pt x="103" y="958"/>
                    <a:pt x="130" y="940"/>
                    <a:pt x="143" y="915"/>
                  </a:cubicBezTo>
                  <a:cubicBezTo>
                    <a:pt x="146" y="908"/>
                    <a:pt x="150" y="894"/>
                    <a:pt x="154" y="875"/>
                  </a:cubicBezTo>
                  <a:cubicBezTo>
                    <a:pt x="304" y="383"/>
                    <a:pt x="585" y="135"/>
                    <a:pt x="994" y="135"/>
                  </a:cubicBezTo>
                  <a:cubicBezTo>
                    <a:pt x="1095" y="135"/>
                    <a:pt x="1205" y="150"/>
                    <a:pt x="1322" y="181"/>
                  </a:cubicBezTo>
                  <a:cubicBezTo>
                    <a:pt x="1327" y="182"/>
                    <a:pt x="1332" y="183"/>
                    <a:pt x="1337" y="183"/>
                  </a:cubicBezTo>
                  <a:cubicBezTo>
                    <a:pt x="1367" y="183"/>
                    <a:pt x="1396" y="163"/>
                    <a:pt x="1403" y="131"/>
                  </a:cubicBezTo>
                  <a:cubicBezTo>
                    <a:pt x="1413" y="96"/>
                    <a:pt x="1392" y="57"/>
                    <a:pt x="1354" y="48"/>
                  </a:cubicBezTo>
                  <a:cubicBezTo>
                    <a:pt x="1254" y="22"/>
                    <a:pt x="1132" y="1"/>
                    <a:pt x="10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34"/>
            <p:cNvSpPr/>
            <p:nvPr/>
          </p:nvSpPr>
          <p:spPr>
            <a:xfrm>
              <a:off x="5417843" y="480441"/>
              <a:ext cx="23137" cy="14078"/>
            </a:xfrm>
            <a:custGeom>
              <a:avLst/>
              <a:gdLst/>
              <a:ahLst/>
              <a:cxnLst/>
              <a:rect l="l" t="t" r="r" b="b"/>
              <a:pathLst>
                <a:path w="774" h="471" extrusionOk="0">
                  <a:moveTo>
                    <a:pt x="184" y="0"/>
                  </a:moveTo>
                  <a:cubicBezTo>
                    <a:pt x="127" y="0"/>
                    <a:pt x="66" y="10"/>
                    <a:pt x="1" y="33"/>
                  </a:cubicBezTo>
                  <a:lnTo>
                    <a:pt x="774" y="471"/>
                  </a:lnTo>
                  <a:cubicBezTo>
                    <a:pt x="774" y="471"/>
                    <a:pt x="577" y="0"/>
                    <a:pt x="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34"/>
            <p:cNvSpPr/>
            <p:nvPr/>
          </p:nvSpPr>
          <p:spPr>
            <a:xfrm>
              <a:off x="5059253" y="233878"/>
              <a:ext cx="368664" cy="380828"/>
            </a:xfrm>
            <a:custGeom>
              <a:avLst/>
              <a:gdLst/>
              <a:ahLst/>
              <a:cxnLst/>
              <a:rect l="l" t="t" r="r" b="b"/>
              <a:pathLst>
                <a:path w="12333" h="12741" extrusionOk="0">
                  <a:moveTo>
                    <a:pt x="6130" y="1"/>
                  </a:moveTo>
                  <a:cubicBezTo>
                    <a:pt x="5634" y="1"/>
                    <a:pt x="5129" y="65"/>
                    <a:pt x="4623" y="198"/>
                  </a:cubicBezTo>
                  <a:cubicBezTo>
                    <a:pt x="1841" y="934"/>
                    <a:pt x="0" y="3651"/>
                    <a:pt x="349" y="6506"/>
                  </a:cubicBezTo>
                  <a:cubicBezTo>
                    <a:pt x="452" y="7365"/>
                    <a:pt x="734" y="8149"/>
                    <a:pt x="1149" y="8834"/>
                  </a:cubicBezTo>
                  <a:cubicBezTo>
                    <a:pt x="1465" y="9355"/>
                    <a:pt x="1652" y="9942"/>
                    <a:pt x="1746" y="10546"/>
                  </a:cubicBezTo>
                  <a:cubicBezTo>
                    <a:pt x="1887" y="11454"/>
                    <a:pt x="2625" y="12741"/>
                    <a:pt x="5270" y="12741"/>
                  </a:cubicBezTo>
                  <a:cubicBezTo>
                    <a:pt x="5868" y="12741"/>
                    <a:pt x="6565" y="12675"/>
                    <a:pt x="7374" y="12524"/>
                  </a:cubicBezTo>
                  <a:cubicBezTo>
                    <a:pt x="12073" y="11647"/>
                    <a:pt x="12332" y="9743"/>
                    <a:pt x="11991" y="8658"/>
                  </a:cubicBezTo>
                  <a:cubicBezTo>
                    <a:pt x="11797" y="8039"/>
                    <a:pt x="11764" y="7380"/>
                    <a:pt x="11867" y="6741"/>
                  </a:cubicBezTo>
                  <a:cubicBezTo>
                    <a:pt x="11968" y="6096"/>
                    <a:pt x="11964" y="5425"/>
                    <a:pt x="11840" y="4751"/>
                  </a:cubicBezTo>
                  <a:cubicBezTo>
                    <a:pt x="11319" y="1954"/>
                    <a:pt x="8876" y="1"/>
                    <a:pt x="6130"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34"/>
            <p:cNvSpPr/>
            <p:nvPr/>
          </p:nvSpPr>
          <p:spPr>
            <a:xfrm>
              <a:off x="5235648" y="534541"/>
              <a:ext cx="73655" cy="42444"/>
            </a:xfrm>
            <a:custGeom>
              <a:avLst/>
              <a:gdLst/>
              <a:ahLst/>
              <a:cxnLst/>
              <a:rect l="l" t="t" r="r" b="b"/>
              <a:pathLst>
                <a:path w="2464" h="1420" extrusionOk="0">
                  <a:moveTo>
                    <a:pt x="2109" y="1"/>
                  </a:moveTo>
                  <a:cubicBezTo>
                    <a:pt x="2078" y="1"/>
                    <a:pt x="2046" y="5"/>
                    <a:pt x="2011" y="20"/>
                  </a:cubicBezTo>
                  <a:cubicBezTo>
                    <a:pt x="2011" y="20"/>
                    <a:pt x="1158" y="329"/>
                    <a:pt x="488" y="329"/>
                  </a:cubicBezTo>
                  <a:cubicBezTo>
                    <a:pt x="460" y="329"/>
                    <a:pt x="432" y="329"/>
                    <a:pt x="404" y="328"/>
                  </a:cubicBezTo>
                  <a:cubicBezTo>
                    <a:pt x="400" y="328"/>
                    <a:pt x="396" y="327"/>
                    <a:pt x="391" y="327"/>
                  </a:cubicBezTo>
                  <a:cubicBezTo>
                    <a:pt x="275" y="327"/>
                    <a:pt x="188" y="364"/>
                    <a:pt x="132" y="425"/>
                  </a:cubicBezTo>
                  <a:cubicBezTo>
                    <a:pt x="1" y="565"/>
                    <a:pt x="18" y="832"/>
                    <a:pt x="190" y="1053"/>
                  </a:cubicBezTo>
                  <a:cubicBezTo>
                    <a:pt x="344" y="1255"/>
                    <a:pt x="628" y="1419"/>
                    <a:pt x="1042" y="1419"/>
                  </a:cubicBezTo>
                  <a:cubicBezTo>
                    <a:pt x="1137" y="1419"/>
                    <a:pt x="1239" y="1411"/>
                    <a:pt x="1347" y="1392"/>
                  </a:cubicBezTo>
                  <a:cubicBezTo>
                    <a:pt x="1655" y="1337"/>
                    <a:pt x="1882" y="1213"/>
                    <a:pt x="2043" y="1057"/>
                  </a:cubicBezTo>
                  <a:cubicBezTo>
                    <a:pt x="2464" y="648"/>
                    <a:pt x="2419" y="34"/>
                    <a:pt x="2133" y="2"/>
                  </a:cubicBezTo>
                  <a:cubicBezTo>
                    <a:pt x="2125" y="1"/>
                    <a:pt x="2117" y="1"/>
                    <a:pt x="2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34"/>
            <p:cNvSpPr/>
            <p:nvPr/>
          </p:nvSpPr>
          <p:spPr>
            <a:xfrm>
              <a:off x="5239624" y="534541"/>
              <a:ext cx="59815" cy="16230"/>
            </a:xfrm>
            <a:custGeom>
              <a:avLst/>
              <a:gdLst/>
              <a:ahLst/>
              <a:cxnLst/>
              <a:rect l="l" t="t" r="r" b="b"/>
              <a:pathLst>
                <a:path w="2001" h="543" extrusionOk="0">
                  <a:moveTo>
                    <a:pt x="1975" y="1"/>
                  </a:moveTo>
                  <a:cubicBezTo>
                    <a:pt x="1945" y="1"/>
                    <a:pt x="1914" y="5"/>
                    <a:pt x="1880" y="17"/>
                  </a:cubicBezTo>
                  <a:cubicBezTo>
                    <a:pt x="1880" y="17"/>
                    <a:pt x="1026" y="328"/>
                    <a:pt x="356" y="328"/>
                  </a:cubicBezTo>
                  <a:cubicBezTo>
                    <a:pt x="328" y="328"/>
                    <a:pt x="300" y="327"/>
                    <a:pt x="273" y="326"/>
                  </a:cubicBezTo>
                  <a:cubicBezTo>
                    <a:pt x="268" y="326"/>
                    <a:pt x="264" y="326"/>
                    <a:pt x="260" y="326"/>
                  </a:cubicBezTo>
                  <a:cubicBezTo>
                    <a:pt x="145" y="326"/>
                    <a:pt x="58" y="362"/>
                    <a:pt x="0" y="424"/>
                  </a:cubicBezTo>
                  <a:cubicBezTo>
                    <a:pt x="222" y="503"/>
                    <a:pt x="457" y="543"/>
                    <a:pt x="692" y="543"/>
                  </a:cubicBezTo>
                  <a:cubicBezTo>
                    <a:pt x="1039" y="543"/>
                    <a:pt x="1385" y="456"/>
                    <a:pt x="1686" y="284"/>
                  </a:cubicBezTo>
                  <a:cubicBezTo>
                    <a:pt x="1807" y="215"/>
                    <a:pt x="1930" y="120"/>
                    <a:pt x="2000" y="2"/>
                  </a:cubicBezTo>
                  <a:cubicBezTo>
                    <a:pt x="1992" y="1"/>
                    <a:pt x="1984" y="1"/>
                    <a:pt x="19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34"/>
            <p:cNvSpPr/>
            <p:nvPr/>
          </p:nvSpPr>
          <p:spPr>
            <a:xfrm>
              <a:off x="5241298" y="557019"/>
              <a:ext cx="55451" cy="19967"/>
            </a:xfrm>
            <a:custGeom>
              <a:avLst/>
              <a:gdLst/>
              <a:ahLst/>
              <a:cxnLst/>
              <a:rect l="l" t="t" r="r" b="b"/>
              <a:pathLst>
                <a:path w="1855" h="668" extrusionOk="0">
                  <a:moveTo>
                    <a:pt x="921" y="0"/>
                  </a:moveTo>
                  <a:cubicBezTo>
                    <a:pt x="749" y="0"/>
                    <a:pt x="579" y="24"/>
                    <a:pt x="416" y="77"/>
                  </a:cubicBezTo>
                  <a:cubicBezTo>
                    <a:pt x="268" y="126"/>
                    <a:pt x="125" y="202"/>
                    <a:pt x="1" y="301"/>
                  </a:cubicBezTo>
                  <a:cubicBezTo>
                    <a:pt x="155" y="503"/>
                    <a:pt x="439" y="667"/>
                    <a:pt x="853" y="667"/>
                  </a:cubicBezTo>
                  <a:cubicBezTo>
                    <a:pt x="948" y="667"/>
                    <a:pt x="1050" y="659"/>
                    <a:pt x="1158" y="640"/>
                  </a:cubicBezTo>
                  <a:cubicBezTo>
                    <a:pt x="1466" y="585"/>
                    <a:pt x="1693" y="461"/>
                    <a:pt x="1854" y="305"/>
                  </a:cubicBezTo>
                  <a:cubicBezTo>
                    <a:pt x="1800" y="253"/>
                    <a:pt x="1741" y="209"/>
                    <a:pt x="1673" y="170"/>
                  </a:cubicBezTo>
                  <a:cubicBezTo>
                    <a:pt x="1551" y="99"/>
                    <a:pt x="1412" y="58"/>
                    <a:pt x="1275" y="33"/>
                  </a:cubicBezTo>
                  <a:cubicBezTo>
                    <a:pt x="1158" y="12"/>
                    <a:pt x="1039" y="0"/>
                    <a:pt x="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34"/>
            <p:cNvSpPr/>
            <p:nvPr/>
          </p:nvSpPr>
          <p:spPr>
            <a:xfrm>
              <a:off x="5033097" y="307945"/>
              <a:ext cx="379246" cy="212847"/>
            </a:xfrm>
            <a:custGeom>
              <a:avLst/>
              <a:gdLst/>
              <a:ahLst/>
              <a:cxnLst/>
              <a:rect l="l" t="t" r="r" b="b"/>
              <a:pathLst>
                <a:path w="12687" h="7121" extrusionOk="0">
                  <a:moveTo>
                    <a:pt x="7250" y="0"/>
                  </a:moveTo>
                  <a:cubicBezTo>
                    <a:pt x="6802" y="0"/>
                    <a:pt x="6317" y="28"/>
                    <a:pt x="5793" y="88"/>
                  </a:cubicBezTo>
                  <a:cubicBezTo>
                    <a:pt x="0" y="744"/>
                    <a:pt x="2477" y="7121"/>
                    <a:pt x="2477" y="7121"/>
                  </a:cubicBezTo>
                  <a:lnTo>
                    <a:pt x="3028" y="5269"/>
                  </a:lnTo>
                  <a:cubicBezTo>
                    <a:pt x="5705" y="4672"/>
                    <a:pt x="6789" y="2086"/>
                    <a:pt x="6789" y="2086"/>
                  </a:cubicBezTo>
                  <a:cubicBezTo>
                    <a:pt x="7924" y="3305"/>
                    <a:pt x="10659" y="3363"/>
                    <a:pt x="11168" y="3363"/>
                  </a:cubicBezTo>
                  <a:cubicBezTo>
                    <a:pt x="11221" y="3363"/>
                    <a:pt x="11250" y="3362"/>
                    <a:pt x="11250" y="3362"/>
                  </a:cubicBezTo>
                  <a:cubicBezTo>
                    <a:pt x="11669" y="3530"/>
                    <a:pt x="12687" y="5076"/>
                    <a:pt x="12687" y="5076"/>
                  </a:cubicBezTo>
                  <a:cubicBezTo>
                    <a:pt x="12552" y="2828"/>
                    <a:pt x="11752" y="0"/>
                    <a:pt x="7250" y="0"/>
                  </a:cubicBezTo>
                  <a:close/>
                </a:path>
              </a:pathLst>
            </a:custGeom>
            <a:solidFill>
              <a:srgbClr val="9E71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34"/>
            <p:cNvSpPr/>
            <p:nvPr/>
          </p:nvSpPr>
          <p:spPr>
            <a:xfrm>
              <a:off x="5143759" y="440956"/>
              <a:ext cx="51116" cy="28635"/>
            </a:xfrm>
            <a:custGeom>
              <a:avLst/>
              <a:gdLst/>
              <a:ahLst/>
              <a:cxnLst/>
              <a:rect l="l" t="t" r="r" b="b"/>
              <a:pathLst>
                <a:path w="1710" h="958" extrusionOk="0">
                  <a:moveTo>
                    <a:pt x="1131" y="1"/>
                  </a:moveTo>
                  <a:cubicBezTo>
                    <a:pt x="778" y="1"/>
                    <a:pt x="312" y="138"/>
                    <a:pt x="30" y="765"/>
                  </a:cubicBezTo>
                  <a:cubicBezTo>
                    <a:pt x="0" y="833"/>
                    <a:pt x="30" y="914"/>
                    <a:pt x="99" y="945"/>
                  </a:cubicBezTo>
                  <a:cubicBezTo>
                    <a:pt x="119" y="953"/>
                    <a:pt x="136" y="957"/>
                    <a:pt x="156" y="957"/>
                  </a:cubicBezTo>
                  <a:cubicBezTo>
                    <a:pt x="207" y="957"/>
                    <a:pt x="256" y="928"/>
                    <a:pt x="279" y="877"/>
                  </a:cubicBezTo>
                  <a:cubicBezTo>
                    <a:pt x="502" y="380"/>
                    <a:pt x="863" y="272"/>
                    <a:pt x="1136" y="272"/>
                  </a:cubicBezTo>
                  <a:cubicBezTo>
                    <a:pt x="1337" y="272"/>
                    <a:pt x="1489" y="330"/>
                    <a:pt x="1504" y="336"/>
                  </a:cubicBezTo>
                  <a:cubicBezTo>
                    <a:pt x="1520" y="343"/>
                    <a:pt x="1537" y="346"/>
                    <a:pt x="1554" y="346"/>
                  </a:cubicBezTo>
                  <a:cubicBezTo>
                    <a:pt x="1609" y="346"/>
                    <a:pt x="1660" y="313"/>
                    <a:pt x="1682" y="260"/>
                  </a:cubicBezTo>
                  <a:cubicBezTo>
                    <a:pt x="1710" y="190"/>
                    <a:pt x="1676" y="111"/>
                    <a:pt x="1605" y="82"/>
                  </a:cubicBezTo>
                  <a:cubicBezTo>
                    <a:pt x="1601" y="80"/>
                    <a:pt x="1399" y="1"/>
                    <a:pt x="1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34"/>
            <p:cNvSpPr/>
            <p:nvPr/>
          </p:nvSpPr>
          <p:spPr>
            <a:xfrm>
              <a:off x="5298094" y="408914"/>
              <a:ext cx="54793" cy="19429"/>
            </a:xfrm>
            <a:custGeom>
              <a:avLst/>
              <a:gdLst/>
              <a:ahLst/>
              <a:cxnLst/>
              <a:rect l="l" t="t" r="r" b="b"/>
              <a:pathLst>
                <a:path w="1833" h="650" extrusionOk="0">
                  <a:moveTo>
                    <a:pt x="965" y="0"/>
                  </a:moveTo>
                  <a:cubicBezTo>
                    <a:pt x="423" y="0"/>
                    <a:pt x="55" y="417"/>
                    <a:pt x="51" y="423"/>
                  </a:cubicBezTo>
                  <a:cubicBezTo>
                    <a:pt x="1" y="480"/>
                    <a:pt x="8" y="567"/>
                    <a:pt x="64" y="615"/>
                  </a:cubicBezTo>
                  <a:cubicBezTo>
                    <a:pt x="91" y="639"/>
                    <a:pt x="123" y="649"/>
                    <a:pt x="155" y="649"/>
                  </a:cubicBezTo>
                  <a:cubicBezTo>
                    <a:pt x="194" y="649"/>
                    <a:pt x="231" y="633"/>
                    <a:pt x="258" y="604"/>
                  </a:cubicBezTo>
                  <a:cubicBezTo>
                    <a:pt x="273" y="584"/>
                    <a:pt x="548" y="276"/>
                    <a:pt x="958" y="276"/>
                  </a:cubicBezTo>
                  <a:cubicBezTo>
                    <a:pt x="1145" y="276"/>
                    <a:pt x="1361" y="341"/>
                    <a:pt x="1593" y="526"/>
                  </a:cubicBezTo>
                  <a:cubicBezTo>
                    <a:pt x="1618" y="547"/>
                    <a:pt x="1648" y="557"/>
                    <a:pt x="1678" y="557"/>
                  </a:cubicBezTo>
                  <a:cubicBezTo>
                    <a:pt x="1718" y="557"/>
                    <a:pt x="1758" y="539"/>
                    <a:pt x="1785" y="505"/>
                  </a:cubicBezTo>
                  <a:cubicBezTo>
                    <a:pt x="1833" y="444"/>
                    <a:pt x="1822" y="360"/>
                    <a:pt x="1764" y="312"/>
                  </a:cubicBezTo>
                  <a:cubicBezTo>
                    <a:pt x="1475" y="81"/>
                    <a:pt x="1203" y="0"/>
                    <a:pt x="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34"/>
            <p:cNvSpPr/>
            <p:nvPr/>
          </p:nvSpPr>
          <p:spPr>
            <a:xfrm>
              <a:off x="5260997" y="492277"/>
              <a:ext cx="24930" cy="36406"/>
            </a:xfrm>
            <a:custGeom>
              <a:avLst/>
              <a:gdLst/>
              <a:ahLst/>
              <a:cxnLst/>
              <a:rect l="l" t="t" r="r" b="b"/>
              <a:pathLst>
                <a:path w="834" h="1218" extrusionOk="0">
                  <a:moveTo>
                    <a:pt x="76" y="1"/>
                  </a:moveTo>
                  <a:cubicBezTo>
                    <a:pt x="71" y="1"/>
                    <a:pt x="65" y="1"/>
                    <a:pt x="60" y="3"/>
                  </a:cubicBezTo>
                  <a:cubicBezTo>
                    <a:pt x="24" y="10"/>
                    <a:pt x="1" y="46"/>
                    <a:pt x="9" y="83"/>
                  </a:cubicBezTo>
                  <a:lnTo>
                    <a:pt x="156" y="728"/>
                  </a:lnTo>
                  <a:cubicBezTo>
                    <a:pt x="159" y="747"/>
                    <a:pt x="172" y="763"/>
                    <a:pt x="187" y="772"/>
                  </a:cubicBezTo>
                  <a:cubicBezTo>
                    <a:pt x="198" y="777"/>
                    <a:pt x="210" y="780"/>
                    <a:pt x="222" y="780"/>
                  </a:cubicBezTo>
                  <a:cubicBezTo>
                    <a:pt x="229" y="780"/>
                    <a:pt x="236" y="779"/>
                    <a:pt x="242" y="778"/>
                  </a:cubicBezTo>
                  <a:cubicBezTo>
                    <a:pt x="307" y="757"/>
                    <a:pt x="412" y="735"/>
                    <a:pt x="505" y="735"/>
                  </a:cubicBezTo>
                  <a:cubicBezTo>
                    <a:pt x="585" y="735"/>
                    <a:pt x="656" y="752"/>
                    <a:pt x="681" y="800"/>
                  </a:cubicBezTo>
                  <a:cubicBezTo>
                    <a:pt x="690" y="817"/>
                    <a:pt x="693" y="833"/>
                    <a:pt x="686" y="854"/>
                  </a:cubicBezTo>
                  <a:cubicBezTo>
                    <a:pt x="655" y="943"/>
                    <a:pt x="499" y="1043"/>
                    <a:pt x="407" y="1088"/>
                  </a:cubicBezTo>
                  <a:cubicBezTo>
                    <a:pt x="375" y="1105"/>
                    <a:pt x="361" y="1146"/>
                    <a:pt x="376" y="1180"/>
                  </a:cubicBezTo>
                  <a:cubicBezTo>
                    <a:pt x="389" y="1204"/>
                    <a:pt x="413" y="1218"/>
                    <a:pt x="439" y="1218"/>
                  </a:cubicBezTo>
                  <a:cubicBezTo>
                    <a:pt x="448" y="1218"/>
                    <a:pt x="457" y="1217"/>
                    <a:pt x="468" y="1211"/>
                  </a:cubicBezTo>
                  <a:cubicBezTo>
                    <a:pt x="498" y="1197"/>
                    <a:pt x="759" y="1070"/>
                    <a:pt x="815" y="899"/>
                  </a:cubicBezTo>
                  <a:cubicBezTo>
                    <a:pt x="834" y="842"/>
                    <a:pt x="830" y="787"/>
                    <a:pt x="803" y="737"/>
                  </a:cubicBezTo>
                  <a:cubicBezTo>
                    <a:pt x="745" y="629"/>
                    <a:pt x="624" y="599"/>
                    <a:pt x="504" y="599"/>
                  </a:cubicBezTo>
                  <a:cubicBezTo>
                    <a:pt x="417" y="599"/>
                    <a:pt x="331" y="615"/>
                    <a:pt x="272" y="629"/>
                  </a:cubicBezTo>
                  <a:lnTo>
                    <a:pt x="142" y="53"/>
                  </a:lnTo>
                  <a:cubicBezTo>
                    <a:pt x="136" y="22"/>
                    <a:pt x="10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34"/>
            <p:cNvSpPr/>
            <p:nvPr/>
          </p:nvSpPr>
          <p:spPr>
            <a:xfrm>
              <a:off x="5313668" y="475270"/>
              <a:ext cx="47230" cy="21581"/>
            </a:xfrm>
            <a:custGeom>
              <a:avLst/>
              <a:gdLst/>
              <a:ahLst/>
              <a:cxnLst/>
              <a:rect l="l" t="t" r="r" b="b"/>
              <a:pathLst>
                <a:path w="1580" h="722" extrusionOk="0">
                  <a:moveTo>
                    <a:pt x="1293" y="1"/>
                  </a:moveTo>
                  <a:cubicBezTo>
                    <a:pt x="404" y="1"/>
                    <a:pt x="37" y="589"/>
                    <a:pt x="20" y="617"/>
                  </a:cubicBezTo>
                  <a:cubicBezTo>
                    <a:pt x="1" y="649"/>
                    <a:pt x="12" y="692"/>
                    <a:pt x="43" y="711"/>
                  </a:cubicBezTo>
                  <a:cubicBezTo>
                    <a:pt x="54" y="718"/>
                    <a:pt x="65" y="721"/>
                    <a:pt x="78" y="721"/>
                  </a:cubicBezTo>
                  <a:cubicBezTo>
                    <a:pt x="101" y="721"/>
                    <a:pt x="125" y="709"/>
                    <a:pt x="137" y="686"/>
                  </a:cubicBezTo>
                  <a:cubicBezTo>
                    <a:pt x="152" y="661"/>
                    <a:pt x="485" y="136"/>
                    <a:pt x="1295" y="136"/>
                  </a:cubicBezTo>
                  <a:cubicBezTo>
                    <a:pt x="1361" y="136"/>
                    <a:pt x="1429" y="139"/>
                    <a:pt x="1501" y="147"/>
                  </a:cubicBezTo>
                  <a:cubicBezTo>
                    <a:pt x="1503" y="147"/>
                    <a:pt x="1506" y="147"/>
                    <a:pt x="1508" y="147"/>
                  </a:cubicBezTo>
                  <a:cubicBezTo>
                    <a:pt x="1542" y="147"/>
                    <a:pt x="1573" y="120"/>
                    <a:pt x="1577" y="86"/>
                  </a:cubicBezTo>
                  <a:cubicBezTo>
                    <a:pt x="1580" y="49"/>
                    <a:pt x="1552" y="16"/>
                    <a:pt x="1515" y="13"/>
                  </a:cubicBezTo>
                  <a:cubicBezTo>
                    <a:pt x="1438" y="5"/>
                    <a:pt x="1364" y="1"/>
                    <a:pt x="12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34"/>
            <p:cNvSpPr/>
            <p:nvPr/>
          </p:nvSpPr>
          <p:spPr>
            <a:xfrm>
              <a:off x="5164893" y="508776"/>
              <a:ext cx="50668" cy="11478"/>
            </a:xfrm>
            <a:custGeom>
              <a:avLst/>
              <a:gdLst/>
              <a:ahLst/>
              <a:cxnLst/>
              <a:rect l="l" t="t" r="r" b="b"/>
              <a:pathLst>
                <a:path w="1695" h="384" extrusionOk="0">
                  <a:moveTo>
                    <a:pt x="869" y="0"/>
                  </a:moveTo>
                  <a:cubicBezTo>
                    <a:pt x="362" y="0"/>
                    <a:pt x="53" y="249"/>
                    <a:pt x="34" y="264"/>
                  </a:cubicBezTo>
                  <a:cubicBezTo>
                    <a:pt x="6" y="286"/>
                    <a:pt x="1" y="331"/>
                    <a:pt x="26" y="360"/>
                  </a:cubicBezTo>
                  <a:cubicBezTo>
                    <a:pt x="39" y="375"/>
                    <a:pt x="58" y="384"/>
                    <a:pt x="78" y="384"/>
                  </a:cubicBezTo>
                  <a:cubicBezTo>
                    <a:pt x="94" y="384"/>
                    <a:pt x="108" y="381"/>
                    <a:pt x="121" y="371"/>
                  </a:cubicBezTo>
                  <a:cubicBezTo>
                    <a:pt x="125" y="367"/>
                    <a:pt x="407" y="141"/>
                    <a:pt x="872" y="141"/>
                  </a:cubicBezTo>
                  <a:cubicBezTo>
                    <a:pt x="1077" y="141"/>
                    <a:pt x="1318" y="185"/>
                    <a:pt x="1587" y="312"/>
                  </a:cubicBezTo>
                  <a:cubicBezTo>
                    <a:pt x="1596" y="316"/>
                    <a:pt x="1605" y="318"/>
                    <a:pt x="1614" y="318"/>
                  </a:cubicBezTo>
                  <a:cubicBezTo>
                    <a:pt x="1639" y="318"/>
                    <a:pt x="1665" y="303"/>
                    <a:pt x="1676" y="278"/>
                  </a:cubicBezTo>
                  <a:cubicBezTo>
                    <a:pt x="1694" y="243"/>
                    <a:pt x="1679" y="202"/>
                    <a:pt x="1645" y="186"/>
                  </a:cubicBezTo>
                  <a:cubicBezTo>
                    <a:pt x="1353" y="48"/>
                    <a:pt x="1092" y="0"/>
                    <a:pt x="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34"/>
            <p:cNvSpPr/>
            <p:nvPr/>
          </p:nvSpPr>
          <p:spPr>
            <a:xfrm>
              <a:off x="5334294" y="495176"/>
              <a:ext cx="75389" cy="61663"/>
            </a:xfrm>
            <a:custGeom>
              <a:avLst/>
              <a:gdLst/>
              <a:ahLst/>
              <a:cxnLst/>
              <a:rect l="l" t="t" r="r" b="b"/>
              <a:pathLst>
                <a:path w="2522" h="2063" extrusionOk="0">
                  <a:moveTo>
                    <a:pt x="1327" y="0"/>
                  </a:moveTo>
                  <a:cubicBezTo>
                    <a:pt x="1230" y="0"/>
                    <a:pt x="1131" y="11"/>
                    <a:pt x="1031" y="34"/>
                  </a:cubicBezTo>
                  <a:cubicBezTo>
                    <a:pt x="406" y="177"/>
                    <a:pt x="1" y="741"/>
                    <a:pt x="128" y="1292"/>
                  </a:cubicBezTo>
                  <a:cubicBezTo>
                    <a:pt x="235" y="1755"/>
                    <a:pt x="683" y="2062"/>
                    <a:pt x="1196" y="2062"/>
                  </a:cubicBezTo>
                  <a:cubicBezTo>
                    <a:pt x="1293" y="2062"/>
                    <a:pt x="1392" y="2051"/>
                    <a:pt x="1491" y="2029"/>
                  </a:cubicBezTo>
                  <a:cubicBezTo>
                    <a:pt x="2117" y="1885"/>
                    <a:pt x="2522" y="1320"/>
                    <a:pt x="2395" y="769"/>
                  </a:cubicBezTo>
                  <a:cubicBezTo>
                    <a:pt x="2288" y="307"/>
                    <a:pt x="1839" y="0"/>
                    <a:pt x="1327"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34"/>
            <p:cNvSpPr/>
            <p:nvPr/>
          </p:nvSpPr>
          <p:spPr>
            <a:xfrm>
              <a:off x="5134014" y="536036"/>
              <a:ext cx="70576" cy="61245"/>
            </a:xfrm>
            <a:custGeom>
              <a:avLst/>
              <a:gdLst/>
              <a:ahLst/>
              <a:cxnLst/>
              <a:rect l="l" t="t" r="r" b="b"/>
              <a:pathLst>
                <a:path w="2361" h="2049" extrusionOk="0">
                  <a:moveTo>
                    <a:pt x="1189" y="0"/>
                  </a:moveTo>
                  <a:cubicBezTo>
                    <a:pt x="1176" y="0"/>
                    <a:pt x="1162" y="1"/>
                    <a:pt x="1148" y="1"/>
                  </a:cubicBezTo>
                  <a:cubicBezTo>
                    <a:pt x="506" y="21"/>
                    <a:pt x="0" y="495"/>
                    <a:pt x="17" y="1060"/>
                  </a:cubicBezTo>
                  <a:cubicBezTo>
                    <a:pt x="35" y="1612"/>
                    <a:pt x="546" y="2048"/>
                    <a:pt x="1170" y="2048"/>
                  </a:cubicBezTo>
                  <a:cubicBezTo>
                    <a:pt x="1184" y="2048"/>
                    <a:pt x="1198" y="2048"/>
                    <a:pt x="1211" y="2048"/>
                  </a:cubicBezTo>
                  <a:cubicBezTo>
                    <a:pt x="1854" y="2028"/>
                    <a:pt x="2360" y="1554"/>
                    <a:pt x="2343" y="989"/>
                  </a:cubicBezTo>
                  <a:cubicBezTo>
                    <a:pt x="2327" y="437"/>
                    <a:pt x="1816" y="0"/>
                    <a:pt x="1189" y="0"/>
                  </a:cubicBezTo>
                  <a:close/>
                </a:path>
              </a:pathLst>
            </a:custGeom>
            <a:solidFill>
              <a:srgbClr val="A05E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34"/>
            <p:cNvSpPr/>
            <p:nvPr/>
          </p:nvSpPr>
          <p:spPr>
            <a:xfrm>
              <a:off x="5042901" y="208412"/>
              <a:ext cx="384178" cy="323798"/>
            </a:xfrm>
            <a:custGeom>
              <a:avLst/>
              <a:gdLst/>
              <a:ahLst/>
              <a:cxnLst/>
              <a:rect l="l" t="t" r="r" b="b"/>
              <a:pathLst>
                <a:path w="12852" h="10833" extrusionOk="0">
                  <a:moveTo>
                    <a:pt x="6812" y="1"/>
                  </a:moveTo>
                  <a:cubicBezTo>
                    <a:pt x="5938" y="1"/>
                    <a:pt x="5610" y="500"/>
                    <a:pt x="5504" y="734"/>
                  </a:cubicBezTo>
                  <a:cubicBezTo>
                    <a:pt x="5370" y="615"/>
                    <a:pt x="5112" y="450"/>
                    <a:pt x="4727" y="450"/>
                  </a:cubicBezTo>
                  <a:cubicBezTo>
                    <a:pt x="4047" y="450"/>
                    <a:pt x="2967" y="966"/>
                    <a:pt x="1460" y="3165"/>
                  </a:cubicBezTo>
                  <a:cubicBezTo>
                    <a:pt x="868" y="4029"/>
                    <a:pt x="560" y="4871"/>
                    <a:pt x="440" y="5662"/>
                  </a:cubicBezTo>
                  <a:cubicBezTo>
                    <a:pt x="1" y="8605"/>
                    <a:pt x="2192" y="10832"/>
                    <a:pt x="2192" y="10832"/>
                  </a:cubicBezTo>
                  <a:cubicBezTo>
                    <a:pt x="2180" y="10057"/>
                    <a:pt x="2240" y="9148"/>
                    <a:pt x="2432" y="8517"/>
                  </a:cubicBezTo>
                  <a:cubicBezTo>
                    <a:pt x="4299" y="7490"/>
                    <a:pt x="5852" y="6229"/>
                    <a:pt x="6137" y="4390"/>
                  </a:cubicBezTo>
                  <a:cubicBezTo>
                    <a:pt x="6785" y="5642"/>
                    <a:pt x="9452" y="6170"/>
                    <a:pt x="11268" y="6375"/>
                  </a:cubicBezTo>
                  <a:cubicBezTo>
                    <a:pt x="11682" y="6888"/>
                    <a:pt x="12105" y="8057"/>
                    <a:pt x="12381" y="8780"/>
                  </a:cubicBezTo>
                  <a:cubicBezTo>
                    <a:pt x="12381" y="8780"/>
                    <a:pt x="12820" y="7723"/>
                    <a:pt x="12834" y="6322"/>
                  </a:cubicBezTo>
                  <a:cubicBezTo>
                    <a:pt x="12851" y="4782"/>
                    <a:pt x="12352" y="2829"/>
                    <a:pt x="10192" y="1396"/>
                  </a:cubicBezTo>
                  <a:cubicBezTo>
                    <a:pt x="8590" y="330"/>
                    <a:pt x="7521" y="1"/>
                    <a:pt x="68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34"/>
            <p:cNvSpPr/>
            <p:nvPr/>
          </p:nvSpPr>
          <p:spPr>
            <a:xfrm>
              <a:off x="5056174" y="208471"/>
              <a:ext cx="370906" cy="188935"/>
            </a:xfrm>
            <a:custGeom>
              <a:avLst/>
              <a:gdLst/>
              <a:ahLst/>
              <a:cxnLst/>
              <a:rect l="l" t="t" r="r" b="b"/>
              <a:pathLst>
                <a:path w="12408" h="6321" extrusionOk="0">
                  <a:moveTo>
                    <a:pt x="6371" y="1"/>
                  </a:moveTo>
                  <a:cubicBezTo>
                    <a:pt x="5497" y="1"/>
                    <a:pt x="5169" y="500"/>
                    <a:pt x="5063" y="734"/>
                  </a:cubicBezTo>
                  <a:cubicBezTo>
                    <a:pt x="4929" y="615"/>
                    <a:pt x="4672" y="450"/>
                    <a:pt x="4287" y="450"/>
                  </a:cubicBezTo>
                  <a:cubicBezTo>
                    <a:pt x="3607" y="450"/>
                    <a:pt x="2528" y="966"/>
                    <a:pt x="1019" y="3166"/>
                  </a:cubicBezTo>
                  <a:cubicBezTo>
                    <a:pt x="426" y="4028"/>
                    <a:pt x="120" y="4871"/>
                    <a:pt x="0" y="5661"/>
                  </a:cubicBezTo>
                  <a:cubicBezTo>
                    <a:pt x="946" y="4061"/>
                    <a:pt x="2777" y="1400"/>
                    <a:pt x="4507" y="1400"/>
                  </a:cubicBezTo>
                  <a:cubicBezTo>
                    <a:pt x="4739" y="1400"/>
                    <a:pt x="4970" y="1447"/>
                    <a:pt x="5196" y="1552"/>
                  </a:cubicBezTo>
                  <a:cubicBezTo>
                    <a:pt x="5196" y="1552"/>
                    <a:pt x="5628" y="788"/>
                    <a:pt x="6529" y="788"/>
                  </a:cubicBezTo>
                  <a:cubicBezTo>
                    <a:pt x="6747" y="788"/>
                    <a:pt x="6993" y="833"/>
                    <a:pt x="7267" y="944"/>
                  </a:cubicBezTo>
                  <a:cubicBezTo>
                    <a:pt x="8603" y="1487"/>
                    <a:pt x="11450" y="2734"/>
                    <a:pt x="12390" y="6320"/>
                  </a:cubicBezTo>
                  <a:cubicBezTo>
                    <a:pt x="12407" y="4780"/>
                    <a:pt x="11908" y="2827"/>
                    <a:pt x="9751" y="1396"/>
                  </a:cubicBezTo>
                  <a:cubicBezTo>
                    <a:pt x="8149" y="330"/>
                    <a:pt x="7080" y="1"/>
                    <a:pt x="6371" y="1"/>
                  </a:cubicBezTo>
                  <a:close/>
                </a:path>
              </a:pathLst>
            </a:custGeom>
            <a:solidFill>
              <a:srgbClr val="FFFFFF">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34"/>
            <p:cNvSpPr/>
            <p:nvPr/>
          </p:nvSpPr>
          <p:spPr>
            <a:xfrm>
              <a:off x="5176252" y="719052"/>
              <a:ext cx="363403" cy="480840"/>
            </a:xfrm>
            <a:custGeom>
              <a:avLst/>
              <a:gdLst/>
              <a:ahLst/>
              <a:cxnLst/>
              <a:rect l="l" t="t" r="r" b="b"/>
              <a:pathLst>
                <a:path w="12157" h="16087" extrusionOk="0">
                  <a:moveTo>
                    <a:pt x="6710" y="0"/>
                  </a:moveTo>
                  <a:cubicBezTo>
                    <a:pt x="6662" y="0"/>
                    <a:pt x="6613" y="5"/>
                    <a:pt x="6564" y="15"/>
                  </a:cubicBezTo>
                  <a:lnTo>
                    <a:pt x="2861" y="746"/>
                  </a:lnTo>
                  <a:cubicBezTo>
                    <a:pt x="2516" y="814"/>
                    <a:pt x="2247" y="1119"/>
                    <a:pt x="2190" y="1506"/>
                  </a:cubicBezTo>
                  <a:lnTo>
                    <a:pt x="1618" y="5351"/>
                  </a:lnTo>
                  <a:lnTo>
                    <a:pt x="0" y="15820"/>
                  </a:lnTo>
                  <a:lnTo>
                    <a:pt x="3909" y="16086"/>
                  </a:lnTo>
                  <a:lnTo>
                    <a:pt x="5725" y="8845"/>
                  </a:lnTo>
                  <a:lnTo>
                    <a:pt x="8376" y="15892"/>
                  </a:lnTo>
                  <a:cubicBezTo>
                    <a:pt x="8376" y="15892"/>
                    <a:pt x="12156" y="15522"/>
                    <a:pt x="12019" y="15193"/>
                  </a:cubicBezTo>
                  <a:cubicBezTo>
                    <a:pt x="11879" y="14865"/>
                    <a:pt x="9078" y="4395"/>
                    <a:pt x="9078" y="4395"/>
                  </a:cubicBezTo>
                  <a:lnTo>
                    <a:pt x="7450" y="523"/>
                  </a:lnTo>
                  <a:cubicBezTo>
                    <a:pt x="7312" y="198"/>
                    <a:pt x="7021" y="0"/>
                    <a:pt x="67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34"/>
            <p:cNvSpPr/>
            <p:nvPr/>
          </p:nvSpPr>
          <p:spPr>
            <a:xfrm>
              <a:off x="5337372" y="612465"/>
              <a:ext cx="47798" cy="127810"/>
            </a:xfrm>
            <a:custGeom>
              <a:avLst/>
              <a:gdLst/>
              <a:ahLst/>
              <a:cxnLst/>
              <a:rect l="l" t="t" r="r" b="b"/>
              <a:pathLst>
                <a:path w="1599" h="4276" extrusionOk="0">
                  <a:moveTo>
                    <a:pt x="610" y="0"/>
                  </a:moveTo>
                  <a:cubicBezTo>
                    <a:pt x="420" y="0"/>
                    <a:pt x="216" y="54"/>
                    <a:pt x="1" y="144"/>
                  </a:cubicBezTo>
                  <a:lnTo>
                    <a:pt x="873" y="4276"/>
                  </a:lnTo>
                  <a:lnTo>
                    <a:pt x="1599" y="4150"/>
                  </a:lnTo>
                  <a:lnTo>
                    <a:pt x="773" y="14"/>
                  </a:lnTo>
                  <a:cubicBezTo>
                    <a:pt x="720" y="5"/>
                    <a:pt x="665" y="0"/>
                    <a:pt x="6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34"/>
            <p:cNvSpPr/>
            <p:nvPr/>
          </p:nvSpPr>
          <p:spPr>
            <a:xfrm>
              <a:off x="5366906" y="723416"/>
              <a:ext cx="13063" cy="13092"/>
            </a:xfrm>
            <a:custGeom>
              <a:avLst/>
              <a:gdLst/>
              <a:ahLst/>
              <a:cxnLst/>
              <a:rect l="l" t="t" r="r" b="b"/>
              <a:pathLst>
                <a:path w="437" h="438" extrusionOk="0">
                  <a:moveTo>
                    <a:pt x="222" y="0"/>
                  </a:moveTo>
                  <a:cubicBezTo>
                    <a:pt x="221" y="0"/>
                    <a:pt x="220" y="0"/>
                    <a:pt x="220" y="0"/>
                  </a:cubicBezTo>
                  <a:cubicBezTo>
                    <a:pt x="100" y="0"/>
                    <a:pt x="1" y="98"/>
                    <a:pt x="1" y="219"/>
                  </a:cubicBezTo>
                  <a:cubicBezTo>
                    <a:pt x="1" y="339"/>
                    <a:pt x="97" y="438"/>
                    <a:pt x="220" y="438"/>
                  </a:cubicBezTo>
                  <a:cubicBezTo>
                    <a:pt x="338" y="438"/>
                    <a:pt x="437" y="342"/>
                    <a:pt x="437" y="219"/>
                  </a:cubicBezTo>
                  <a:cubicBezTo>
                    <a:pt x="437" y="99"/>
                    <a:pt x="341"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34"/>
            <p:cNvSpPr/>
            <p:nvPr/>
          </p:nvSpPr>
          <p:spPr>
            <a:xfrm>
              <a:off x="5233257" y="636676"/>
              <a:ext cx="44749" cy="125090"/>
            </a:xfrm>
            <a:custGeom>
              <a:avLst/>
              <a:gdLst/>
              <a:ahLst/>
              <a:cxnLst/>
              <a:rect l="l" t="t" r="r" b="b"/>
              <a:pathLst>
                <a:path w="1497" h="4185" extrusionOk="0">
                  <a:moveTo>
                    <a:pt x="707" y="0"/>
                  </a:moveTo>
                  <a:cubicBezTo>
                    <a:pt x="421" y="20"/>
                    <a:pt x="189" y="112"/>
                    <a:pt x="0" y="260"/>
                  </a:cubicBezTo>
                  <a:lnTo>
                    <a:pt x="748" y="4184"/>
                  </a:lnTo>
                  <a:lnTo>
                    <a:pt x="1496" y="4017"/>
                  </a:lnTo>
                  <a:cubicBezTo>
                    <a:pt x="1496" y="3957"/>
                    <a:pt x="707" y="0"/>
                    <a:pt x="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34"/>
            <p:cNvSpPr/>
            <p:nvPr/>
          </p:nvSpPr>
          <p:spPr>
            <a:xfrm>
              <a:off x="5259144" y="745266"/>
              <a:ext cx="13422" cy="13421"/>
            </a:xfrm>
            <a:custGeom>
              <a:avLst/>
              <a:gdLst/>
              <a:ahLst/>
              <a:cxnLst/>
              <a:rect l="l" t="t" r="r" b="b"/>
              <a:pathLst>
                <a:path w="449" h="449" extrusionOk="0">
                  <a:moveTo>
                    <a:pt x="225" y="1"/>
                  </a:moveTo>
                  <a:cubicBezTo>
                    <a:pt x="101" y="1"/>
                    <a:pt x="1" y="101"/>
                    <a:pt x="1" y="224"/>
                  </a:cubicBezTo>
                  <a:cubicBezTo>
                    <a:pt x="1" y="348"/>
                    <a:pt x="101" y="448"/>
                    <a:pt x="225" y="448"/>
                  </a:cubicBezTo>
                  <a:cubicBezTo>
                    <a:pt x="348" y="448"/>
                    <a:pt x="448" y="348"/>
                    <a:pt x="448" y="224"/>
                  </a:cubicBezTo>
                  <a:cubicBezTo>
                    <a:pt x="448" y="101"/>
                    <a:pt x="348" y="1"/>
                    <a:pt x="2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34"/>
            <p:cNvSpPr/>
            <p:nvPr/>
          </p:nvSpPr>
          <p:spPr>
            <a:xfrm>
              <a:off x="5226621" y="849044"/>
              <a:ext cx="218514" cy="31504"/>
            </a:xfrm>
            <a:custGeom>
              <a:avLst/>
              <a:gdLst/>
              <a:ahLst/>
              <a:cxnLst/>
              <a:rect l="l" t="t" r="r" b="b"/>
              <a:pathLst>
                <a:path w="7310" h="1054" extrusionOk="0">
                  <a:moveTo>
                    <a:pt x="7233" y="0"/>
                  </a:moveTo>
                  <a:cubicBezTo>
                    <a:pt x="7228" y="0"/>
                    <a:pt x="7223" y="1"/>
                    <a:pt x="7218" y="2"/>
                  </a:cubicBezTo>
                  <a:cubicBezTo>
                    <a:pt x="4944" y="567"/>
                    <a:pt x="2537" y="875"/>
                    <a:pt x="67" y="918"/>
                  </a:cubicBezTo>
                  <a:cubicBezTo>
                    <a:pt x="30" y="918"/>
                    <a:pt x="1" y="949"/>
                    <a:pt x="1" y="987"/>
                  </a:cubicBezTo>
                  <a:cubicBezTo>
                    <a:pt x="2" y="1024"/>
                    <a:pt x="32" y="1054"/>
                    <a:pt x="68" y="1054"/>
                  </a:cubicBezTo>
                  <a:cubicBezTo>
                    <a:pt x="2551" y="1010"/>
                    <a:pt x="4966" y="700"/>
                    <a:pt x="7251" y="135"/>
                  </a:cubicBezTo>
                  <a:cubicBezTo>
                    <a:pt x="7288" y="126"/>
                    <a:pt x="7309" y="87"/>
                    <a:pt x="7301" y="52"/>
                  </a:cubicBezTo>
                  <a:cubicBezTo>
                    <a:pt x="7294" y="21"/>
                    <a:pt x="7265" y="0"/>
                    <a:pt x="7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34"/>
            <p:cNvSpPr/>
            <p:nvPr/>
          </p:nvSpPr>
          <p:spPr>
            <a:xfrm>
              <a:off x="5223871" y="862674"/>
              <a:ext cx="226077" cy="31923"/>
            </a:xfrm>
            <a:custGeom>
              <a:avLst/>
              <a:gdLst/>
              <a:ahLst/>
              <a:cxnLst/>
              <a:rect l="l" t="t" r="r" b="b"/>
              <a:pathLst>
                <a:path w="7563" h="1068" extrusionOk="0">
                  <a:moveTo>
                    <a:pt x="7486" y="1"/>
                  </a:moveTo>
                  <a:cubicBezTo>
                    <a:pt x="7480" y="1"/>
                    <a:pt x="7474" y="2"/>
                    <a:pt x="7468" y="4"/>
                  </a:cubicBezTo>
                  <a:cubicBezTo>
                    <a:pt x="5235" y="620"/>
                    <a:pt x="3003" y="932"/>
                    <a:pt x="816" y="932"/>
                  </a:cubicBezTo>
                  <a:cubicBezTo>
                    <a:pt x="568" y="932"/>
                    <a:pt x="320" y="928"/>
                    <a:pt x="73" y="920"/>
                  </a:cubicBezTo>
                  <a:cubicBezTo>
                    <a:pt x="31" y="920"/>
                    <a:pt x="4" y="948"/>
                    <a:pt x="2" y="985"/>
                  </a:cubicBezTo>
                  <a:cubicBezTo>
                    <a:pt x="1" y="1021"/>
                    <a:pt x="31" y="1054"/>
                    <a:pt x="67" y="1055"/>
                  </a:cubicBezTo>
                  <a:cubicBezTo>
                    <a:pt x="318" y="1064"/>
                    <a:pt x="567" y="1068"/>
                    <a:pt x="817" y="1068"/>
                  </a:cubicBezTo>
                  <a:cubicBezTo>
                    <a:pt x="3016" y="1068"/>
                    <a:pt x="5262" y="754"/>
                    <a:pt x="7504" y="136"/>
                  </a:cubicBezTo>
                  <a:cubicBezTo>
                    <a:pt x="7541" y="125"/>
                    <a:pt x="7562" y="88"/>
                    <a:pt x="7551" y="52"/>
                  </a:cubicBezTo>
                  <a:cubicBezTo>
                    <a:pt x="7543" y="22"/>
                    <a:pt x="7516" y="1"/>
                    <a:pt x="74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34"/>
            <p:cNvSpPr/>
            <p:nvPr/>
          </p:nvSpPr>
          <p:spPr>
            <a:xfrm>
              <a:off x="5270413" y="759673"/>
              <a:ext cx="117029" cy="88833"/>
            </a:xfrm>
            <a:custGeom>
              <a:avLst/>
              <a:gdLst/>
              <a:ahLst/>
              <a:cxnLst/>
              <a:rect l="l" t="t" r="r" b="b"/>
              <a:pathLst>
                <a:path w="3915" h="2972" extrusionOk="0">
                  <a:moveTo>
                    <a:pt x="3491" y="148"/>
                  </a:moveTo>
                  <a:lnTo>
                    <a:pt x="3491" y="148"/>
                  </a:lnTo>
                  <a:cubicBezTo>
                    <a:pt x="3657" y="972"/>
                    <a:pt x="3760" y="1694"/>
                    <a:pt x="3431" y="2179"/>
                  </a:cubicBezTo>
                  <a:cubicBezTo>
                    <a:pt x="3225" y="2484"/>
                    <a:pt x="2859" y="2680"/>
                    <a:pt x="2313" y="2781"/>
                  </a:cubicBezTo>
                  <a:cubicBezTo>
                    <a:pt x="2114" y="2817"/>
                    <a:pt x="1930" y="2836"/>
                    <a:pt x="1761" y="2836"/>
                  </a:cubicBezTo>
                  <a:cubicBezTo>
                    <a:pt x="1392" y="2836"/>
                    <a:pt x="1095" y="2748"/>
                    <a:pt x="860" y="2570"/>
                  </a:cubicBezTo>
                  <a:cubicBezTo>
                    <a:pt x="368" y="2200"/>
                    <a:pt x="221" y="1490"/>
                    <a:pt x="146" y="769"/>
                  </a:cubicBezTo>
                  <a:lnTo>
                    <a:pt x="3491" y="148"/>
                  </a:lnTo>
                  <a:close/>
                  <a:moveTo>
                    <a:pt x="3547" y="0"/>
                  </a:moveTo>
                  <a:cubicBezTo>
                    <a:pt x="3543" y="0"/>
                    <a:pt x="3539" y="0"/>
                    <a:pt x="3535" y="1"/>
                  </a:cubicBezTo>
                  <a:lnTo>
                    <a:pt x="61" y="648"/>
                  </a:lnTo>
                  <a:cubicBezTo>
                    <a:pt x="26" y="655"/>
                    <a:pt x="1" y="686"/>
                    <a:pt x="5" y="721"/>
                  </a:cubicBezTo>
                  <a:cubicBezTo>
                    <a:pt x="83" y="1495"/>
                    <a:pt x="231" y="2267"/>
                    <a:pt x="778" y="2680"/>
                  </a:cubicBezTo>
                  <a:cubicBezTo>
                    <a:pt x="1038" y="2874"/>
                    <a:pt x="1363" y="2971"/>
                    <a:pt x="1762" y="2971"/>
                  </a:cubicBezTo>
                  <a:cubicBezTo>
                    <a:pt x="1939" y="2971"/>
                    <a:pt x="2131" y="2954"/>
                    <a:pt x="2341" y="2915"/>
                  </a:cubicBezTo>
                  <a:cubicBezTo>
                    <a:pt x="2925" y="2807"/>
                    <a:pt x="3321" y="2591"/>
                    <a:pt x="3548" y="2255"/>
                  </a:cubicBezTo>
                  <a:cubicBezTo>
                    <a:pt x="3915" y="1713"/>
                    <a:pt x="3795" y="937"/>
                    <a:pt x="3614" y="55"/>
                  </a:cubicBezTo>
                  <a:cubicBezTo>
                    <a:pt x="3608" y="24"/>
                    <a:pt x="3578" y="0"/>
                    <a:pt x="35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34"/>
            <p:cNvSpPr/>
            <p:nvPr/>
          </p:nvSpPr>
          <p:spPr>
            <a:xfrm>
              <a:off x="5415571" y="1143759"/>
              <a:ext cx="130959" cy="66685"/>
            </a:xfrm>
            <a:custGeom>
              <a:avLst/>
              <a:gdLst/>
              <a:ahLst/>
              <a:cxnLst/>
              <a:rect l="l" t="t" r="r" b="b"/>
              <a:pathLst>
                <a:path w="4381" h="2231" extrusionOk="0">
                  <a:moveTo>
                    <a:pt x="3845" y="0"/>
                  </a:moveTo>
                  <a:cubicBezTo>
                    <a:pt x="2448" y="522"/>
                    <a:pt x="1135" y="901"/>
                    <a:pt x="0" y="984"/>
                  </a:cubicBezTo>
                  <a:lnTo>
                    <a:pt x="403" y="2230"/>
                  </a:lnTo>
                  <a:cubicBezTo>
                    <a:pt x="1461" y="2218"/>
                    <a:pt x="2849" y="1968"/>
                    <a:pt x="4380" y="1611"/>
                  </a:cubicBezTo>
                  <a:lnTo>
                    <a:pt x="384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34"/>
            <p:cNvSpPr/>
            <p:nvPr/>
          </p:nvSpPr>
          <p:spPr>
            <a:xfrm>
              <a:off x="5164683" y="1153414"/>
              <a:ext cx="139239" cy="61932"/>
            </a:xfrm>
            <a:custGeom>
              <a:avLst/>
              <a:gdLst/>
              <a:ahLst/>
              <a:cxnLst/>
              <a:rect l="l" t="t" r="r" b="b"/>
              <a:pathLst>
                <a:path w="4658" h="2072" extrusionOk="0">
                  <a:moveTo>
                    <a:pt x="432" y="0"/>
                  </a:moveTo>
                  <a:lnTo>
                    <a:pt x="1" y="1677"/>
                  </a:lnTo>
                  <a:cubicBezTo>
                    <a:pt x="1556" y="1891"/>
                    <a:pt x="3043" y="2071"/>
                    <a:pt x="4044" y="2071"/>
                  </a:cubicBezTo>
                  <a:cubicBezTo>
                    <a:pt x="4146" y="2071"/>
                    <a:pt x="4243" y="2069"/>
                    <a:pt x="4335" y="2065"/>
                  </a:cubicBezTo>
                  <a:lnTo>
                    <a:pt x="4657" y="576"/>
                  </a:lnTo>
                  <a:cubicBezTo>
                    <a:pt x="3442" y="552"/>
                    <a:pt x="1991" y="321"/>
                    <a:pt x="4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34"/>
            <p:cNvSpPr/>
            <p:nvPr/>
          </p:nvSpPr>
          <p:spPr>
            <a:xfrm>
              <a:off x="5419816" y="779729"/>
              <a:ext cx="93952" cy="92390"/>
            </a:xfrm>
            <a:custGeom>
              <a:avLst/>
              <a:gdLst/>
              <a:ahLst/>
              <a:cxnLst/>
              <a:rect l="l" t="t" r="r" b="b"/>
              <a:pathLst>
                <a:path w="3143" h="3091" extrusionOk="0">
                  <a:moveTo>
                    <a:pt x="1247" y="0"/>
                  </a:moveTo>
                  <a:cubicBezTo>
                    <a:pt x="1019" y="0"/>
                    <a:pt x="783" y="67"/>
                    <a:pt x="560" y="241"/>
                  </a:cubicBezTo>
                  <a:cubicBezTo>
                    <a:pt x="231" y="495"/>
                    <a:pt x="224" y="738"/>
                    <a:pt x="409" y="928"/>
                  </a:cubicBezTo>
                  <a:cubicBezTo>
                    <a:pt x="235" y="1093"/>
                    <a:pt x="91" y="1288"/>
                    <a:pt x="43" y="1518"/>
                  </a:cubicBezTo>
                  <a:cubicBezTo>
                    <a:pt x="1" y="1729"/>
                    <a:pt x="101" y="2052"/>
                    <a:pt x="332" y="2052"/>
                  </a:cubicBezTo>
                  <a:cubicBezTo>
                    <a:pt x="340" y="2052"/>
                    <a:pt x="349" y="2051"/>
                    <a:pt x="358" y="2050"/>
                  </a:cubicBezTo>
                  <a:lnTo>
                    <a:pt x="358" y="2050"/>
                  </a:lnTo>
                  <a:cubicBezTo>
                    <a:pt x="335" y="2136"/>
                    <a:pt x="337" y="2230"/>
                    <a:pt x="373" y="2320"/>
                  </a:cubicBezTo>
                  <a:cubicBezTo>
                    <a:pt x="436" y="2470"/>
                    <a:pt x="613" y="2598"/>
                    <a:pt x="783" y="2598"/>
                  </a:cubicBezTo>
                  <a:cubicBezTo>
                    <a:pt x="830" y="2598"/>
                    <a:pt x="875" y="2588"/>
                    <a:pt x="918" y="2567"/>
                  </a:cubicBezTo>
                  <a:cubicBezTo>
                    <a:pt x="921" y="2565"/>
                    <a:pt x="921" y="2563"/>
                    <a:pt x="923" y="2563"/>
                  </a:cubicBezTo>
                  <a:lnTo>
                    <a:pt x="923" y="2563"/>
                  </a:lnTo>
                  <a:cubicBezTo>
                    <a:pt x="921" y="2709"/>
                    <a:pt x="1010" y="2846"/>
                    <a:pt x="1155" y="2900"/>
                  </a:cubicBezTo>
                  <a:cubicBezTo>
                    <a:pt x="1219" y="2923"/>
                    <a:pt x="1298" y="2946"/>
                    <a:pt x="1382" y="2946"/>
                  </a:cubicBezTo>
                  <a:cubicBezTo>
                    <a:pt x="1470" y="2946"/>
                    <a:pt x="1561" y="2921"/>
                    <a:pt x="1642" y="2845"/>
                  </a:cubicBezTo>
                  <a:cubicBezTo>
                    <a:pt x="1655" y="2963"/>
                    <a:pt x="1693" y="3021"/>
                    <a:pt x="1823" y="3069"/>
                  </a:cubicBezTo>
                  <a:cubicBezTo>
                    <a:pt x="1862" y="3084"/>
                    <a:pt x="1903" y="3091"/>
                    <a:pt x="1944" y="3091"/>
                  </a:cubicBezTo>
                  <a:cubicBezTo>
                    <a:pt x="2321" y="3091"/>
                    <a:pt x="2771" y="2536"/>
                    <a:pt x="2883" y="2292"/>
                  </a:cubicBezTo>
                  <a:cubicBezTo>
                    <a:pt x="3143" y="1734"/>
                    <a:pt x="2834" y="1161"/>
                    <a:pt x="2530" y="683"/>
                  </a:cubicBezTo>
                  <a:cubicBezTo>
                    <a:pt x="2384" y="452"/>
                    <a:pt x="1840" y="0"/>
                    <a:pt x="1247" y="0"/>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34"/>
            <p:cNvSpPr/>
            <p:nvPr/>
          </p:nvSpPr>
          <p:spPr>
            <a:xfrm>
              <a:off x="5432520" y="789115"/>
              <a:ext cx="26156" cy="17366"/>
            </a:xfrm>
            <a:custGeom>
              <a:avLst/>
              <a:gdLst/>
              <a:ahLst/>
              <a:cxnLst/>
              <a:rect l="l" t="t" r="r" b="b"/>
              <a:pathLst>
                <a:path w="875" h="581" extrusionOk="0">
                  <a:moveTo>
                    <a:pt x="362" y="1"/>
                  </a:moveTo>
                  <a:cubicBezTo>
                    <a:pt x="353" y="1"/>
                    <a:pt x="344" y="5"/>
                    <a:pt x="337" y="16"/>
                  </a:cubicBezTo>
                  <a:cubicBezTo>
                    <a:pt x="275" y="103"/>
                    <a:pt x="260" y="216"/>
                    <a:pt x="273" y="322"/>
                  </a:cubicBezTo>
                  <a:cubicBezTo>
                    <a:pt x="179" y="393"/>
                    <a:pt x="88" y="470"/>
                    <a:pt x="6" y="565"/>
                  </a:cubicBezTo>
                  <a:cubicBezTo>
                    <a:pt x="1" y="571"/>
                    <a:pt x="7" y="581"/>
                    <a:pt x="14" y="581"/>
                  </a:cubicBezTo>
                  <a:cubicBezTo>
                    <a:pt x="15" y="581"/>
                    <a:pt x="17" y="580"/>
                    <a:pt x="19" y="579"/>
                  </a:cubicBezTo>
                  <a:cubicBezTo>
                    <a:pt x="252" y="350"/>
                    <a:pt x="543" y="226"/>
                    <a:pt x="836" y="95"/>
                  </a:cubicBezTo>
                  <a:cubicBezTo>
                    <a:pt x="875" y="75"/>
                    <a:pt x="852" y="22"/>
                    <a:pt x="817" y="22"/>
                  </a:cubicBezTo>
                  <a:cubicBezTo>
                    <a:pt x="813" y="22"/>
                    <a:pt x="808" y="23"/>
                    <a:pt x="802" y="26"/>
                  </a:cubicBezTo>
                  <a:cubicBezTo>
                    <a:pt x="639" y="102"/>
                    <a:pt x="478" y="181"/>
                    <a:pt x="331" y="282"/>
                  </a:cubicBezTo>
                  <a:cubicBezTo>
                    <a:pt x="330" y="199"/>
                    <a:pt x="354" y="123"/>
                    <a:pt x="390" y="47"/>
                  </a:cubicBezTo>
                  <a:cubicBezTo>
                    <a:pt x="402" y="22"/>
                    <a:pt x="383"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34"/>
            <p:cNvSpPr/>
            <p:nvPr/>
          </p:nvSpPr>
          <p:spPr>
            <a:xfrm>
              <a:off x="5475356" y="775604"/>
              <a:ext cx="42089" cy="53174"/>
            </a:xfrm>
            <a:custGeom>
              <a:avLst/>
              <a:gdLst/>
              <a:ahLst/>
              <a:cxnLst/>
              <a:rect l="l" t="t" r="r" b="b"/>
              <a:pathLst>
                <a:path w="1408" h="1779" extrusionOk="0">
                  <a:moveTo>
                    <a:pt x="158" y="0"/>
                  </a:moveTo>
                  <a:lnTo>
                    <a:pt x="0" y="397"/>
                  </a:lnTo>
                  <a:lnTo>
                    <a:pt x="929" y="1779"/>
                  </a:lnTo>
                  <a:lnTo>
                    <a:pt x="1408" y="866"/>
                  </a:lnTo>
                  <a:lnTo>
                    <a:pt x="158"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34"/>
            <p:cNvSpPr/>
            <p:nvPr/>
          </p:nvSpPr>
          <p:spPr>
            <a:xfrm>
              <a:off x="5152248" y="798231"/>
              <a:ext cx="90365" cy="96425"/>
            </a:xfrm>
            <a:custGeom>
              <a:avLst/>
              <a:gdLst/>
              <a:ahLst/>
              <a:cxnLst/>
              <a:rect l="l" t="t" r="r" b="b"/>
              <a:pathLst>
                <a:path w="3023" h="3226" extrusionOk="0">
                  <a:moveTo>
                    <a:pt x="1644" y="1"/>
                  </a:moveTo>
                  <a:cubicBezTo>
                    <a:pt x="914" y="1"/>
                    <a:pt x="387" y="750"/>
                    <a:pt x="298" y="1056"/>
                  </a:cubicBezTo>
                  <a:cubicBezTo>
                    <a:pt x="137" y="1601"/>
                    <a:pt x="0" y="2237"/>
                    <a:pt x="404" y="2703"/>
                  </a:cubicBezTo>
                  <a:cubicBezTo>
                    <a:pt x="561" y="2884"/>
                    <a:pt x="1042" y="3225"/>
                    <a:pt x="1401" y="3225"/>
                  </a:cubicBezTo>
                  <a:cubicBezTo>
                    <a:pt x="1490" y="3225"/>
                    <a:pt x="1572" y="3204"/>
                    <a:pt x="1639" y="3155"/>
                  </a:cubicBezTo>
                  <a:cubicBezTo>
                    <a:pt x="1750" y="3071"/>
                    <a:pt x="1772" y="3006"/>
                    <a:pt x="1750" y="2888"/>
                  </a:cubicBezTo>
                  <a:lnTo>
                    <a:pt x="1750" y="2888"/>
                  </a:lnTo>
                  <a:cubicBezTo>
                    <a:pt x="1807" y="2917"/>
                    <a:pt x="1863" y="2929"/>
                    <a:pt x="1916" y="2929"/>
                  </a:cubicBezTo>
                  <a:cubicBezTo>
                    <a:pt x="2042" y="2929"/>
                    <a:pt x="2154" y="2862"/>
                    <a:pt x="2233" y="2805"/>
                  </a:cubicBezTo>
                  <a:cubicBezTo>
                    <a:pt x="2357" y="2716"/>
                    <a:pt x="2405" y="2556"/>
                    <a:pt x="2364" y="2416"/>
                  </a:cubicBezTo>
                  <a:lnTo>
                    <a:pt x="2364" y="2416"/>
                  </a:lnTo>
                  <a:cubicBezTo>
                    <a:pt x="2366" y="2416"/>
                    <a:pt x="2366" y="2418"/>
                    <a:pt x="2370" y="2421"/>
                  </a:cubicBezTo>
                  <a:cubicBezTo>
                    <a:pt x="2387" y="2424"/>
                    <a:pt x="2404" y="2425"/>
                    <a:pt x="2421" y="2425"/>
                  </a:cubicBezTo>
                  <a:cubicBezTo>
                    <a:pt x="2622" y="2425"/>
                    <a:pt x="2804" y="2223"/>
                    <a:pt x="2825" y="2031"/>
                  </a:cubicBezTo>
                  <a:cubicBezTo>
                    <a:pt x="2836" y="1934"/>
                    <a:pt x="2812" y="1843"/>
                    <a:pt x="2765" y="1766"/>
                  </a:cubicBezTo>
                  <a:cubicBezTo>
                    <a:pt x="3014" y="1722"/>
                    <a:pt x="3022" y="1365"/>
                    <a:pt x="2918" y="1167"/>
                  </a:cubicBezTo>
                  <a:cubicBezTo>
                    <a:pt x="2809" y="957"/>
                    <a:pt x="2617" y="813"/>
                    <a:pt x="2403" y="702"/>
                  </a:cubicBezTo>
                  <a:cubicBezTo>
                    <a:pt x="2527" y="467"/>
                    <a:pt x="2452" y="239"/>
                    <a:pt x="2068" y="85"/>
                  </a:cubicBezTo>
                  <a:cubicBezTo>
                    <a:pt x="1921" y="26"/>
                    <a:pt x="1779" y="1"/>
                    <a:pt x="1644" y="1"/>
                  </a:cubicBez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34"/>
            <p:cNvSpPr/>
            <p:nvPr/>
          </p:nvSpPr>
          <p:spPr>
            <a:xfrm>
              <a:off x="5193829" y="804717"/>
              <a:ext cx="29474" cy="13779"/>
            </a:xfrm>
            <a:custGeom>
              <a:avLst/>
              <a:gdLst/>
              <a:ahLst/>
              <a:cxnLst/>
              <a:rect l="l" t="t" r="r" b="b"/>
              <a:pathLst>
                <a:path w="986" h="461" extrusionOk="0">
                  <a:moveTo>
                    <a:pt x="487" y="1"/>
                  </a:moveTo>
                  <a:cubicBezTo>
                    <a:pt x="463" y="1"/>
                    <a:pt x="444" y="31"/>
                    <a:pt x="465" y="54"/>
                  </a:cubicBezTo>
                  <a:cubicBezTo>
                    <a:pt x="522" y="118"/>
                    <a:pt x="564" y="184"/>
                    <a:pt x="585" y="264"/>
                  </a:cubicBezTo>
                  <a:cubicBezTo>
                    <a:pt x="416" y="209"/>
                    <a:pt x="239" y="177"/>
                    <a:pt x="62" y="150"/>
                  </a:cubicBezTo>
                  <a:cubicBezTo>
                    <a:pt x="59" y="150"/>
                    <a:pt x="57" y="149"/>
                    <a:pt x="55" y="149"/>
                  </a:cubicBezTo>
                  <a:cubicBezTo>
                    <a:pt x="12" y="149"/>
                    <a:pt x="0" y="215"/>
                    <a:pt x="49" y="222"/>
                  </a:cubicBezTo>
                  <a:cubicBezTo>
                    <a:pt x="366" y="264"/>
                    <a:pt x="683" y="304"/>
                    <a:pt x="968" y="459"/>
                  </a:cubicBezTo>
                  <a:cubicBezTo>
                    <a:pt x="970" y="460"/>
                    <a:pt x="971" y="461"/>
                    <a:pt x="973" y="461"/>
                  </a:cubicBezTo>
                  <a:cubicBezTo>
                    <a:pt x="981" y="461"/>
                    <a:pt x="986" y="448"/>
                    <a:pt x="976" y="442"/>
                  </a:cubicBezTo>
                  <a:cubicBezTo>
                    <a:pt x="875" y="377"/>
                    <a:pt x="765" y="326"/>
                    <a:pt x="654" y="285"/>
                  </a:cubicBezTo>
                  <a:cubicBezTo>
                    <a:pt x="636" y="181"/>
                    <a:pt x="592" y="78"/>
                    <a:pt x="508" y="9"/>
                  </a:cubicBezTo>
                  <a:cubicBezTo>
                    <a:pt x="501" y="3"/>
                    <a:pt x="494" y="1"/>
                    <a:pt x="4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34"/>
            <p:cNvSpPr/>
            <p:nvPr/>
          </p:nvSpPr>
          <p:spPr>
            <a:xfrm>
              <a:off x="5140471" y="802266"/>
              <a:ext cx="36439" cy="57209"/>
            </a:xfrm>
            <a:custGeom>
              <a:avLst/>
              <a:gdLst/>
              <a:ahLst/>
              <a:cxnLst/>
              <a:rect l="l" t="t" r="r" b="b"/>
              <a:pathLst>
                <a:path w="1219" h="1914" extrusionOk="0">
                  <a:moveTo>
                    <a:pt x="963" y="0"/>
                  </a:moveTo>
                  <a:lnTo>
                    <a:pt x="0" y="1176"/>
                  </a:lnTo>
                  <a:lnTo>
                    <a:pt x="710" y="1913"/>
                  </a:lnTo>
                  <a:lnTo>
                    <a:pt x="1218" y="329"/>
                  </a:lnTo>
                  <a:lnTo>
                    <a:pt x="963" y="0"/>
                  </a:lnTo>
                  <a:close/>
                </a:path>
              </a:pathLst>
            </a:custGeom>
            <a:solidFill>
              <a:srgbClr val="B59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66" name="Google Shape;2366;p34"/>
          <p:cNvGrpSpPr/>
          <p:nvPr/>
        </p:nvGrpSpPr>
        <p:grpSpPr>
          <a:xfrm>
            <a:off x="2633326" y="3574703"/>
            <a:ext cx="930249" cy="1019384"/>
            <a:chOff x="7969377" y="2856516"/>
            <a:chExt cx="402682" cy="441266"/>
          </a:xfrm>
        </p:grpSpPr>
        <p:sp>
          <p:nvSpPr>
            <p:cNvPr id="2367" name="Google Shape;2367;p34"/>
            <p:cNvSpPr/>
            <p:nvPr/>
          </p:nvSpPr>
          <p:spPr>
            <a:xfrm>
              <a:off x="7969377" y="2856516"/>
              <a:ext cx="402682" cy="441266"/>
            </a:xfrm>
            <a:custGeom>
              <a:avLst/>
              <a:gdLst/>
              <a:ahLst/>
              <a:cxnLst/>
              <a:rect l="l" t="t" r="r" b="b"/>
              <a:pathLst>
                <a:path w="13471" h="14763" extrusionOk="0">
                  <a:moveTo>
                    <a:pt x="4247" y="1"/>
                  </a:moveTo>
                  <a:cubicBezTo>
                    <a:pt x="3856" y="1"/>
                    <a:pt x="3477" y="99"/>
                    <a:pt x="3146" y="290"/>
                  </a:cubicBezTo>
                  <a:cubicBezTo>
                    <a:pt x="3108" y="314"/>
                    <a:pt x="3064" y="328"/>
                    <a:pt x="3019" y="335"/>
                  </a:cubicBezTo>
                  <a:cubicBezTo>
                    <a:pt x="2478" y="413"/>
                    <a:pt x="1980" y="702"/>
                    <a:pt x="1641" y="1135"/>
                  </a:cubicBezTo>
                  <a:cubicBezTo>
                    <a:pt x="1610" y="1178"/>
                    <a:pt x="1568" y="1212"/>
                    <a:pt x="1521" y="1236"/>
                  </a:cubicBezTo>
                  <a:cubicBezTo>
                    <a:pt x="1345" y="1327"/>
                    <a:pt x="1181" y="1446"/>
                    <a:pt x="1040" y="1584"/>
                  </a:cubicBezTo>
                  <a:cubicBezTo>
                    <a:pt x="419" y="2191"/>
                    <a:pt x="227" y="3141"/>
                    <a:pt x="533" y="3974"/>
                  </a:cubicBezTo>
                  <a:cubicBezTo>
                    <a:pt x="505" y="4015"/>
                    <a:pt x="476" y="4057"/>
                    <a:pt x="450" y="4101"/>
                  </a:cubicBezTo>
                  <a:cubicBezTo>
                    <a:pt x="88" y="4706"/>
                    <a:pt x="1" y="5378"/>
                    <a:pt x="201" y="5997"/>
                  </a:cubicBezTo>
                  <a:cubicBezTo>
                    <a:pt x="572" y="7138"/>
                    <a:pt x="1713" y="7623"/>
                    <a:pt x="2629" y="8015"/>
                  </a:cubicBezTo>
                  <a:cubicBezTo>
                    <a:pt x="3004" y="8176"/>
                    <a:pt x="3445" y="8454"/>
                    <a:pt x="3836" y="8741"/>
                  </a:cubicBezTo>
                  <a:cubicBezTo>
                    <a:pt x="3912" y="8794"/>
                    <a:pt x="3963" y="8877"/>
                    <a:pt x="3981" y="8969"/>
                  </a:cubicBezTo>
                  <a:cubicBezTo>
                    <a:pt x="4005" y="9100"/>
                    <a:pt x="4028" y="9227"/>
                    <a:pt x="4048" y="9355"/>
                  </a:cubicBezTo>
                  <a:cubicBezTo>
                    <a:pt x="4000" y="9364"/>
                    <a:pt x="3953" y="9379"/>
                    <a:pt x="3905" y="9393"/>
                  </a:cubicBezTo>
                  <a:cubicBezTo>
                    <a:pt x="3244" y="9602"/>
                    <a:pt x="2773" y="10107"/>
                    <a:pt x="2502" y="10900"/>
                  </a:cubicBezTo>
                  <a:cubicBezTo>
                    <a:pt x="2420" y="11136"/>
                    <a:pt x="2176" y="11856"/>
                    <a:pt x="2561" y="12615"/>
                  </a:cubicBezTo>
                  <a:lnTo>
                    <a:pt x="2897" y="13271"/>
                  </a:lnTo>
                  <a:cubicBezTo>
                    <a:pt x="2959" y="13391"/>
                    <a:pt x="3081" y="13469"/>
                    <a:pt x="3216" y="13472"/>
                  </a:cubicBezTo>
                  <a:lnTo>
                    <a:pt x="4684" y="13511"/>
                  </a:lnTo>
                  <a:cubicBezTo>
                    <a:pt x="4825" y="13514"/>
                    <a:pt x="4950" y="13597"/>
                    <a:pt x="5009" y="13726"/>
                  </a:cubicBezTo>
                  <a:cubicBezTo>
                    <a:pt x="5019" y="13744"/>
                    <a:pt x="5027" y="13763"/>
                    <a:pt x="5036" y="13781"/>
                  </a:cubicBezTo>
                  <a:lnTo>
                    <a:pt x="5372" y="14437"/>
                  </a:lnTo>
                  <a:cubicBezTo>
                    <a:pt x="5432" y="14557"/>
                    <a:pt x="5555" y="14635"/>
                    <a:pt x="5691" y="14638"/>
                  </a:cubicBezTo>
                  <a:lnTo>
                    <a:pt x="10323" y="14762"/>
                  </a:lnTo>
                  <a:cubicBezTo>
                    <a:pt x="10327" y="14762"/>
                    <a:pt x="10331" y="14762"/>
                    <a:pt x="10335" y="14762"/>
                  </a:cubicBezTo>
                  <a:cubicBezTo>
                    <a:pt x="10497" y="14762"/>
                    <a:pt x="10640" y="14655"/>
                    <a:pt x="10687" y="14501"/>
                  </a:cubicBezTo>
                  <a:lnTo>
                    <a:pt x="10962" y="13599"/>
                  </a:lnTo>
                  <a:cubicBezTo>
                    <a:pt x="11238" y="12696"/>
                    <a:pt x="11008" y="11706"/>
                    <a:pt x="10363" y="11020"/>
                  </a:cubicBezTo>
                  <a:cubicBezTo>
                    <a:pt x="10142" y="10783"/>
                    <a:pt x="9911" y="10629"/>
                    <a:pt x="9698" y="10527"/>
                  </a:cubicBezTo>
                  <a:cubicBezTo>
                    <a:pt x="9544" y="10455"/>
                    <a:pt x="9458" y="10290"/>
                    <a:pt x="9489" y="10124"/>
                  </a:cubicBezTo>
                  <a:lnTo>
                    <a:pt x="9489" y="10118"/>
                  </a:lnTo>
                  <a:cubicBezTo>
                    <a:pt x="9507" y="10026"/>
                    <a:pt x="9558" y="9943"/>
                    <a:pt x="9634" y="9888"/>
                  </a:cubicBezTo>
                  <a:cubicBezTo>
                    <a:pt x="10027" y="9602"/>
                    <a:pt x="10467" y="9322"/>
                    <a:pt x="10843" y="9161"/>
                  </a:cubicBezTo>
                  <a:cubicBezTo>
                    <a:pt x="11759" y="8772"/>
                    <a:pt x="12899" y="8285"/>
                    <a:pt x="13270" y="7143"/>
                  </a:cubicBezTo>
                  <a:cubicBezTo>
                    <a:pt x="13471" y="6526"/>
                    <a:pt x="13383" y="5851"/>
                    <a:pt x="13022" y="5248"/>
                  </a:cubicBezTo>
                  <a:cubicBezTo>
                    <a:pt x="12995" y="5205"/>
                    <a:pt x="12968" y="5162"/>
                    <a:pt x="12939" y="5121"/>
                  </a:cubicBezTo>
                  <a:cubicBezTo>
                    <a:pt x="13243" y="4289"/>
                    <a:pt x="13051" y="3337"/>
                    <a:pt x="12432" y="2730"/>
                  </a:cubicBezTo>
                  <a:cubicBezTo>
                    <a:pt x="12289" y="2591"/>
                    <a:pt x="12127" y="2475"/>
                    <a:pt x="11951" y="2383"/>
                  </a:cubicBezTo>
                  <a:cubicBezTo>
                    <a:pt x="11903" y="2358"/>
                    <a:pt x="11862" y="2325"/>
                    <a:pt x="11831" y="2283"/>
                  </a:cubicBezTo>
                  <a:cubicBezTo>
                    <a:pt x="11492" y="1848"/>
                    <a:pt x="10996" y="1557"/>
                    <a:pt x="10454" y="1481"/>
                  </a:cubicBezTo>
                  <a:cubicBezTo>
                    <a:pt x="10408" y="1474"/>
                    <a:pt x="10365" y="1460"/>
                    <a:pt x="10327" y="1437"/>
                  </a:cubicBezTo>
                  <a:cubicBezTo>
                    <a:pt x="9996" y="1248"/>
                    <a:pt x="9617" y="1148"/>
                    <a:pt x="9226" y="1148"/>
                  </a:cubicBezTo>
                  <a:cubicBezTo>
                    <a:pt x="8858" y="1148"/>
                    <a:pt x="8490" y="1238"/>
                    <a:pt x="8162" y="1405"/>
                  </a:cubicBezTo>
                  <a:cubicBezTo>
                    <a:pt x="7870" y="1556"/>
                    <a:pt x="7612" y="1762"/>
                    <a:pt x="7394" y="2016"/>
                  </a:cubicBezTo>
                  <a:cubicBezTo>
                    <a:pt x="7321" y="2103"/>
                    <a:pt x="7213" y="2153"/>
                    <a:pt x="7104" y="2153"/>
                  </a:cubicBezTo>
                  <a:cubicBezTo>
                    <a:pt x="7050" y="2153"/>
                    <a:pt x="6996" y="2140"/>
                    <a:pt x="6945" y="2114"/>
                  </a:cubicBezTo>
                  <a:cubicBezTo>
                    <a:pt x="6903" y="2090"/>
                    <a:pt x="6858" y="2068"/>
                    <a:pt x="6813" y="2047"/>
                  </a:cubicBezTo>
                  <a:cubicBezTo>
                    <a:pt x="6721" y="2005"/>
                    <a:pt x="6649" y="1926"/>
                    <a:pt x="6615" y="1828"/>
                  </a:cubicBezTo>
                  <a:cubicBezTo>
                    <a:pt x="6580" y="1725"/>
                    <a:pt x="6539" y="1622"/>
                    <a:pt x="6494" y="1522"/>
                  </a:cubicBezTo>
                  <a:cubicBezTo>
                    <a:pt x="6234" y="959"/>
                    <a:pt x="5826" y="521"/>
                    <a:pt x="5311" y="259"/>
                  </a:cubicBezTo>
                  <a:cubicBezTo>
                    <a:pt x="4983" y="91"/>
                    <a:pt x="4614" y="1"/>
                    <a:pt x="4247"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34"/>
            <p:cNvSpPr/>
            <p:nvPr/>
          </p:nvSpPr>
          <p:spPr>
            <a:xfrm>
              <a:off x="8192465" y="3000168"/>
              <a:ext cx="59187" cy="228868"/>
            </a:xfrm>
            <a:custGeom>
              <a:avLst/>
              <a:gdLst/>
              <a:ahLst/>
              <a:cxnLst/>
              <a:rect l="l" t="t" r="r" b="b"/>
              <a:pathLst>
                <a:path w="1980" h="7657" extrusionOk="0">
                  <a:moveTo>
                    <a:pt x="1897" y="0"/>
                  </a:moveTo>
                  <a:cubicBezTo>
                    <a:pt x="1869" y="0"/>
                    <a:pt x="1841" y="16"/>
                    <a:pt x="1830" y="43"/>
                  </a:cubicBezTo>
                  <a:cubicBezTo>
                    <a:pt x="1813" y="84"/>
                    <a:pt x="0" y="4170"/>
                    <a:pt x="48" y="7585"/>
                  </a:cubicBezTo>
                  <a:cubicBezTo>
                    <a:pt x="48" y="7621"/>
                    <a:pt x="77" y="7654"/>
                    <a:pt x="113" y="7657"/>
                  </a:cubicBezTo>
                  <a:lnTo>
                    <a:pt x="122" y="7657"/>
                  </a:lnTo>
                  <a:cubicBezTo>
                    <a:pt x="163" y="7657"/>
                    <a:pt x="197" y="7623"/>
                    <a:pt x="195" y="7583"/>
                  </a:cubicBezTo>
                  <a:cubicBezTo>
                    <a:pt x="149" y="4200"/>
                    <a:pt x="1947" y="145"/>
                    <a:pt x="1964" y="104"/>
                  </a:cubicBezTo>
                  <a:cubicBezTo>
                    <a:pt x="1979" y="67"/>
                    <a:pt x="1964" y="22"/>
                    <a:pt x="1927" y="6"/>
                  </a:cubicBezTo>
                  <a:cubicBezTo>
                    <a:pt x="1918" y="2"/>
                    <a:pt x="1907" y="0"/>
                    <a:pt x="18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34"/>
            <p:cNvSpPr/>
            <p:nvPr/>
          </p:nvSpPr>
          <p:spPr>
            <a:xfrm>
              <a:off x="8207023" y="3033614"/>
              <a:ext cx="124114" cy="96963"/>
            </a:xfrm>
            <a:custGeom>
              <a:avLst/>
              <a:gdLst/>
              <a:ahLst/>
              <a:cxnLst/>
              <a:rect l="l" t="t" r="r" b="b"/>
              <a:pathLst>
                <a:path w="4152" h="3244" extrusionOk="0">
                  <a:moveTo>
                    <a:pt x="3397" y="0"/>
                  </a:moveTo>
                  <a:cubicBezTo>
                    <a:pt x="2554" y="0"/>
                    <a:pt x="494" y="1968"/>
                    <a:pt x="0" y="3243"/>
                  </a:cubicBezTo>
                  <a:cubicBezTo>
                    <a:pt x="0" y="3243"/>
                    <a:pt x="1156" y="2227"/>
                    <a:pt x="2260" y="1757"/>
                  </a:cubicBezTo>
                  <a:cubicBezTo>
                    <a:pt x="3276" y="1324"/>
                    <a:pt x="4152" y="924"/>
                    <a:pt x="3690" y="151"/>
                  </a:cubicBezTo>
                  <a:cubicBezTo>
                    <a:pt x="3628" y="47"/>
                    <a:pt x="3527" y="0"/>
                    <a:pt x="339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34"/>
            <p:cNvSpPr/>
            <p:nvPr/>
          </p:nvSpPr>
          <p:spPr>
            <a:xfrm>
              <a:off x="8167893" y="2993592"/>
              <a:ext cx="54972" cy="143890"/>
            </a:xfrm>
            <a:custGeom>
              <a:avLst/>
              <a:gdLst/>
              <a:ahLst/>
              <a:cxnLst/>
              <a:rect l="l" t="t" r="r" b="b"/>
              <a:pathLst>
                <a:path w="1839" h="4814" extrusionOk="0">
                  <a:moveTo>
                    <a:pt x="948" y="1"/>
                  </a:moveTo>
                  <a:cubicBezTo>
                    <a:pt x="926" y="1"/>
                    <a:pt x="903" y="4"/>
                    <a:pt x="879" y="9"/>
                  </a:cubicBezTo>
                  <a:cubicBezTo>
                    <a:pt x="1" y="207"/>
                    <a:pt x="314" y="1117"/>
                    <a:pt x="701" y="2152"/>
                  </a:cubicBezTo>
                  <a:cubicBezTo>
                    <a:pt x="1123" y="3277"/>
                    <a:pt x="1182" y="4814"/>
                    <a:pt x="1182" y="4814"/>
                  </a:cubicBezTo>
                  <a:cubicBezTo>
                    <a:pt x="1839" y="3424"/>
                    <a:pt x="1763" y="1"/>
                    <a:pt x="9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34"/>
            <p:cNvSpPr/>
            <p:nvPr/>
          </p:nvSpPr>
          <p:spPr>
            <a:xfrm>
              <a:off x="8216349" y="2938923"/>
              <a:ext cx="97240" cy="82018"/>
            </a:xfrm>
            <a:custGeom>
              <a:avLst/>
              <a:gdLst/>
              <a:ahLst/>
              <a:cxnLst/>
              <a:rect l="l" t="t" r="r" b="b"/>
              <a:pathLst>
                <a:path w="3253" h="2744" extrusionOk="0">
                  <a:moveTo>
                    <a:pt x="961" y="0"/>
                  </a:moveTo>
                  <a:cubicBezTo>
                    <a:pt x="847" y="0"/>
                    <a:pt x="732" y="28"/>
                    <a:pt x="631" y="81"/>
                  </a:cubicBezTo>
                  <a:cubicBezTo>
                    <a:pt x="427" y="185"/>
                    <a:pt x="274" y="376"/>
                    <a:pt x="177" y="586"/>
                  </a:cubicBezTo>
                  <a:cubicBezTo>
                    <a:pt x="6" y="959"/>
                    <a:pt x="0" y="1405"/>
                    <a:pt x="167" y="1779"/>
                  </a:cubicBezTo>
                  <a:cubicBezTo>
                    <a:pt x="448" y="2421"/>
                    <a:pt x="1047" y="2743"/>
                    <a:pt x="1663" y="2743"/>
                  </a:cubicBezTo>
                  <a:cubicBezTo>
                    <a:pt x="1911" y="2743"/>
                    <a:pt x="2163" y="2691"/>
                    <a:pt x="2397" y="2586"/>
                  </a:cubicBezTo>
                  <a:cubicBezTo>
                    <a:pt x="2645" y="2476"/>
                    <a:pt x="3010" y="2130"/>
                    <a:pt x="3131" y="1885"/>
                  </a:cubicBezTo>
                  <a:cubicBezTo>
                    <a:pt x="3252" y="1639"/>
                    <a:pt x="3238" y="1314"/>
                    <a:pt x="3042" y="1124"/>
                  </a:cubicBezTo>
                  <a:cubicBezTo>
                    <a:pt x="2955" y="1038"/>
                    <a:pt x="2831" y="995"/>
                    <a:pt x="2708" y="995"/>
                  </a:cubicBezTo>
                  <a:cubicBezTo>
                    <a:pt x="2557" y="995"/>
                    <a:pt x="2410" y="1061"/>
                    <a:pt x="2336" y="1193"/>
                  </a:cubicBezTo>
                  <a:cubicBezTo>
                    <a:pt x="2427" y="1012"/>
                    <a:pt x="2441" y="793"/>
                    <a:pt x="2356" y="611"/>
                  </a:cubicBezTo>
                  <a:cubicBezTo>
                    <a:pt x="2275" y="439"/>
                    <a:pt x="2093" y="313"/>
                    <a:pt x="1902" y="313"/>
                  </a:cubicBezTo>
                  <a:cubicBezTo>
                    <a:pt x="1893" y="313"/>
                    <a:pt x="1884" y="313"/>
                    <a:pt x="1875" y="314"/>
                  </a:cubicBezTo>
                  <a:cubicBezTo>
                    <a:pt x="1724" y="323"/>
                    <a:pt x="1584" y="420"/>
                    <a:pt x="1519" y="551"/>
                  </a:cubicBezTo>
                  <a:lnTo>
                    <a:pt x="1519" y="551"/>
                  </a:lnTo>
                  <a:cubicBezTo>
                    <a:pt x="1532" y="376"/>
                    <a:pt x="1439" y="191"/>
                    <a:pt x="1289" y="93"/>
                  </a:cubicBezTo>
                  <a:cubicBezTo>
                    <a:pt x="1192" y="30"/>
                    <a:pt x="1077" y="0"/>
                    <a:pt x="9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34"/>
            <p:cNvSpPr/>
            <p:nvPr/>
          </p:nvSpPr>
          <p:spPr>
            <a:xfrm>
              <a:off x="8089754" y="2965884"/>
              <a:ext cx="59247" cy="228898"/>
            </a:xfrm>
            <a:custGeom>
              <a:avLst/>
              <a:gdLst/>
              <a:ahLst/>
              <a:cxnLst/>
              <a:rect l="l" t="t" r="r" b="b"/>
              <a:pathLst>
                <a:path w="1982" h="7658" extrusionOk="0">
                  <a:moveTo>
                    <a:pt x="84" y="1"/>
                  </a:moveTo>
                  <a:cubicBezTo>
                    <a:pt x="74" y="1"/>
                    <a:pt x="64" y="3"/>
                    <a:pt x="54" y="7"/>
                  </a:cubicBezTo>
                  <a:cubicBezTo>
                    <a:pt x="18" y="23"/>
                    <a:pt x="1" y="66"/>
                    <a:pt x="18" y="103"/>
                  </a:cubicBezTo>
                  <a:cubicBezTo>
                    <a:pt x="35" y="144"/>
                    <a:pt x="1833" y="4201"/>
                    <a:pt x="1786" y="7583"/>
                  </a:cubicBezTo>
                  <a:cubicBezTo>
                    <a:pt x="1785" y="7624"/>
                    <a:pt x="1819" y="7658"/>
                    <a:pt x="1860" y="7658"/>
                  </a:cubicBezTo>
                  <a:lnTo>
                    <a:pt x="1868" y="7658"/>
                  </a:lnTo>
                  <a:cubicBezTo>
                    <a:pt x="1904" y="7653"/>
                    <a:pt x="1933" y="7622"/>
                    <a:pt x="1933" y="7584"/>
                  </a:cubicBezTo>
                  <a:cubicBezTo>
                    <a:pt x="1981" y="4171"/>
                    <a:pt x="169" y="85"/>
                    <a:pt x="152" y="44"/>
                  </a:cubicBezTo>
                  <a:cubicBezTo>
                    <a:pt x="139" y="17"/>
                    <a:pt x="112" y="1"/>
                    <a:pt x="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34"/>
            <p:cNvSpPr/>
            <p:nvPr/>
          </p:nvSpPr>
          <p:spPr>
            <a:xfrm>
              <a:off x="8010240" y="2999331"/>
              <a:ext cx="124144" cy="96993"/>
            </a:xfrm>
            <a:custGeom>
              <a:avLst/>
              <a:gdLst/>
              <a:ahLst/>
              <a:cxnLst/>
              <a:rect l="l" t="t" r="r" b="b"/>
              <a:pathLst>
                <a:path w="4153" h="3245" extrusionOk="0">
                  <a:moveTo>
                    <a:pt x="757" y="1"/>
                  </a:moveTo>
                  <a:cubicBezTo>
                    <a:pt x="627" y="1"/>
                    <a:pt x="525" y="48"/>
                    <a:pt x="463" y="151"/>
                  </a:cubicBezTo>
                  <a:cubicBezTo>
                    <a:pt x="0" y="924"/>
                    <a:pt x="875" y="1324"/>
                    <a:pt x="1892" y="1756"/>
                  </a:cubicBezTo>
                  <a:cubicBezTo>
                    <a:pt x="2997" y="2228"/>
                    <a:pt x="4153" y="3244"/>
                    <a:pt x="4153" y="3244"/>
                  </a:cubicBezTo>
                  <a:cubicBezTo>
                    <a:pt x="3659" y="1968"/>
                    <a:pt x="1601" y="1"/>
                    <a:pt x="7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34"/>
            <p:cNvSpPr/>
            <p:nvPr/>
          </p:nvSpPr>
          <p:spPr>
            <a:xfrm>
              <a:off x="8118571" y="2959338"/>
              <a:ext cx="54972" cy="143890"/>
            </a:xfrm>
            <a:custGeom>
              <a:avLst/>
              <a:gdLst/>
              <a:ahLst/>
              <a:cxnLst/>
              <a:rect l="l" t="t" r="r" b="b"/>
              <a:pathLst>
                <a:path w="1839" h="4814" extrusionOk="0">
                  <a:moveTo>
                    <a:pt x="892" y="1"/>
                  </a:moveTo>
                  <a:cubicBezTo>
                    <a:pt x="75" y="1"/>
                    <a:pt x="1" y="3422"/>
                    <a:pt x="657" y="4814"/>
                  </a:cubicBezTo>
                  <a:cubicBezTo>
                    <a:pt x="657" y="4814"/>
                    <a:pt x="716" y="3276"/>
                    <a:pt x="1139" y="2150"/>
                  </a:cubicBezTo>
                  <a:cubicBezTo>
                    <a:pt x="1525" y="1117"/>
                    <a:pt x="1839" y="206"/>
                    <a:pt x="961" y="9"/>
                  </a:cubicBezTo>
                  <a:cubicBezTo>
                    <a:pt x="937" y="4"/>
                    <a:pt x="914" y="1"/>
                    <a:pt x="8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34"/>
            <p:cNvSpPr/>
            <p:nvPr/>
          </p:nvSpPr>
          <p:spPr>
            <a:xfrm>
              <a:off x="8027727" y="2904669"/>
              <a:ext cx="97300" cy="81958"/>
            </a:xfrm>
            <a:custGeom>
              <a:avLst/>
              <a:gdLst/>
              <a:ahLst/>
              <a:cxnLst/>
              <a:rect l="l" t="t" r="r" b="b"/>
              <a:pathLst>
                <a:path w="3255" h="2742" extrusionOk="0">
                  <a:moveTo>
                    <a:pt x="2295" y="0"/>
                  </a:moveTo>
                  <a:cubicBezTo>
                    <a:pt x="2179" y="0"/>
                    <a:pt x="2064" y="30"/>
                    <a:pt x="1967" y="93"/>
                  </a:cubicBezTo>
                  <a:cubicBezTo>
                    <a:pt x="1816" y="190"/>
                    <a:pt x="1723" y="376"/>
                    <a:pt x="1736" y="552"/>
                  </a:cubicBezTo>
                  <a:lnTo>
                    <a:pt x="1736" y="552"/>
                  </a:lnTo>
                  <a:cubicBezTo>
                    <a:pt x="1671" y="420"/>
                    <a:pt x="1530" y="323"/>
                    <a:pt x="1381" y="313"/>
                  </a:cubicBezTo>
                  <a:cubicBezTo>
                    <a:pt x="1372" y="313"/>
                    <a:pt x="1363" y="313"/>
                    <a:pt x="1354" y="313"/>
                  </a:cubicBezTo>
                  <a:cubicBezTo>
                    <a:pt x="1162" y="313"/>
                    <a:pt x="982" y="440"/>
                    <a:pt x="900" y="611"/>
                  </a:cubicBezTo>
                  <a:cubicBezTo>
                    <a:pt x="815" y="793"/>
                    <a:pt x="829" y="1012"/>
                    <a:pt x="918" y="1191"/>
                  </a:cubicBezTo>
                  <a:cubicBezTo>
                    <a:pt x="846" y="1059"/>
                    <a:pt x="698" y="994"/>
                    <a:pt x="548" y="994"/>
                  </a:cubicBezTo>
                  <a:cubicBezTo>
                    <a:pt x="425" y="994"/>
                    <a:pt x="301" y="1037"/>
                    <a:pt x="213" y="1122"/>
                  </a:cubicBezTo>
                  <a:cubicBezTo>
                    <a:pt x="18" y="1314"/>
                    <a:pt x="1" y="1640"/>
                    <a:pt x="125" y="1883"/>
                  </a:cubicBezTo>
                  <a:cubicBezTo>
                    <a:pt x="247" y="2129"/>
                    <a:pt x="608" y="2474"/>
                    <a:pt x="859" y="2586"/>
                  </a:cubicBezTo>
                  <a:cubicBezTo>
                    <a:pt x="1093" y="2690"/>
                    <a:pt x="1343" y="2742"/>
                    <a:pt x="1591" y="2742"/>
                  </a:cubicBezTo>
                  <a:cubicBezTo>
                    <a:pt x="2208" y="2742"/>
                    <a:pt x="2807" y="2420"/>
                    <a:pt x="3089" y="1777"/>
                  </a:cubicBezTo>
                  <a:cubicBezTo>
                    <a:pt x="3254" y="1403"/>
                    <a:pt x="3250" y="957"/>
                    <a:pt x="3078" y="584"/>
                  </a:cubicBezTo>
                  <a:cubicBezTo>
                    <a:pt x="2981" y="376"/>
                    <a:pt x="2830" y="185"/>
                    <a:pt x="2625" y="81"/>
                  </a:cubicBezTo>
                  <a:cubicBezTo>
                    <a:pt x="2524" y="28"/>
                    <a:pt x="2409" y="0"/>
                    <a:pt x="2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34"/>
            <p:cNvSpPr/>
            <p:nvPr/>
          </p:nvSpPr>
          <p:spPr>
            <a:xfrm>
              <a:off x="8086586" y="3174307"/>
              <a:ext cx="93683" cy="39784"/>
            </a:xfrm>
            <a:custGeom>
              <a:avLst/>
              <a:gdLst/>
              <a:ahLst/>
              <a:cxnLst/>
              <a:rect l="l" t="t" r="r" b="b"/>
              <a:pathLst>
                <a:path w="3134" h="1331" extrusionOk="0">
                  <a:moveTo>
                    <a:pt x="1683" y="1"/>
                  </a:moveTo>
                  <a:cubicBezTo>
                    <a:pt x="1639" y="1"/>
                    <a:pt x="1596" y="11"/>
                    <a:pt x="1556" y="32"/>
                  </a:cubicBezTo>
                  <a:cubicBezTo>
                    <a:pt x="1501" y="63"/>
                    <a:pt x="1458" y="113"/>
                    <a:pt x="1420" y="164"/>
                  </a:cubicBezTo>
                  <a:cubicBezTo>
                    <a:pt x="1263" y="375"/>
                    <a:pt x="1168" y="631"/>
                    <a:pt x="1148" y="893"/>
                  </a:cubicBezTo>
                  <a:cubicBezTo>
                    <a:pt x="1098" y="734"/>
                    <a:pt x="1037" y="572"/>
                    <a:pt x="923" y="447"/>
                  </a:cubicBezTo>
                  <a:cubicBezTo>
                    <a:pt x="834" y="351"/>
                    <a:pt x="703" y="282"/>
                    <a:pt x="573" y="282"/>
                  </a:cubicBezTo>
                  <a:cubicBezTo>
                    <a:pt x="538" y="282"/>
                    <a:pt x="503" y="287"/>
                    <a:pt x="470" y="298"/>
                  </a:cubicBezTo>
                  <a:cubicBezTo>
                    <a:pt x="266" y="361"/>
                    <a:pt x="173" y="589"/>
                    <a:pt x="104" y="790"/>
                  </a:cubicBezTo>
                  <a:cubicBezTo>
                    <a:pt x="52" y="940"/>
                    <a:pt x="1" y="1109"/>
                    <a:pt x="74" y="1251"/>
                  </a:cubicBezTo>
                  <a:lnTo>
                    <a:pt x="3027" y="1331"/>
                  </a:lnTo>
                  <a:cubicBezTo>
                    <a:pt x="3133" y="985"/>
                    <a:pt x="3040" y="586"/>
                    <a:pt x="2793" y="322"/>
                  </a:cubicBezTo>
                  <a:cubicBezTo>
                    <a:pt x="2718" y="243"/>
                    <a:pt x="2626" y="172"/>
                    <a:pt x="2518" y="152"/>
                  </a:cubicBezTo>
                  <a:cubicBezTo>
                    <a:pt x="2501" y="150"/>
                    <a:pt x="2484" y="148"/>
                    <a:pt x="2467" y="148"/>
                  </a:cubicBezTo>
                  <a:cubicBezTo>
                    <a:pt x="2372" y="148"/>
                    <a:pt x="2277" y="191"/>
                    <a:pt x="2235" y="275"/>
                  </a:cubicBezTo>
                  <a:cubicBezTo>
                    <a:pt x="2182" y="377"/>
                    <a:pt x="2221" y="515"/>
                    <a:pt x="2152" y="607"/>
                  </a:cubicBezTo>
                  <a:cubicBezTo>
                    <a:pt x="2121" y="447"/>
                    <a:pt x="2086" y="284"/>
                    <a:pt x="1984" y="157"/>
                  </a:cubicBezTo>
                  <a:cubicBezTo>
                    <a:pt x="1912" y="65"/>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34"/>
            <p:cNvSpPr/>
            <p:nvPr/>
          </p:nvSpPr>
          <p:spPr>
            <a:xfrm>
              <a:off x="8160600" y="3209188"/>
              <a:ext cx="93653" cy="39813"/>
            </a:xfrm>
            <a:custGeom>
              <a:avLst/>
              <a:gdLst/>
              <a:ahLst/>
              <a:cxnLst/>
              <a:rect l="l" t="t" r="r" b="b"/>
              <a:pathLst>
                <a:path w="3133" h="1332" extrusionOk="0">
                  <a:moveTo>
                    <a:pt x="1683" y="1"/>
                  </a:moveTo>
                  <a:cubicBezTo>
                    <a:pt x="1638" y="1"/>
                    <a:pt x="1595" y="11"/>
                    <a:pt x="1555" y="33"/>
                  </a:cubicBezTo>
                  <a:cubicBezTo>
                    <a:pt x="1501" y="62"/>
                    <a:pt x="1456" y="112"/>
                    <a:pt x="1419" y="163"/>
                  </a:cubicBezTo>
                  <a:cubicBezTo>
                    <a:pt x="1263" y="374"/>
                    <a:pt x="1167" y="630"/>
                    <a:pt x="1148" y="894"/>
                  </a:cubicBezTo>
                  <a:cubicBezTo>
                    <a:pt x="1096" y="733"/>
                    <a:pt x="1037" y="570"/>
                    <a:pt x="922" y="446"/>
                  </a:cubicBezTo>
                  <a:cubicBezTo>
                    <a:pt x="833" y="350"/>
                    <a:pt x="703" y="281"/>
                    <a:pt x="572" y="281"/>
                  </a:cubicBezTo>
                  <a:cubicBezTo>
                    <a:pt x="537" y="281"/>
                    <a:pt x="502" y="286"/>
                    <a:pt x="468" y="297"/>
                  </a:cubicBezTo>
                  <a:cubicBezTo>
                    <a:pt x="266" y="360"/>
                    <a:pt x="172" y="587"/>
                    <a:pt x="104" y="789"/>
                  </a:cubicBezTo>
                  <a:cubicBezTo>
                    <a:pt x="52" y="939"/>
                    <a:pt x="1" y="1108"/>
                    <a:pt x="73" y="1249"/>
                  </a:cubicBezTo>
                  <a:lnTo>
                    <a:pt x="3027" y="1331"/>
                  </a:lnTo>
                  <a:cubicBezTo>
                    <a:pt x="3133" y="985"/>
                    <a:pt x="3040" y="585"/>
                    <a:pt x="2793" y="322"/>
                  </a:cubicBezTo>
                  <a:cubicBezTo>
                    <a:pt x="2718" y="242"/>
                    <a:pt x="2625" y="171"/>
                    <a:pt x="2517" y="153"/>
                  </a:cubicBezTo>
                  <a:cubicBezTo>
                    <a:pt x="2500" y="150"/>
                    <a:pt x="2482" y="148"/>
                    <a:pt x="2464" y="148"/>
                  </a:cubicBezTo>
                  <a:cubicBezTo>
                    <a:pt x="2370" y="148"/>
                    <a:pt x="2277" y="191"/>
                    <a:pt x="2235" y="274"/>
                  </a:cubicBezTo>
                  <a:cubicBezTo>
                    <a:pt x="2181" y="376"/>
                    <a:pt x="2221" y="514"/>
                    <a:pt x="2152" y="606"/>
                  </a:cubicBezTo>
                  <a:cubicBezTo>
                    <a:pt x="2119" y="446"/>
                    <a:pt x="2084" y="283"/>
                    <a:pt x="1984" y="155"/>
                  </a:cubicBezTo>
                  <a:cubicBezTo>
                    <a:pt x="1912" y="64"/>
                    <a:pt x="1795" y="1"/>
                    <a:pt x="1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78" name="Google Shape;2378;p34"/>
          <p:cNvGrpSpPr/>
          <p:nvPr/>
        </p:nvGrpSpPr>
        <p:grpSpPr>
          <a:xfrm>
            <a:off x="220395" y="5036575"/>
            <a:ext cx="619429" cy="958551"/>
            <a:chOff x="7706772" y="521151"/>
            <a:chExt cx="268136" cy="414933"/>
          </a:xfrm>
        </p:grpSpPr>
        <p:sp>
          <p:nvSpPr>
            <p:cNvPr id="2379" name="Google Shape;2379;p34"/>
            <p:cNvSpPr/>
            <p:nvPr/>
          </p:nvSpPr>
          <p:spPr>
            <a:xfrm>
              <a:off x="7706772" y="521151"/>
              <a:ext cx="268136" cy="414933"/>
            </a:xfrm>
            <a:custGeom>
              <a:avLst/>
              <a:gdLst/>
              <a:ahLst/>
              <a:cxnLst/>
              <a:rect l="l" t="t" r="r" b="b"/>
              <a:pathLst>
                <a:path w="8970" h="13882" extrusionOk="0">
                  <a:moveTo>
                    <a:pt x="4314" y="1"/>
                  </a:moveTo>
                  <a:cubicBezTo>
                    <a:pt x="3892" y="1"/>
                    <a:pt x="3488" y="116"/>
                    <a:pt x="3138" y="331"/>
                  </a:cubicBezTo>
                  <a:cubicBezTo>
                    <a:pt x="3137" y="332"/>
                    <a:pt x="3136" y="332"/>
                    <a:pt x="3134" y="332"/>
                  </a:cubicBezTo>
                  <a:cubicBezTo>
                    <a:pt x="2530" y="396"/>
                    <a:pt x="1977" y="723"/>
                    <a:pt x="1620" y="1220"/>
                  </a:cubicBezTo>
                  <a:lnTo>
                    <a:pt x="1615" y="1226"/>
                  </a:lnTo>
                  <a:cubicBezTo>
                    <a:pt x="1407" y="1323"/>
                    <a:pt x="1215" y="1455"/>
                    <a:pt x="1051" y="1615"/>
                  </a:cubicBezTo>
                  <a:cubicBezTo>
                    <a:pt x="420" y="2231"/>
                    <a:pt x="229" y="3202"/>
                    <a:pt x="550" y="4047"/>
                  </a:cubicBezTo>
                  <a:cubicBezTo>
                    <a:pt x="516" y="4094"/>
                    <a:pt x="482" y="4142"/>
                    <a:pt x="452" y="4193"/>
                  </a:cubicBezTo>
                  <a:cubicBezTo>
                    <a:pt x="88" y="4803"/>
                    <a:pt x="1" y="5482"/>
                    <a:pt x="201" y="6104"/>
                  </a:cubicBezTo>
                  <a:cubicBezTo>
                    <a:pt x="578" y="7259"/>
                    <a:pt x="1738" y="7753"/>
                    <a:pt x="2671" y="8151"/>
                  </a:cubicBezTo>
                  <a:cubicBezTo>
                    <a:pt x="3100" y="8334"/>
                    <a:pt x="3613" y="8670"/>
                    <a:pt x="4050" y="8996"/>
                  </a:cubicBezTo>
                  <a:cubicBezTo>
                    <a:pt x="4053" y="8998"/>
                    <a:pt x="4054" y="9003"/>
                    <a:pt x="4057" y="9007"/>
                  </a:cubicBezTo>
                  <a:cubicBezTo>
                    <a:pt x="4090" y="9177"/>
                    <a:pt x="4121" y="9341"/>
                    <a:pt x="4146" y="9503"/>
                  </a:cubicBezTo>
                  <a:cubicBezTo>
                    <a:pt x="4149" y="9511"/>
                    <a:pt x="4143" y="9518"/>
                    <a:pt x="4136" y="9520"/>
                  </a:cubicBezTo>
                  <a:cubicBezTo>
                    <a:pt x="3820" y="9616"/>
                    <a:pt x="3422" y="9820"/>
                    <a:pt x="3062" y="10259"/>
                  </a:cubicBezTo>
                  <a:cubicBezTo>
                    <a:pt x="2481" y="10969"/>
                    <a:pt x="2328" y="11938"/>
                    <a:pt x="2596" y="12814"/>
                  </a:cubicBezTo>
                  <a:lnTo>
                    <a:pt x="2656" y="13012"/>
                  </a:lnTo>
                  <a:cubicBezTo>
                    <a:pt x="2814" y="13531"/>
                    <a:pt x="3293" y="13882"/>
                    <a:pt x="3832" y="13882"/>
                  </a:cubicBezTo>
                  <a:cubicBezTo>
                    <a:pt x="3843" y="13882"/>
                    <a:pt x="3853" y="13882"/>
                    <a:pt x="3864" y="13881"/>
                  </a:cubicBezTo>
                  <a:lnTo>
                    <a:pt x="7417" y="13787"/>
                  </a:lnTo>
                  <a:cubicBezTo>
                    <a:pt x="7866" y="13774"/>
                    <a:pt x="8273" y="13517"/>
                    <a:pt x="8478" y="13116"/>
                  </a:cubicBezTo>
                  <a:lnTo>
                    <a:pt x="8581" y="12914"/>
                  </a:lnTo>
                  <a:cubicBezTo>
                    <a:pt x="8969" y="12152"/>
                    <a:pt x="8719" y="11425"/>
                    <a:pt x="8639" y="11190"/>
                  </a:cubicBezTo>
                  <a:cubicBezTo>
                    <a:pt x="8420" y="10553"/>
                    <a:pt x="8072" y="10097"/>
                    <a:pt x="7602" y="9833"/>
                  </a:cubicBezTo>
                  <a:cubicBezTo>
                    <a:pt x="7596" y="9830"/>
                    <a:pt x="7595" y="9826"/>
                    <a:pt x="7593" y="9820"/>
                  </a:cubicBezTo>
                  <a:cubicBezTo>
                    <a:pt x="7539" y="9362"/>
                    <a:pt x="7465" y="8885"/>
                    <a:pt x="7369" y="8392"/>
                  </a:cubicBezTo>
                  <a:lnTo>
                    <a:pt x="7369" y="8389"/>
                  </a:lnTo>
                  <a:cubicBezTo>
                    <a:pt x="7394" y="7956"/>
                    <a:pt x="7503" y="6944"/>
                    <a:pt x="7757" y="6265"/>
                  </a:cubicBezTo>
                  <a:cubicBezTo>
                    <a:pt x="8111" y="5314"/>
                    <a:pt x="8554" y="4132"/>
                    <a:pt x="7977" y="3064"/>
                  </a:cubicBezTo>
                  <a:cubicBezTo>
                    <a:pt x="7719" y="2588"/>
                    <a:pt x="7298" y="2229"/>
                    <a:pt x="6766" y="2032"/>
                  </a:cubicBezTo>
                  <a:cubicBezTo>
                    <a:pt x="6762" y="2030"/>
                    <a:pt x="6758" y="2026"/>
                    <a:pt x="6758" y="2022"/>
                  </a:cubicBezTo>
                  <a:cubicBezTo>
                    <a:pt x="6714" y="1857"/>
                    <a:pt x="6656" y="1694"/>
                    <a:pt x="6581" y="1538"/>
                  </a:cubicBezTo>
                  <a:cubicBezTo>
                    <a:pt x="6319" y="968"/>
                    <a:pt x="5908" y="527"/>
                    <a:pt x="5388" y="260"/>
                  </a:cubicBezTo>
                  <a:cubicBezTo>
                    <a:pt x="5057" y="91"/>
                    <a:pt x="4687" y="1"/>
                    <a:pt x="4314" y="1"/>
                  </a:cubicBezTo>
                  <a:close/>
                </a:path>
              </a:pathLst>
            </a:custGeom>
            <a:solidFill>
              <a:schemeClr val="lt2"/>
            </a:solidFill>
            <a:ln>
              <a:noFill/>
            </a:ln>
            <a:effectLst>
              <a:outerShdw blurRad="57150"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34"/>
            <p:cNvSpPr/>
            <p:nvPr/>
          </p:nvSpPr>
          <p:spPr>
            <a:xfrm>
              <a:off x="7829092" y="632102"/>
              <a:ext cx="60861" cy="235204"/>
            </a:xfrm>
            <a:custGeom>
              <a:avLst/>
              <a:gdLst/>
              <a:ahLst/>
              <a:cxnLst/>
              <a:rect l="l" t="t" r="r" b="b"/>
              <a:pathLst>
                <a:path w="2036" h="7869" extrusionOk="0">
                  <a:moveTo>
                    <a:pt x="88" y="0"/>
                  </a:moveTo>
                  <a:cubicBezTo>
                    <a:pt x="77" y="0"/>
                    <a:pt x="67" y="2"/>
                    <a:pt x="57" y="7"/>
                  </a:cubicBezTo>
                  <a:cubicBezTo>
                    <a:pt x="18" y="25"/>
                    <a:pt x="1" y="69"/>
                    <a:pt x="18" y="108"/>
                  </a:cubicBezTo>
                  <a:cubicBezTo>
                    <a:pt x="36" y="151"/>
                    <a:pt x="1882" y="4317"/>
                    <a:pt x="1836" y="7791"/>
                  </a:cubicBezTo>
                  <a:cubicBezTo>
                    <a:pt x="1833" y="7833"/>
                    <a:pt x="1867" y="7869"/>
                    <a:pt x="1909" y="7869"/>
                  </a:cubicBezTo>
                  <a:lnTo>
                    <a:pt x="1917" y="7869"/>
                  </a:lnTo>
                  <a:cubicBezTo>
                    <a:pt x="1956" y="7866"/>
                    <a:pt x="1985" y="7833"/>
                    <a:pt x="1988" y="7794"/>
                  </a:cubicBezTo>
                  <a:cubicBezTo>
                    <a:pt x="2036" y="4283"/>
                    <a:pt x="177" y="88"/>
                    <a:pt x="157" y="46"/>
                  </a:cubicBezTo>
                  <a:cubicBezTo>
                    <a:pt x="144" y="17"/>
                    <a:pt x="116" y="0"/>
                    <a:pt x="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34"/>
            <p:cNvSpPr/>
            <p:nvPr/>
          </p:nvSpPr>
          <p:spPr>
            <a:xfrm>
              <a:off x="7747395" y="666566"/>
              <a:ext cx="127551" cy="99623"/>
            </a:xfrm>
            <a:custGeom>
              <a:avLst/>
              <a:gdLst/>
              <a:ahLst/>
              <a:cxnLst/>
              <a:rect l="l" t="t" r="r" b="b"/>
              <a:pathLst>
                <a:path w="4267" h="3333" extrusionOk="0">
                  <a:moveTo>
                    <a:pt x="777" y="1"/>
                  </a:moveTo>
                  <a:cubicBezTo>
                    <a:pt x="644" y="1"/>
                    <a:pt x="540" y="49"/>
                    <a:pt x="477" y="155"/>
                  </a:cubicBezTo>
                  <a:cubicBezTo>
                    <a:pt x="1" y="948"/>
                    <a:pt x="900" y="1359"/>
                    <a:pt x="1945" y="1804"/>
                  </a:cubicBezTo>
                  <a:cubicBezTo>
                    <a:pt x="3079" y="2288"/>
                    <a:pt x="4266" y="3332"/>
                    <a:pt x="4266" y="3332"/>
                  </a:cubicBezTo>
                  <a:cubicBezTo>
                    <a:pt x="3759" y="2020"/>
                    <a:pt x="1643" y="1"/>
                    <a:pt x="77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34"/>
            <p:cNvSpPr/>
            <p:nvPr/>
          </p:nvSpPr>
          <p:spPr>
            <a:xfrm>
              <a:off x="7858685" y="625467"/>
              <a:ext cx="56437" cy="147836"/>
            </a:xfrm>
            <a:custGeom>
              <a:avLst/>
              <a:gdLst/>
              <a:ahLst/>
              <a:cxnLst/>
              <a:rect l="l" t="t" r="r" b="b"/>
              <a:pathLst>
                <a:path w="1888" h="4946" extrusionOk="0">
                  <a:moveTo>
                    <a:pt x="913" y="0"/>
                  </a:moveTo>
                  <a:cubicBezTo>
                    <a:pt x="78" y="0"/>
                    <a:pt x="0" y="3517"/>
                    <a:pt x="673" y="4946"/>
                  </a:cubicBezTo>
                  <a:cubicBezTo>
                    <a:pt x="673" y="4946"/>
                    <a:pt x="735" y="3366"/>
                    <a:pt x="1167" y="2210"/>
                  </a:cubicBezTo>
                  <a:cubicBezTo>
                    <a:pt x="1565" y="1149"/>
                    <a:pt x="1887" y="213"/>
                    <a:pt x="984" y="8"/>
                  </a:cubicBezTo>
                  <a:cubicBezTo>
                    <a:pt x="960" y="3"/>
                    <a:pt x="936" y="0"/>
                    <a:pt x="9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34"/>
            <p:cNvSpPr/>
            <p:nvPr/>
          </p:nvSpPr>
          <p:spPr>
            <a:xfrm>
              <a:off x="7765391" y="569304"/>
              <a:ext cx="99841" cy="84230"/>
            </a:xfrm>
            <a:custGeom>
              <a:avLst/>
              <a:gdLst/>
              <a:ahLst/>
              <a:cxnLst/>
              <a:rect l="l" t="t" r="r" b="b"/>
              <a:pathLst>
                <a:path w="3340" h="2818" extrusionOk="0">
                  <a:moveTo>
                    <a:pt x="2353" y="0"/>
                  </a:moveTo>
                  <a:cubicBezTo>
                    <a:pt x="2233" y="0"/>
                    <a:pt x="2116" y="30"/>
                    <a:pt x="2016" y="95"/>
                  </a:cubicBezTo>
                  <a:cubicBezTo>
                    <a:pt x="1861" y="195"/>
                    <a:pt x="1766" y="387"/>
                    <a:pt x="1780" y="568"/>
                  </a:cubicBezTo>
                  <a:lnTo>
                    <a:pt x="1780" y="568"/>
                  </a:lnTo>
                  <a:cubicBezTo>
                    <a:pt x="1713" y="432"/>
                    <a:pt x="1568" y="332"/>
                    <a:pt x="1415" y="322"/>
                  </a:cubicBezTo>
                  <a:cubicBezTo>
                    <a:pt x="1407" y="322"/>
                    <a:pt x="1398" y="321"/>
                    <a:pt x="1390" y="321"/>
                  </a:cubicBezTo>
                  <a:cubicBezTo>
                    <a:pt x="1194" y="321"/>
                    <a:pt x="1006" y="452"/>
                    <a:pt x="921" y="630"/>
                  </a:cubicBezTo>
                  <a:cubicBezTo>
                    <a:pt x="833" y="815"/>
                    <a:pt x="849" y="1042"/>
                    <a:pt x="940" y="1225"/>
                  </a:cubicBezTo>
                  <a:cubicBezTo>
                    <a:pt x="866" y="1089"/>
                    <a:pt x="716" y="1023"/>
                    <a:pt x="561" y="1023"/>
                  </a:cubicBezTo>
                  <a:cubicBezTo>
                    <a:pt x="435" y="1023"/>
                    <a:pt x="307" y="1067"/>
                    <a:pt x="216" y="1155"/>
                  </a:cubicBezTo>
                  <a:cubicBezTo>
                    <a:pt x="16" y="1351"/>
                    <a:pt x="0" y="1687"/>
                    <a:pt x="127" y="1937"/>
                  </a:cubicBezTo>
                  <a:cubicBezTo>
                    <a:pt x="254" y="2188"/>
                    <a:pt x="626" y="2542"/>
                    <a:pt x="882" y="2657"/>
                  </a:cubicBezTo>
                  <a:cubicBezTo>
                    <a:pt x="1123" y="2764"/>
                    <a:pt x="1380" y="2818"/>
                    <a:pt x="1635" y="2818"/>
                  </a:cubicBezTo>
                  <a:cubicBezTo>
                    <a:pt x="2268" y="2818"/>
                    <a:pt x="2883" y="2487"/>
                    <a:pt x="3172" y="1825"/>
                  </a:cubicBezTo>
                  <a:cubicBezTo>
                    <a:pt x="3340" y="1440"/>
                    <a:pt x="3336" y="983"/>
                    <a:pt x="3159" y="600"/>
                  </a:cubicBezTo>
                  <a:cubicBezTo>
                    <a:pt x="3060" y="386"/>
                    <a:pt x="2904" y="191"/>
                    <a:pt x="2693" y="82"/>
                  </a:cubicBezTo>
                  <a:cubicBezTo>
                    <a:pt x="2588" y="29"/>
                    <a:pt x="2470" y="0"/>
                    <a:pt x="235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34"/>
            <p:cNvSpPr/>
            <p:nvPr/>
          </p:nvSpPr>
          <p:spPr>
            <a:xfrm>
              <a:off x="7826431" y="846832"/>
              <a:ext cx="96194" cy="40800"/>
            </a:xfrm>
            <a:custGeom>
              <a:avLst/>
              <a:gdLst/>
              <a:ahLst/>
              <a:cxnLst/>
              <a:rect l="l" t="t" r="r" b="b"/>
              <a:pathLst>
                <a:path w="3218" h="1365" extrusionOk="0">
                  <a:moveTo>
                    <a:pt x="1491" y="0"/>
                  </a:moveTo>
                  <a:cubicBezTo>
                    <a:pt x="1375" y="0"/>
                    <a:pt x="1256" y="65"/>
                    <a:pt x="1181" y="160"/>
                  </a:cubicBezTo>
                  <a:cubicBezTo>
                    <a:pt x="1079" y="289"/>
                    <a:pt x="1042" y="459"/>
                    <a:pt x="1008" y="621"/>
                  </a:cubicBezTo>
                  <a:cubicBezTo>
                    <a:pt x="938" y="527"/>
                    <a:pt x="976" y="387"/>
                    <a:pt x="924" y="280"/>
                  </a:cubicBezTo>
                  <a:cubicBezTo>
                    <a:pt x="881" y="195"/>
                    <a:pt x="784" y="149"/>
                    <a:pt x="688" y="149"/>
                  </a:cubicBezTo>
                  <a:cubicBezTo>
                    <a:pt x="670" y="149"/>
                    <a:pt x="652" y="151"/>
                    <a:pt x="634" y="154"/>
                  </a:cubicBezTo>
                  <a:cubicBezTo>
                    <a:pt x="523" y="174"/>
                    <a:pt x="428" y="246"/>
                    <a:pt x="351" y="329"/>
                  </a:cubicBezTo>
                  <a:cubicBezTo>
                    <a:pt x="97" y="600"/>
                    <a:pt x="1" y="1009"/>
                    <a:pt x="108" y="1365"/>
                  </a:cubicBezTo>
                  <a:lnTo>
                    <a:pt x="3143" y="1287"/>
                  </a:lnTo>
                  <a:cubicBezTo>
                    <a:pt x="3217" y="1142"/>
                    <a:pt x="3167" y="967"/>
                    <a:pt x="3113" y="814"/>
                  </a:cubicBezTo>
                  <a:cubicBezTo>
                    <a:pt x="3042" y="607"/>
                    <a:pt x="2945" y="374"/>
                    <a:pt x="2738" y="308"/>
                  </a:cubicBezTo>
                  <a:cubicBezTo>
                    <a:pt x="2702" y="296"/>
                    <a:pt x="2666" y="291"/>
                    <a:pt x="2630" y="291"/>
                  </a:cubicBezTo>
                  <a:cubicBezTo>
                    <a:pt x="2497" y="291"/>
                    <a:pt x="2363" y="362"/>
                    <a:pt x="2272" y="462"/>
                  </a:cubicBezTo>
                  <a:cubicBezTo>
                    <a:pt x="2155" y="589"/>
                    <a:pt x="2091" y="755"/>
                    <a:pt x="2040" y="920"/>
                  </a:cubicBezTo>
                  <a:cubicBezTo>
                    <a:pt x="2019" y="649"/>
                    <a:pt x="1922" y="387"/>
                    <a:pt x="1762" y="168"/>
                  </a:cubicBezTo>
                  <a:cubicBezTo>
                    <a:pt x="1723" y="116"/>
                    <a:pt x="1679" y="64"/>
                    <a:pt x="1622" y="32"/>
                  </a:cubicBezTo>
                  <a:cubicBezTo>
                    <a:pt x="1581" y="10"/>
                    <a:pt x="1536" y="0"/>
                    <a:pt x="14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927576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F103F4-1265-4B53-8535-1DC10C03E31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22016428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103F4-1265-4B53-8535-1DC10C03E31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212746674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F103F4-1265-4B53-8535-1DC10C03E31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135255994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F103F4-1265-4B53-8535-1DC10C03E315}"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1982339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2736710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F103F4-1265-4B53-8535-1DC10C03E315}" type="datetimeFigureOut">
              <a:rPr lang="en-US" smtClean="0"/>
              <a:t>10/10/2023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236638909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103F4-1265-4B53-8535-1DC10C03E315}" type="datetimeFigureOut">
              <a:rPr lang="en-US" smtClean="0"/>
              <a:t>10/10/2023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10846524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F103F4-1265-4B53-8535-1DC10C03E315}" type="datetimeFigureOut">
              <a:rPr lang="en-US" smtClean="0"/>
              <a:t>10/10/2023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15075004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103F4-1265-4B53-8535-1DC10C03E315}"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42446109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F103F4-1265-4B53-8535-1DC10C03E315}" type="datetimeFigureOut">
              <a:rPr lang="en-US" smtClean="0"/>
              <a:t>10/10/2023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257223948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103F4-1265-4B53-8535-1DC10C03E31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136012370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F103F4-1265-4B53-8535-1DC10C03E315}" type="datetimeFigureOut">
              <a:rPr lang="en-US" smtClean="0"/>
              <a:t>10/10/2023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6EEB0E-9601-43E3-BA25-02492C76CD4C}" type="slidenum">
              <a:rPr lang="en-US" smtClean="0"/>
              <a:t>‹#›</a:t>
            </a:fld>
            <a:endParaRPr lang="en-US"/>
          </a:p>
        </p:txBody>
      </p:sp>
    </p:spTree>
    <p:extLst>
      <p:ext uri="{BB962C8B-B14F-4D97-AF65-F5344CB8AC3E}">
        <p14:creationId xmlns:p14="http://schemas.microsoft.com/office/powerpoint/2010/main" val="3267670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723066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1594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7331413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9164890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33032803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4255640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69295957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06677954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139430630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262724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315490308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pPr defTabSz="1219170">
              <a:defRPr/>
            </a:pPr>
            <a:fld id="{B44CCEC7-3A54-47D1-BB25-17A0FDA63797}" type="datetimeFigureOut">
              <a:rPr lang="zh-CN" altLang="en-US" sz="2400" smtClean="0">
                <a:solidFill>
                  <a:srgbClr val="63AECE"/>
                </a:solidFill>
              </a:rPr>
              <a:pPr defTabSz="1219170">
                <a:defRPr/>
              </a:pPr>
              <a:t>2023/10/10</a:t>
            </a:fld>
            <a:endParaRPr lang="zh-CN" altLang="en-US" sz="2400">
              <a:solidFill>
                <a:srgbClr val="63AECE"/>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pPr defTabSz="1219170">
              <a:defRPr/>
            </a:pPr>
            <a:endParaRPr lang="zh-CN" altLang="en-US" sz="2400">
              <a:solidFill>
                <a:srgbClr val="63AECE"/>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pPr defTabSz="1219170">
              <a:defRPr/>
            </a:pPr>
            <a:fld id="{65495661-81B6-46E9-A91E-889569155CC2}" type="slidenum">
              <a:rPr lang="zh-CN" altLang="en-US" sz="2400" smtClean="0">
                <a:solidFill>
                  <a:srgbClr val="63AECE"/>
                </a:solidFill>
              </a:rPr>
              <a:pPr defTabSz="1219170">
                <a:defRPr/>
              </a:pPr>
              <a:t>‹#›</a:t>
            </a:fld>
            <a:endParaRPr lang="zh-CN" altLang="en-US" sz="2400">
              <a:solidFill>
                <a:srgbClr val="63AECE"/>
              </a:solidFill>
            </a:endParaRPr>
          </a:p>
        </p:txBody>
      </p:sp>
    </p:spTree>
    <p:extLst>
      <p:ext uri="{BB962C8B-B14F-4D97-AF65-F5344CB8AC3E}">
        <p14:creationId xmlns:p14="http://schemas.microsoft.com/office/powerpoint/2010/main" val="26603719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914377">
              <a:defRPr/>
            </a:pPr>
            <a:fld id="{9CE5B826-6809-49B3-9B4B-177D412235B0}" type="datetimeFigureOut">
              <a:rPr lang="zh-CN" altLang="en-US" smtClean="0">
                <a:solidFill>
                  <a:srgbClr val="86C58D"/>
                </a:solidFill>
              </a:rPr>
              <a:pPr defTabSz="914377">
                <a:defRPr/>
              </a:pPr>
              <a:t>2023/10/10</a:t>
            </a:fld>
            <a:endParaRPr lang="zh-CN" altLang="en-US">
              <a:solidFill>
                <a:srgbClr val="86C58D"/>
              </a:solidFill>
            </a:endParaRPr>
          </a:p>
        </p:txBody>
      </p:sp>
      <p:sp>
        <p:nvSpPr>
          <p:cNvPr id="5" name="页脚占位符 4"/>
          <p:cNvSpPr>
            <a:spLocks noGrp="1"/>
          </p:cNvSpPr>
          <p:nvPr>
            <p:ph type="ftr" sz="quarter" idx="11"/>
          </p:nvPr>
        </p:nvSpPr>
        <p:spPr/>
        <p:txBody>
          <a:bodyPr/>
          <a:lstStyle/>
          <a:p>
            <a:pPr defTabSz="914377">
              <a:defRPr/>
            </a:pPr>
            <a:endParaRPr lang="zh-CN" altLang="en-US">
              <a:solidFill>
                <a:srgbClr val="86C58D"/>
              </a:solidFill>
            </a:endParaRPr>
          </a:p>
        </p:txBody>
      </p:sp>
      <p:sp>
        <p:nvSpPr>
          <p:cNvPr id="6" name="灯片编号占位符 5"/>
          <p:cNvSpPr>
            <a:spLocks noGrp="1"/>
          </p:cNvSpPr>
          <p:nvPr>
            <p:ph type="sldNum" sz="quarter" idx="12"/>
          </p:nvPr>
        </p:nvSpPr>
        <p:spPr/>
        <p:txBody>
          <a:bodyPr/>
          <a:lstStyle/>
          <a:p>
            <a:pPr defTabSz="914377">
              <a:defRPr/>
            </a:pPr>
            <a:fld id="{601AD0B5-09AD-499F-88BC-01FCE55CDA76}" type="slidenum">
              <a:rPr lang="zh-CN" altLang="en-US" smtClean="0">
                <a:solidFill>
                  <a:srgbClr val="86C58D"/>
                </a:solidFill>
              </a:rPr>
              <a:pPr defTabSz="914377">
                <a:defRPr/>
              </a:pPr>
              <a:t>‹#›</a:t>
            </a:fld>
            <a:endParaRPr lang="zh-CN" altLang="en-US">
              <a:solidFill>
                <a:srgbClr val="86C58D"/>
              </a:solidFill>
            </a:endParaRPr>
          </a:p>
        </p:txBody>
      </p:sp>
    </p:spTree>
    <p:extLst>
      <p:ext uri="{BB962C8B-B14F-4D97-AF65-F5344CB8AC3E}">
        <p14:creationId xmlns:p14="http://schemas.microsoft.com/office/powerpoint/2010/main" val="194697771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87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47079105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87745759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58723821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2143031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26662137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254093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066914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01379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81670962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646405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7779348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310450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306528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80138097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19316338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176513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142678851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88183737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283900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1789359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88673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71867414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4813932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3013327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4623286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863FA1-73DB-484D-A0D1-FB8E7784C3F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66B5F4EE-5EC0-4126-BFC7-A32178B40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ED906AFC-7F2C-4AF3-B435-12A340B7B25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71E1BD0-523F-4C68-A9C2-0BCB142C4A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7144763-B555-4FAF-9636-24B8D214F5B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415323078"/>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53873266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C98311-5603-4FB9-B0FC-83D09C5A34F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2AF96BF-90F9-4EF0-9C0C-A0F5F9B28B8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3D21AAD-DFEF-4684-B04A-678AC96D7D8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D34CDC9-BC7C-4AB3-B148-808EE7F998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C6FAF1D-76C2-4865-A314-E3CE2BAF95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77032762"/>
      </p:ext>
    </p:extLst>
  </p:cSld>
  <p:clrMapOvr>
    <a:masterClrMapping/>
  </p:clrMapOvr>
  <p:transition spd="slow">
    <p:cove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11953A-7BFA-4791-90FD-131A731F3B7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94698D9-531A-4E8D-B252-C10FDCE7D1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8E1B12A-B843-4C16-90FC-3FB2A07894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D03552C-99C1-48EB-9275-5FD91A2256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C208FEE-5664-4050-AD54-190AD833F79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696417583"/>
      </p:ext>
    </p:extLst>
  </p:cSld>
  <p:clrMapOvr>
    <a:masterClrMapping/>
  </p:clrMapOvr>
  <p:transition spd="slow">
    <p:cove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23B2BDA-1759-4CA3-B072-816119C6492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2E9BAF8-532E-4EF3-B283-E89BF067239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3A79BD5-F5DF-49E3-BB1A-CD7BAC4A60EF}"/>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678918A-29A9-4B8E-A7E5-01453BC858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2255A99E-62A1-4228-8E34-F6424CA85B0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82DDF071-A280-416C-B169-B33EED05085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68340093"/>
      </p:ext>
    </p:extLst>
  </p:cSld>
  <p:clrMapOvr>
    <a:masterClrMapping/>
  </p:clrMapOvr>
  <p:transition spd="slow">
    <p:cove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F19747-25A1-43B6-B6D2-20AE22B4FC3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21E3766-1C64-463B-83E7-BACCFBC141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208837DF-ADEF-4E88-AAA2-9956DA70D3BE}"/>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277E25-E5BD-4CBF-B65E-D0499747F7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5FF8EF4-C8A2-41A0-A02B-6F5F0F4E4824}"/>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79B134C-9982-40BF-A88B-2DD73CE8798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D7CF33B1-1657-4EB4-A25A-D79122D8AF7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10719ACB-AA1F-47FD-8463-12CDE513DA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05164927"/>
      </p:ext>
    </p:extLst>
  </p:cSld>
  <p:clrMapOvr>
    <a:masterClrMapping/>
  </p:clrMapOvr>
  <p:transition spd="slow">
    <p:cove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85B858-9496-4556-BE0F-793459979A1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5EE0F357-0AC6-4C7E-A7AE-A2022592A9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26FD4E9F-FF8A-4744-884E-F53BB1C4D31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3AF20C27-960F-4FC9-84FE-C4C740B0A2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82936008"/>
      </p:ext>
    </p:extLst>
  </p:cSld>
  <p:clrMapOvr>
    <a:masterClrMapping/>
  </p:clrMapOvr>
  <p:transition spd="slow">
    <p:cove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1AD458D-AE1F-4FBF-8484-C287334926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2ACD939B-2FDD-479E-BB9A-8A1DF6A8057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D5BE047-6A05-4AD2-96B6-195CB9C1DBB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51642542"/>
      </p:ext>
    </p:extLst>
  </p:cSld>
  <p:clrMapOvr>
    <a:masterClrMapping/>
  </p:clrMapOvr>
  <p:transition spd="slow">
    <p:cove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E2433D9-F609-4DBA-8C80-0DD17055C23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C212B6E-2880-4946-BCFA-A294C341C1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A5C6B8-F646-4C5A-B8D5-A5EB57ED91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6933C14-375A-4FD5-8F2F-1F29C1C39F7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159DDF19-3307-4887-B604-BC35B6BFC1F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5F18F9CF-08B8-414A-BD30-784EE8BDE4B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692724386"/>
      </p:ext>
    </p:extLst>
  </p:cSld>
  <p:clrMapOvr>
    <a:masterClrMapping/>
  </p:clrMapOvr>
  <p:transition spd="slow">
    <p:cove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039DCDA-5ED3-48EA-9A6C-A168116C3A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CC8A77C-854A-405A-BAB7-C71AE538CD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7594DB7-9D21-4257-A28B-9C1179ACD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FA2813D-AD41-4765-91F8-04C5277BB0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C2992C7F-AB8D-46D0-B739-4A2EF2AEB5A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D853F50-438A-4B05-9BBD-EB23BFB73C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8093361"/>
      </p:ext>
    </p:extLst>
  </p:cSld>
  <p:clrMapOvr>
    <a:masterClrMapping/>
  </p:clrMapOvr>
  <p:transition spd="slow">
    <p:cove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A6BDEA-A9D8-4316-A8D8-0B36FCA46A0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5779B07-E857-4452-A927-1A4D93A4AB9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28811CB7-FB6E-40A0-9487-22971A7B7D1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5BE0652F-AE82-4AD8-91D4-FA3C19DC1A1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E99F17DE-E4F5-4E3E-AD11-3A7EEBED78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27248151"/>
      </p:ext>
    </p:extLst>
  </p:cSld>
  <p:clrMapOvr>
    <a:masterClrMapping/>
  </p:clrMapOvr>
  <p:transition spd="slow">
    <p:cove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6491FC8-5A1B-4568-A0FD-3F1E9DF9E39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8B40058-4C77-4A97-AC47-1A5457A4EFDC}"/>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A13F0D0-5694-4E84-8FAF-D7ED06355C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901223E-57C0-4807-886C-0C4A15CDEEA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B38B3A57-5D67-4270-9949-B652FD57B1C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29066588"/>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9922805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19484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2952473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10966240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24112152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315477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60312885"/>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4417984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31053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06955167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9296551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94143510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84281375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25889929"/>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65142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388910"/>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410219343"/>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6_标题和内容">
    <p:spTree>
      <p:nvGrpSpPr>
        <p:cNvPr id="1" name=""/>
        <p:cNvGrpSpPr/>
        <p:nvPr/>
      </p:nvGrpSpPr>
      <p:grpSpPr>
        <a:xfrm>
          <a:off x="0" y="0"/>
          <a:ext cx="0" cy="0"/>
          <a:chOff x="0" y="0"/>
          <a:chExt cx="0" cy="0"/>
        </a:xfrm>
      </p:grpSpPr>
      <p:sp>
        <p:nvSpPr>
          <p:cNvPr id="5" name="标题 1"/>
          <p:cNvSpPr txBox="1">
            <a:spLocks/>
          </p:cNvSpPr>
          <p:nvPr userDrawn="1"/>
        </p:nvSpPr>
        <p:spPr bwMode="auto">
          <a:xfrm>
            <a:off x="1524122" y="13716033"/>
            <a:ext cx="4063892" cy="69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rtlCol="0" anchor="ctr" anchorCtr="0" compatLnSpc="1">
            <a:prstTxWarp prst="textNoShape">
              <a:avLst/>
            </a:prstTxWarp>
            <a:spAutoFit/>
          </a:bodyPr>
          <a:lstStyle>
            <a:lvl1pPr algn="l" rtl="0" eaLnBrk="0" fontAlgn="base" hangingPunct="0">
              <a:spcBef>
                <a:spcPct val="0"/>
              </a:spcBef>
              <a:spcAft>
                <a:spcPct val="0"/>
              </a:spcAft>
              <a:defRPr lang="zh-CN" altLang="en-US" sz="2800" b="1" kern="1200" dirty="0">
                <a:solidFill>
                  <a:schemeClr val="tx1"/>
                </a:solidFill>
                <a:latin typeface="+mn-lt"/>
                <a:ea typeface="+mn-ea"/>
                <a:cs typeface="+mn-cs"/>
              </a:defRPr>
            </a:lvl1pPr>
            <a:lvl2pPr algn="ctr" rtl="0" eaLnBrk="0" fontAlgn="base" hangingPunct="0">
              <a:spcBef>
                <a:spcPct val="0"/>
              </a:spcBef>
              <a:spcAft>
                <a:spcPct val="0"/>
              </a:spcAft>
              <a:defRPr sz="4400">
                <a:solidFill>
                  <a:schemeClr val="tx1"/>
                </a:solidFill>
                <a:latin typeface="Verdana" pitchFamily="34" charset="0"/>
                <a:ea typeface="微软雅黑" pitchFamily="34" charset="-122"/>
              </a:defRPr>
            </a:lvl2pPr>
            <a:lvl3pPr algn="ctr" rtl="0" eaLnBrk="0" fontAlgn="base" hangingPunct="0">
              <a:spcBef>
                <a:spcPct val="0"/>
              </a:spcBef>
              <a:spcAft>
                <a:spcPct val="0"/>
              </a:spcAft>
              <a:defRPr sz="4400">
                <a:solidFill>
                  <a:schemeClr val="tx1"/>
                </a:solidFill>
                <a:latin typeface="Verdana" pitchFamily="34" charset="0"/>
                <a:ea typeface="微软雅黑" pitchFamily="34" charset="-122"/>
              </a:defRPr>
            </a:lvl3pPr>
            <a:lvl4pPr algn="ctr" rtl="0" eaLnBrk="0" fontAlgn="base" hangingPunct="0">
              <a:spcBef>
                <a:spcPct val="0"/>
              </a:spcBef>
              <a:spcAft>
                <a:spcPct val="0"/>
              </a:spcAft>
              <a:defRPr sz="4400">
                <a:solidFill>
                  <a:schemeClr val="tx1"/>
                </a:solidFill>
                <a:latin typeface="Verdana" pitchFamily="34" charset="0"/>
                <a:ea typeface="微软雅黑" pitchFamily="34" charset="-122"/>
              </a:defRPr>
            </a:lvl4pPr>
            <a:lvl5pPr algn="ctr" rtl="0" eaLnBrk="0" fontAlgn="base" hangingPunct="0">
              <a:spcBef>
                <a:spcPct val="0"/>
              </a:spcBef>
              <a:spcAft>
                <a:spcPct val="0"/>
              </a:spcAft>
              <a:defRPr sz="4400">
                <a:solidFill>
                  <a:schemeClr val="tx1"/>
                </a:solidFill>
                <a:latin typeface="Verdana" pitchFamily="34" charset="0"/>
                <a:ea typeface="微软雅黑" pitchFamily="34" charset="-122"/>
              </a:defRPr>
            </a:lvl5pPr>
            <a:lvl6pPr marL="457200" algn="ctr" rtl="0" fontAlgn="base">
              <a:spcBef>
                <a:spcPct val="0"/>
              </a:spcBef>
              <a:spcAft>
                <a:spcPct val="0"/>
              </a:spcAft>
              <a:defRPr sz="4400">
                <a:solidFill>
                  <a:schemeClr val="tx1"/>
                </a:solidFill>
                <a:latin typeface="Verdana" pitchFamily="34" charset="0"/>
                <a:ea typeface="微软雅黑" pitchFamily="34" charset="-122"/>
              </a:defRPr>
            </a:lvl6pPr>
            <a:lvl7pPr marL="914400" algn="ctr" rtl="0" fontAlgn="base">
              <a:spcBef>
                <a:spcPct val="0"/>
              </a:spcBef>
              <a:spcAft>
                <a:spcPct val="0"/>
              </a:spcAft>
              <a:defRPr sz="4400">
                <a:solidFill>
                  <a:schemeClr val="tx1"/>
                </a:solidFill>
                <a:latin typeface="Verdana" pitchFamily="34" charset="0"/>
                <a:ea typeface="微软雅黑" pitchFamily="34" charset="-122"/>
              </a:defRPr>
            </a:lvl7pPr>
            <a:lvl8pPr marL="1371600" algn="ctr" rtl="0" fontAlgn="base">
              <a:spcBef>
                <a:spcPct val="0"/>
              </a:spcBef>
              <a:spcAft>
                <a:spcPct val="0"/>
              </a:spcAft>
              <a:defRPr sz="4400">
                <a:solidFill>
                  <a:schemeClr val="tx1"/>
                </a:solidFill>
                <a:latin typeface="Verdana" pitchFamily="34" charset="0"/>
                <a:ea typeface="微软雅黑" pitchFamily="34" charset="-122"/>
              </a:defRPr>
            </a:lvl8pPr>
            <a:lvl9pPr marL="1828800" algn="ctr" rtl="0" fontAlgn="base">
              <a:spcBef>
                <a:spcPct val="0"/>
              </a:spcBef>
              <a:spcAft>
                <a:spcPct val="0"/>
              </a:spcAft>
              <a:defRPr sz="4400">
                <a:solidFill>
                  <a:schemeClr val="tx1"/>
                </a:solidFill>
                <a:latin typeface="Verdana" pitchFamily="34" charset="0"/>
                <a:ea typeface="微软雅黑" pitchFamily="34" charset="-122"/>
              </a:defRPr>
            </a:lvl9pPr>
          </a:lstStyle>
          <a:p>
            <a:pPr marL="0" marR="0" lvl="0" indent="0" algn="l" defTabSz="1219170" rtl="0" eaLnBrk="1" fontAlgn="auto" latinLnBrk="0" hangingPunct="1">
              <a:lnSpc>
                <a:spcPct val="100000"/>
              </a:lnSpc>
              <a:spcBef>
                <a:spcPct val="0"/>
              </a:spcBef>
              <a:spcAft>
                <a:spcPts val="0"/>
              </a:spcAft>
              <a:buClrTx/>
              <a:buSzTx/>
              <a:buFontTx/>
              <a:buNone/>
              <a:tabLst/>
              <a:defRPr/>
            </a:pPr>
            <a:r>
              <a:rPr kumimoji="0" lang="zh-CN" altLang="en-US" sz="3733" b="1" i="0" u="none" strike="noStrike" kern="1200" cap="none" spc="0" normalizeH="0" baseline="0" noProof="0" dirty="0">
                <a:ln>
                  <a:noFill/>
                </a:ln>
                <a:solidFill>
                  <a:srgbClr val="0070C0"/>
                </a:solidFill>
                <a:effectLst/>
                <a:uLnTx/>
                <a:uFillTx/>
                <a:latin typeface="Verdana"/>
                <a:ea typeface="微软雅黑"/>
                <a:cs typeface="+mn-cs"/>
              </a:rPr>
              <a:t>单击此处添加目录</a:t>
            </a:r>
          </a:p>
        </p:txBody>
      </p:sp>
      <p:pic>
        <p:nvPicPr>
          <p:cNvPr id="2" name="图片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19416" y="6502009"/>
            <a:ext cx="12192000" cy="353756"/>
          </a:xfrm>
          <a:prstGeom prst="rect">
            <a:avLst/>
          </a:prstGeom>
        </p:spPr>
      </p:pic>
    </p:spTree>
    <p:extLst>
      <p:ext uri="{BB962C8B-B14F-4D97-AF65-F5344CB8AC3E}">
        <p14:creationId xmlns:p14="http://schemas.microsoft.com/office/powerpoint/2010/main" val="395964311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zh-CN" altLang="en-US"/>
              <a:t>单击此处编辑母版文本样式</a:t>
            </a:r>
          </a:p>
        </p:txBody>
      </p:sp>
    </p:spTree>
    <p:extLst>
      <p:ext uri="{BB962C8B-B14F-4D97-AF65-F5344CB8AC3E}">
        <p14:creationId xmlns:p14="http://schemas.microsoft.com/office/powerpoint/2010/main" val="30602275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3222563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72" y="1535113"/>
            <a:ext cx="5389033" cy="639763"/>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72" y="2174875"/>
            <a:ext cx="5389033" cy="3951288"/>
          </a:xfrm>
          <a:prstGeom prst="rect">
            <a:avLst/>
          </a:prstGeo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36419422"/>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8585447"/>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67938"/>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061556"/>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273484490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9"/>
            <a:ext cx="7315200" cy="8048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128131662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639930620"/>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0"/>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166770994"/>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80122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88156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62215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368570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12213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573019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5" y="273049"/>
            <a:ext cx="4011084" cy="1162051"/>
          </a:xfrm>
          <a:prstGeom prst="rect">
            <a:avLst/>
          </a:prstGeo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3"/>
            <a:ext cx="6815667" cy="5853113"/>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5" y="1435103"/>
            <a:ext cx="4011084" cy="4691063"/>
          </a:xfrm>
          <a:prstGeom prst="rect">
            <a:avLst/>
          </a:prstGeo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Tree>
    <p:extLst>
      <p:ext uri="{BB962C8B-B14F-4D97-AF65-F5344CB8AC3E}">
        <p14:creationId xmlns:p14="http://schemas.microsoft.com/office/powerpoint/2010/main" val="3458636361"/>
      </p:ext>
    </p:extLst>
  </p:cSld>
  <p:clrMapOvr>
    <a:masterClrMapping/>
  </p:clrMapOvr>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06075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0190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1305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04809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82695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itle and three columns" userDrawn="1">
  <p:cSld name="Title and three columns">
    <p:bg>
      <p:bgPr>
        <a:blipFill dpi="0" rotWithShape="1">
          <a:blip r:embed="rId2">
            <a:lum/>
          </a:blip>
          <a:srcRect/>
          <a:stretch>
            <a:fillRect l="-6000" r="-6000"/>
          </a:stretch>
        </a:blipFill>
        <a:effectLst/>
      </p:bgPr>
    </p:bg>
    <p:spTree>
      <p:nvGrpSpPr>
        <p:cNvPr id="1" name="Shape 977"/>
        <p:cNvGrpSpPr/>
        <p:nvPr/>
      </p:nvGrpSpPr>
      <p:grpSpPr>
        <a:xfrm>
          <a:off x="0" y="0"/>
          <a:ext cx="0" cy="0"/>
          <a:chOff x="0" y="0"/>
          <a:chExt cx="0" cy="0"/>
        </a:xfrm>
      </p:grpSpPr>
      <p:sp>
        <p:nvSpPr>
          <p:cNvPr id="984" name="Google Shape;984;p14"/>
          <p:cNvSpPr/>
          <p:nvPr/>
        </p:nvSpPr>
        <p:spPr>
          <a:xfrm>
            <a:off x="8502318"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5" name="Google Shape;985;p14"/>
          <p:cNvSpPr/>
          <p:nvPr/>
        </p:nvSpPr>
        <p:spPr>
          <a:xfrm>
            <a:off x="586918"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6" name="Google Shape;986;p14"/>
          <p:cNvSpPr/>
          <p:nvPr/>
        </p:nvSpPr>
        <p:spPr>
          <a:xfrm>
            <a:off x="719201" y="311467"/>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987" name="Google Shape;987;p14"/>
          <p:cNvSpPr/>
          <p:nvPr/>
        </p:nvSpPr>
        <p:spPr>
          <a:xfrm>
            <a:off x="11432701" y="6035234"/>
            <a:ext cx="277292" cy="277237"/>
          </a:xfrm>
          <a:custGeom>
            <a:avLst/>
            <a:gdLst/>
            <a:ahLst/>
            <a:cxnLst/>
            <a:rect l="l" t="t" r="r" b="b"/>
            <a:pathLst>
              <a:path w="5011" h="5010" extrusionOk="0">
                <a:moveTo>
                  <a:pt x="2484" y="0"/>
                </a:moveTo>
                <a:lnTo>
                  <a:pt x="2013" y="1070"/>
                </a:lnTo>
                <a:lnTo>
                  <a:pt x="1842" y="1413"/>
                </a:lnTo>
                <a:lnTo>
                  <a:pt x="1628" y="1627"/>
                </a:lnTo>
                <a:lnTo>
                  <a:pt x="1371" y="1841"/>
                </a:lnTo>
                <a:lnTo>
                  <a:pt x="1028" y="2012"/>
                </a:lnTo>
                <a:lnTo>
                  <a:pt x="1" y="2526"/>
                </a:lnTo>
                <a:lnTo>
                  <a:pt x="1028" y="2997"/>
                </a:lnTo>
                <a:lnTo>
                  <a:pt x="1371" y="3168"/>
                </a:lnTo>
                <a:lnTo>
                  <a:pt x="1628" y="3382"/>
                </a:lnTo>
                <a:lnTo>
                  <a:pt x="1842" y="3639"/>
                </a:lnTo>
                <a:lnTo>
                  <a:pt x="2013" y="3982"/>
                </a:lnTo>
                <a:lnTo>
                  <a:pt x="2484" y="5009"/>
                </a:lnTo>
                <a:lnTo>
                  <a:pt x="2955" y="3982"/>
                </a:lnTo>
                <a:lnTo>
                  <a:pt x="3169" y="3639"/>
                </a:lnTo>
                <a:lnTo>
                  <a:pt x="3383" y="3382"/>
                </a:lnTo>
                <a:lnTo>
                  <a:pt x="3597" y="3168"/>
                </a:lnTo>
                <a:lnTo>
                  <a:pt x="3940" y="2997"/>
                </a:lnTo>
                <a:lnTo>
                  <a:pt x="5010" y="2526"/>
                </a:lnTo>
                <a:lnTo>
                  <a:pt x="3940" y="2012"/>
                </a:lnTo>
                <a:lnTo>
                  <a:pt x="3597" y="1841"/>
                </a:lnTo>
                <a:lnTo>
                  <a:pt x="3383" y="1627"/>
                </a:lnTo>
                <a:lnTo>
                  <a:pt x="3169" y="1413"/>
                </a:lnTo>
                <a:lnTo>
                  <a:pt x="2955" y="1070"/>
                </a:lnTo>
                <a:lnTo>
                  <a:pt x="2484" y="0"/>
                </a:lnTo>
                <a:close/>
              </a:path>
            </a:pathLst>
          </a:custGeom>
          <a:solidFill>
            <a:schemeClr val="dk2"/>
          </a:solidFill>
          <a:ln>
            <a:noFill/>
          </a:ln>
        </p:spPr>
        <p:txBody>
          <a:bodyPr spcFirstLastPara="1" wrap="square" lIns="121900" tIns="121900" rIns="121900" bIns="121900" anchor="ctr" anchorCtr="0">
            <a:noAutofit/>
          </a:bodyPr>
          <a:lstStyle/>
          <a:p>
            <a:endParaRPr sz="2400">
              <a:solidFill>
                <a:prstClr val="black"/>
              </a:solidFill>
            </a:endParaRPr>
          </a:p>
        </p:txBody>
      </p:sp>
    </p:spTree>
    <p:extLst>
      <p:ext uri="{BB962C8B-B14F-4D97-AF65-F5344CB8AC3E}">
        <p14:creationId xmlns:p14="http://schemas.microsoft.com/office/powerpoint/2010/main" val="22290615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046510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84130124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53832819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p:txBody>
          <a:bodyPr/>
          <a:lstStyle/>
          <a:p>
            <a:fld id="{70A3FBA0-BC9C-413C-ADF3-9E6E8E6BC096}" type="datetimeFigureOut">
              <a:rPr lang="en-US" smtClean="0"/>
              <a:t>10/10/2023</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43812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5" Type="http://schemas.openxmlformats.org/officeDocument/2006/relationships/slideLayout" Target="../slideLayouts/slideLayout111.xml"/><Relationship Id="rId10" Type="http://schemas.openxmlformats.org/officeDocument/2006/relationships/theme" Target="../theme/theme10.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id="{93B0B6D7-55EA-4ACB-AEA3-FDCEE1E4BF4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4178870704"/>
      </p:ext>
    </p:extLst>
  </p:cSld>
  <p:clrMap bg1="lt1" tx1="dk1" bg2="lt2" tx2="dk2" accent1="accent1" accent2="accent2" accent3="accent3" accent4="accent4" accent5="accent5" accent6="accent6" hlink="hlink" folHlink="folHlink"/>
  <p:sldLayoutIdLst>
    <p:sldLayoutId id="2147483661" r:id="rId1"/>
    <p:sldLayoutId id="2147483669" r:id="rId2"/>
    <p:sldLayoutId id="2147483670"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720000"/>
            <a:ext cx="10272000" cy="846000"/>
          </a:xfrm>
          <a:prstGeom prst="rect">
            <a:avLst/>
          </a:prstGeom>
          <a:solidFill>
            <a:schemeClr val="lt2"/>
          </a:solid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1pPr>
            <a:lvl2pPr lvl="1"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2pPr>
            <a:lvl3pPr lvl="2"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3pPr>
            <a:lvl4pPr lvl="3"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4pPr>
            <a:lvl5pPr lvl="4"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5pPr>
            <a:lvl6pPr lvl="5"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6pPr>
            <a:lvl7pPr lvl="6"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7pPr>
            <a:lvl8pPr lvl="7"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8pPr>
            <a:lvl9pPr lvl="8" algn="ctr" rtl="0">
              <a:spcBef>
                <a:spcPts val="0"/>
              </a:spcBef>
              <a:spcAft>
                <a:spcPts val="0"/>
              </a:spcAft>
              <a:buClr>
                <a:schemeClr val="dk1"/>
              </a:buClr>
              <a:buSzPts val="3000"/>
              <a:buFont typeface="Chau Philomene One"/>
              <a:buNone/>
              <a:defRPr sz="3000" b="1">
                <a:solidFill>
                  <a:schemeClr val="dk1"/>
                </a:solidFill>
                <a:latin typeface="Chau Philomene One"/>
                <a:ea typeface="Chau Philomene One"/>
                <a:cs typeface="Chau Philomene One"/>
                <a:sym typeface="Chau Philomene One"/>
              </a:defRPr>
            </a:lvl9pPr>
          </a:lstStyle>
          <a:p>
            <a:endParaRPr/>
          </a:p>
        </p:txBody>
      </p:sp>
      <p:sp>
        <p:nvSpPr>
          <p:cNvPr id="7" name="Google Shape;7;p1"/>
          <p:cNvSpPr txBox="1">
            <a:spLocks noGrp="1"/>
          </p:cNvSpPr>
          <p:nvPr>
            <p:ph type="body" idx="1"/>
          </p:nvPr>
        </p:nvSpPr>
        <p:spPr>
          <a:xfrm>
            <a:off x="960000" y="1566000"/>
            <a:ext cx="10272000" cy="4572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1pPr>
            <a:lvl2pPr marL="914400" lvl="1"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2pPr>
            <a:lvl3pPr marL="1371600" lvl="2"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3pPr>
            <a:lvl4pPr marL="1828800" lvl="3"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4pPr>
            <a:lvl5pPr marL="2286000" lvl="4"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5pPr>
            <a:lvl6pPr marL="2743200" lvl="5"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6pPr>
            <a:lvl7pPr marL="3200400" lvl="6"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7pPr>
            <a:lvl8pPr marL="3657600" lvl="7"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8pPr>
            <a:lvl9pPr marL="4114800" lvl="8" indent="-317500">
              <a:lnSpc>
                <a:spcPct val="100000"/>
              </a:lnSpc>
              <a:spcBef>
                <a:spcPts val="0"/>
              </a:spcBef>
              <a:spcAft>
                <a:spcPts val="0"/>
              </a:spcAft>
              <a:buClr>
                <a:schemeClr val="dk1"/>
              </a:buClr>
              <a:buSzPts val="1400"/>
              <a:buFont typeface="Bellota Text"/>
              <a:buChar char="■"/>
              <a:defRPr>
                <a:solidFill>
                  <a:schemeClr val="dk1"/>
                </a:solidFill>
                <a:latin typeface="Bellota Text"/>
                <a:ea typeface="Bellota Text"/>
                <a:cs typeface="Bellota Text"/>
                <a:sym typeface="Bellota Text"/>
              </a:defRPr>
            </a:lvl9pPr>
          </a:lstStyle>
          <a:p>
            <a:endParaRPr/>
          </a:p>
        </p:txBody>
      </p:sp>
    </p:spTree>
    <p:extLst>
      <p:ext uri="{BB962C8B-B14F-4D97-AF65-F5344CB8AC3E}">
        <p14:creationId xmlns:p14="http://schemas.microsoft.com/office/powerpoint/2010/main" val="4227438806"/>
      </p:ext>
    </p:extLst>
  </p:cSld>
  <p:clrMap bg1="lt1" tx1="dk1" bg2="dk2"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103F4-1265-4B53-8535-1DC10C03E315}" type="datetimeFigureOut">
              <a:rPr lang="en-US" smtClean="0"/>
              <a:t>10/10/2023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6EEB0E-9601-43E3-BA25-02492C76CD4C}" type="slidenum">
              <a:rPr lang="en-US" smtClean="0"/>
              <a:t>‹#›</a:t>
            </a:fld>
            <a:endParaRPr lang="en-US"/>
          </a:p>
        </p:txBody>
      </p:sp>
    </p:spTree>
    <p:extLst>
      <p:ext uri="{BB962C8B-B14F-4D97-AF65-F5344CB8AC3E}">
        <p14:creationId xmlns:p14="http://schemas.microsoft.com/office/powerpoint/2010/main" val="222778243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5B0ED0CD-5510-4BD2-80F6-561C76E4756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1915112921"/>
      </p:ext>
    </p:extLst>
  </p:cSld>
  <p:clrMap bg1="lt1" tx1="dk1" bg2="lt2" tx2="dk2" accent1="accent1" accent2="accent2" accent3="accent3" accent4="accent4" accent5="accent5" accent6="accent6" hlink="hlink" folHlink="folHlink"/>
  <p:sldLayoutIdLst>
    <p:sldLayoutId id="2147483686"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01A6CADA-E1A9-47BD-976C-2930037D3FF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62125" y="276225"/>
            <a:ext cx="1237952" cy="1237952"/>
          </a:xfrm>
          <a:prstGeom prst="rect">
            <a:avLst/>
          </a:prstGeom>
        </p:spPr>
      </p:pic>
    </p:spTree>
    <p:extLst>
      <p:ext uri="{BB962C8B-B14F-4D97-AF65-F5344CB8AC3E}">
        <p14:creationId xmlns:p14="http://schemas.microsoft.com/office/powerpoint/2010/main" val="3316389283"/>
      </p:ext>
    </p:extLst>
  </p:cSld>
  <p:clrMap bg1="lt1" tx1="dk1" bg2="lt2" tx2="dk2" accent1="accent1" accent2="accent2" accent3="accent3" accent4="accent4" accent5="accent5" accent6="accent6" hlink="hlink" folHlink="folHlink"/>
  <p:sldLayoutIdLst>
    <p:sldLayoutId id="2147483704" r:id="rId1"/>
    <p:sldLayoutId id="2147483712" r:id="rId2"/>
    <p:sldLayoutId id="2147483713"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902757"/>
      </p:ext>
    </p:extLst>
  </p:cSld>
  <p:clrMap bg1="lt1" tx1="dk1" bg2="lt2" tx2="dk2" accent1="accent1" accent2="accent2" accent3="accent3" accent4="accent4" accent5="accent5" accent6="accent6" hlink="hlink" folHlink="folHlink"/>
  <p:sldLayoutIdLst>
    <p:sldLayoutId id="2147483729" r:id="rId1"/>
    <p:sldLayoutId id="2147483737" r:id="rId2"/>
    <p:sldLayoutId id="2147483738"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D21DB8F3-ECEA-4326-85A2-EF00CC8DD7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BD18CC4-F31D-46DD-9C7F-8E2BB49C64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9B95725-B2BD-44E3-BB12-F69DB593D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7024438-9F65-4C93-B31D-E8AC5036F4F7}"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2023/10/10</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E26DCCE-EB9B-47C9-B6A6-6763C3748D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C9788D3-7090-4F15-9C62-163DCA648F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B7CFF3F-410B-4206-A5D5-9C7ED546236E}"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28962203"/>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spd="slow">
    <p:cove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778370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49933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slow" p14:dur="1250" advClick="0" advTm="3713">
        <p14:switch dir="r"/>
      </p:transition>
    </mc:Choice>
    <mc:Fallback xmlns="">
      <p:transition spd="slow" advClick="0" advTm="3713">
        <p:fade/>
      </p:transition>
    </mc:Fallback>
  </mc:AlternateContent>
  <p:txStyles>
    <p:titleStyle>
      <a:lvl1pPr algn="l" rtl="0" eaLnBrk="0" fontAlgn="base" hangingPunct="0">
        <a:spcBef>
          <a:spcPct val="0"/>
        </a:spcBef>
        <a:spcAft>
          <a:spcPct val="0"/>
        </a:spcAft>
        <a:defRPr sz="5333" b="1">
          <a:solidFill>
            <a:schemeClr val="tx2"/>
          </a:solidFill>
          <a:latin typeface="+mj-lt"/>
          <a:ea typeface="+mj-ea"/>
          <a:cs typeface="+mj-cs"/>
        </a:defRPr>
      </a:lvl1pPr>
      <a:lvl2pPr algn="l" rtl="0" eaLnBrk="0" fontAlgn="base" hangingPunct="0">
        <a:spcBef>
          <a:spcPct val="0"/>
        </a:spcBef>
        <a:spcAft>
          <a:spcPct val="0"/>
        </a:spcAft>
        <a:defRPr sz="5333" b="1">
          <a:solidFill>
            <a:schemeClr val="tx2"/>
          </a:solidFill>
          <a:latin typeface="Arial" pitchFamily="34" charset="0"/>
        </a:defRPr>
      </a:lvl2pPr>
      <a:lvl3pPr algn="l" rtl="0" eaLnBrk="0" fontAlgn="base" hangingPunct="0">
        <a:spcBef>
          <a:spcPct val="0"/>
        </a:spcBef>
        <a:spcAft>
          <a:spcPct val="0"/>
        </a:spcAft>
        <a:defRPr sz="5333" b="1">
          <a:solidFill>
            <a:schemeClr val="tx2"/>
          </a:solidFill>
          <a:latin typeface="Arial" pitchFamily="34" charset="0"/>
        </a:defRPr>
      </a:lvl3pPr>
      <a:lvl4pPr algn="l" rtl="0" eaLnBrk="0" fontAlgn="base" hangingPunct="0">
        <a:spcBef>
          <a:spcPct val="0"/>
        </a:spcBef>
        <a:spcAft>
          <a:spcPct val="0"/>
        </a:spcAft>
        <a:defRPr sz="5333" b="1">
          <a:solidFill>
            <a:schemeClr val="tx2"/>
          </a:solidFill>
          <a:latin typeface="Arial" pitchFamily="34" charset="0"/>
        </a:defRPr>
      </a:lvl4pPr>
      <a:lvl5pPr algn="l" rtl="0" eaLnBrk="0" fontAlgn="base" hangingPunct="0">
        <a:spcBef>
          <a:spcPct val="0"/>
        </a:spcBef>
        <a:spcAft>
          <a:spcPct val="0"/>
        </a:spcAft>
        <a:defRPr sz="5333" b="1">
          <a:solidFill>
            <a:schemeClr val="tx2"/>
          </a:solidFill>
          <a:latin typeface="Arial" pitchFamily="34" charset="0"/>
        </a:defRPr>
      </a:lvl5pPr>
      <a:lvl6pPr marL="609585" algn="l" rtl="0" eaLnBrk="0" fontAlgn="base" hangingPunct="0">
        <a:spcBef>
          <a:spcPct val="0"/>
        </a:spcBef>
        <a:spcAft>
          <a:spcPct val="0"/>
        </a:spcAft>
        <a:defRPr sz="5333" b="1">
          <a:solidFill>
            <a:schemeClr val="tx2"/>
          </a:solidFill>
          <a:latin typeface="Arial" pitchFamily="34" charset="0"/>
        </a:defRPr>
      </a:lvl6pPr>
      <a:lvl7pPr marL="1219170" algn="l" rtl="0" eaLnBrk="0" fontAlgn="base" hangingPunct="0">
        <a:spcBef>
          <a:spcPct val="0"/>
        </a:spcBef>
        <a:spcAft>
          <a:spcPct val="0"/>
        </a:spcAft>
        <a:defRPr sz="5333" b="1">
          <a:solidFill>
            <a:schemeClr val="tx2"/>
          </a:solidFill>
          <a:latin typeface="Arial" pitchFamily="34" charset="0"/>
        </a:defRPr>
      </a:lvl7pPr>
      <a:lvl8pPr marL="1828754" algn="l" rtl="0" eaLnBrk="0" fontAlgn="base" hangingPunct="0">
        <a:spcBef>
          <a:spcPct val="0"/>
        </a:spcBef>
        <a:spcAft>
          <a:spcPct val="0"/>
        </a:spcAft>
        <a:defRPr sz="5333" b="1">
          <a:solidFill>
            <a:schemeClr val="tx2"/>
          </a:solidFill>
          <a:latin typeface="Arial" pitchFamily="34" charset="0"/>
        </a:defRPr>
      </a:lvl8pPr>
      <a:lvl9pPr marL="2438339" algn="l" rtl="0" eaLnBrk="0" fontAlgn="base" hangingPunct="0">
        <a:spcBef>
          <a:spcPct val="0"/>
        </a:spcBef>
        <a:spcAft>
          <a:spcPct val="0"/>
        </a:spcAft>
        <a:defRPr sz="5333" b="1">
          <a:solidFill>
            <a:schemeClr val="tx2"/>
          </a:solidFill>
          <a:latin typeface="Arial" pitchFamily="34" charset="0"/>
        </a:defRPr>
      </a:lvl9pPr>
    </p:titleStyle>
    <p:bodyStyle>
      <a:lvl1pPr marL="457189" indent="-457189" algn="l" rtl="0" eaLnBrk="0" fontAlgn="base" hangingPunct="0">
        <a:spcBef>
          <a:spcPct val="20000"/>
        </a:spcBef>
        <a:spcAft>
          <a:spcPct val="0"/>
        </a:spcAft>
        <a:buChar char="•"/>
        <a:defRPr sz="4267">
          <a:solidFill>
            <a:schemeClr val="tx1"/>
          </a:solidFill>
          <a:latin typeface="+mn-lt"/>
          <a:ea typeface="+mn-ea"/>
          <a:cs typeface="+mn-cs"/>
        </a:defRPr>
      </a:lvl1pPr>
      <a:lvl2pPr marL="990575" indent="-380990" algn="l" rtl="0" eaLnBrk="0" fontAlgn="base" hangingPunct="0">
        <a:spcBef>
          <a:spcPct val="20000"/>
        </a:spcBef>
        <a:spcAft>
          <a:spcPct val="0"/>
        </a:spcAft>
        <a:buChar char="–"/>
        <a:defRPr sz="3733">
          <a:solidFill>
            <a:schemeClr val="tx1"/>
          </a:solidFill>
          <a:latin typeface="+mn-lt"/>
        </a:defRPr>
      </a:lvl2pPr>
      <a:lvl3pPr marL="1523962" indent="-304792" algn="l" rtl="0" eaLnBrk="0" fontAlgn="base" hangingPunct="0">
        <a:spcBef>
          <a:spcPct val="20000"/>
        </a:spcBef>
        <a:spcAft>
          <a:spcPct val="0"/>
        </a:spcAft>
        <a:buChar char="•"/>
        <a:defRPr sz="3200">
          <a:solidFill>
            <a:schemeClr val="tx1"/>
          </a:solidFill>
          <a:latin typeface="+mn-lt"/>
        </a:defRPr>
      </a:lvl3pPr>
      <a:lvl4pPr marL="2133547" indent="-304792" algn="l" rtl="0" eaLnBrk="0" fontAlgn="base" hangingPunct="0">
        <a:spcBef>
          <a:spcPct val="20000"/>
        </a:spcBef>
        <a:spcAft>
          <a:spcPct val="0"/>
        </a:spcAft>
        <a:buChar char="–"/>
        <a:defRPr sz="2667">
          <a:solidFill>
            <a:schemeClr val="tx1"/>
          </a:solidFill>
          <a:latin typeface="+mn-lt"/>
        </a:defRPr>
      </a:lvl4pPr>
      <a:lvl5pPr marL="2743131" indent="-304792" algn="l" rtl="0" eaLnBrk="0" fontAlgn="base" hangingPunct="0">
        <a:spcBef>
          <a:spcPct val="20000"/>
        </a:spcBef>
        <a:spcAft>
          <a:spcPct val="0"/>
        </a:spcAft>
        <a:buChar char="»"/>
        <a:defRPr sz="2667">
          <a:solidFill>
            <a:schemeClr val="tx1"/>
          </a:solidFill>
          <a:latin typeface="+mn-lt"/>
        </a:defRPr>
      </a:lvl5pPr>
      <a:lvl6pPr marL="3352716" indent="-304792" algn="l" rtl="0" eaLnBrk="0" fontAlgn="base" hangingPunct="0">
        <a:spcBef>
          <a:spcPct val="20000"/>
        </a:spcBef>
        <a:spcAft>
          <a:spcPct val="0"/>
        </a:spcAft>
        <a:buChar char="»"/>
        <a:defRPr sz="2667">
          <a:solidFill>
            <a:schemeClr val="tx1"/>
          </a:solidFill>
          <a:latin typeface="+mn-lt"/>
        </a:defRPr>
      </a:lvl6pPr>
      <a:lvl7pPr marL="3962301" indent="-304792" algn="l" rtl="0" eaLnBrk="0" fontAlgn="base" hangingPunct="0">
        <a:spcBef>
          <a:spcPct val="20000"/>
        </a:spcBef>
        <a:spcAft>
          <a:spcPct val="0"/>
        </a:spcAft>
        <a:buChar char="»"/>
        <a:defRPr sz="2667">
          <a:solidFill>
            <a:schemeClr val="tx1"/>
          </a:solidFill>
          <a:latin typeface="+mn-lt"/>
        </a:defRPr>
      </a:lvl7pPr>
      <a:lvl8pPr marL="4571886" indent="-304792" algn="l" rtl="0" eaLnBrk="0" fontAlgn="base" hangingPunct="0">
        <a:spcBef>
          <a:spcPct val="20000"/>
        </a:spcBef>
        <a:spcAft>
          <a:spcPct val="0"/>
        </a:spcAft>
        <a:buChar char="»"/>
        <a:defRPr sz="2667">
          <a:solidFill>
            <a:schemeClr val="tx1"/>
          </a:solidFill>
          <a:latin typeface="+mn-lt"/>
        </a:defRPr>
      </a:lvl8pPr>
      <a:lvl9pPr marL="5181470" indent="-304792" algn="l" rtl="0" eaLnBrk="0" fontAlgn="base" hangingPunct="0">
        <a:spcBef>
          <a:spcPct val="20000"/>
        </a:spcBef>
        <a:spcAft>
          <a:spcPct val="0"/>
        </a:spcAft>
        <a:buChar char="»"/>
        <a:defRPr sz="2667">
          <a:solidFill>
            <a:schemeClr val="tx1"/>
          </a:solidFill>
          <a:latin typeface="+mn-lt"/>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6F6DF-8958-4EEF-82E4-321818C37A13}" type="datetimeFigureOut">
              <a:rPr lang="en-GB" smtClean="0">
                <a:solidFill>
                  <a:prstClr val="black">
                    <a:tint val="75000"/>
                  </a:prstClr>
                </a:solidFill>
              </a:rPr>
              <a:pPr/>
              <a:t>10/10/2023</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5737E9-5E8A-4961-8642-4B349F2693C4}" type="slidenum">
              <a:rPr lang="en-GB" smtClean="0">
                <a:solidFill>
                  <a:prstClr val="black">
                    <a:tint val="75000"/>
                  </a:prstClr>
                </a:solidFill>
              </a: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13185781" y="2707304"/>
            <a:ext cx="1254120" cy="1293990"/>
          </a:xfrm>
          <a:prstGeom prst="rect">
            <a:avLst/>
          </a:prstGeom>
        </p:spPr>
      </p:pic>
      <p:pic>
        <p:nvPicPr>
          <p:cNvPr id="8" name="Picture 7">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12785731" y="-1655146"/>
            <a:ext cx="1254120" cy="1293990"/>
          </a:xfrm>
          <a:prstGeom prst="rect">
            <a:avLst/>
          </a:prstGeom>
        </p:spPr>
      </p:pic>
      <p:pic>
        <p:nvPicPr>
          <p:cNvPr id="9" name="Picture 8">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8116891" y="-1826596"/>
            <a:ext cx="1254120" cy="1293990"/>
          </a:xfrm>
          <a:prstGeom prst="rect">
            <a:avLst/>
          </a:prstGeom>
        </p:spPr>
      </p:pic>
      <p:pic>
        <p:nvPicPr>
          <p:cNvPr id="10" name="Picture 9">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2327280" y="-2529242"/>
            <a:ext cx="1254120" cy="1293990"/>
          </a:xfrm>
          <a:prstGeom prst="rect">
            <a:avLst/>
          </a:prstGeom>
        </p:spPr>
      </p:pic>
      <p:pic>
        <p:nvPicPr>
          <p:cNvPr id="11" name="Picture 10">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1558920" y="-1179601"/>
            <a:ext cx="1254120" cy="1293990"/>
          </a:xfrm>
          <a:prstGeom prst="rect">
            <a:avLst/>
          </a:prstGeom>
        </p:spPr>
      </p:pic>
      <p:pic>
        <p:nvPicPr>
          <p:cNvPr id="12" name="Picture 11">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3044820" y="2325599"/>
            <a:ext cx="1254120" cy="1293990"/>
          </a:xfrm>
          <a:prstGeom prst="rect">
            <a:avLst/>
          </a:prstGeom>
        </p:spPr>
      </p:pic>
      <p:pic>
        <p:nvPicPr>
          <p:cNvPr id="13" name="Picture 12">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2417760" y="5891917"/>
            <a:ext cx="1254120" cy="1293990"/>
          </a:xfrm>
          <a:prstGeom prst="rect">
            <a:avLst/>
          </a:prstGeom>
        </p:spPr>
      </p:pic>
      <p:pic>
        <p:nvPicPr>
          <p:cNvPr id="14" name="Picture 13">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1814520" y="7663567"/>
            <a:ext cx="1254120" cy="1293990"/>
          </a:xfrm>
          <a:prstGeom prst="rect">
            <a:avLst/>
          </a:prstGeom>
        </p:spPr>
      </p:pic>
      <p:pic>
        <p:nvPicPr>
          <p:cNvPr id="15" name="Picture 14">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5468940" y="7434967"/>
            <a:ext cx="1254120" cy="1293990"/>
          </a:xfrm>
          <a:prstGeom prst="rect">
            <a:avLst/>
          </a:prstGeom>
        </p:spPr>
      </p:pic>
      <p:pic>
        <p:nvPicPr>
          <p:cNvPr id="16" name="Picture 15">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10574340" y="7477829"/>
            <a:ext cx="1254120" cy="1293990"/>
          </a:xfrm>
          <a:prstGeom prst="rect">
            <a:avLst/>
          </a:prstGeom>
        </p:spPr>
      </p:pic>
      <p:pic>
        <p:nvPicPr>
          <p:cNvPr id="17" name="Picture 16">
            <a:extLst>
              <a:ext uri="{FF2B5EF4-FFF2-40B4-BE49-F238E27FC236}">
                <a16:creationId xmlns:a16="http://schemas.microsoft.com/office/drawing/2014/main" id="{A3A31073-3FCE-7DDC-738D-6478D01D6DF6}"/>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t="39325"/>
          <a:stretch/>
        </p:blipFill>
        <p:spPr>
          <a:xfrm>
            <a:off x="14001751" y="6538912"/>
            <a:ext cx="1254120" cy="1293990"/>
          </a:xfrm>
          <a:prstGeom prst="rect">
            <a:avLst/>
          </a:prstGeom>
        </p:spPr>
      </p:pic>
      <p:sp>
        <p:nvSpPr>
          <p:cNvPr id="18" name="Rectangle 17"/>
          <p:cNvSpPr/>
          <p:nvPr/>
        </p:nvSpPr>
        <p:spPr>
          <a:xfrm>
            <a:off x="71632" y="6410440"/>
            <a:ext cx="1075936" cy="369332"/>
          </a:xfrm>
          <a:prstGeom prst="rect">
            <a:avLst/>
          </a:prstGeom>
        </p:spPr>
        <p:txBody>
          <a:bodyPr wrap="none">
            <a:spAutoFit/>
          </a:bodyPr>
          <a:lstStyle/>
          <a:p>
            <a:r>
              <a:rPr lang="en-US" dirty="0" err="1">
                <a:solidFill>
                  <a:srgbClr val="FFA79D"/>
                </a:solidFill>
                <a:latin typeface="#9Slide07 HoneyCream" pitchFamily="2" charset="0"/>
              </a:rPr>
              <a:t>Măng</a:t>
            </a:r>
            <a:r>
              <a:rPr lang="en-US" dirty="0">
                <a:solidFill>
                  <a:srgbClr val="FFA79D"/>
                </a:solidFill>
                <a:latin typeface="#9Slide07 HoneyCream" pitchFamily="2" charset="0"/>
              </a:rPr>
              <a:t> Non </a:t>
            </a:r>
            <a:endParaRPr lang="en-GB" dirty="0">
              <a:solidFill>
                <a:srgbClr val="FFA79D"/>
              </a:solidFill>
            </a:endParaRPr>
          </a:p>
        </p:txBody>
      </p:sp>
    </p:spTree>
    <p:extLst>
      <p:ext uri="{BB962C8B-B14F-4D97-AF65-F5344CB8AC3E}">
        <p14:creationId xmlns:p14="http://schemas.microsoft.com/office/powerpoint/2010/main" val="1949170292"/>
      </p:ext>
    </p:extLst>
  </p:cSld>
  <p:clrMap bg1="lt1" tx1="dk1" bg2="lt2" tx2="dk2" accent1="accent1" accent2="accent2" accent3="accent3" accent4="accent4" accent5="accent5" accent6="accent6" hlink="hlink" folHlink="folHlink"/>
  <p:sldLayoutIdLst>
    <p:sldLayoutId id="2147483808" r:id="rId1"/>
    <p:sldLayoutId id="2147483811"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57930-6C2D-7AED-7185-8FC0986447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1FCE00-FADA-1CEC-A191-B890C6A63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50F825-8C3F-0DF4-1CC3-911F4BF8F0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A3FBA0-BC9C-413C-ADF3-9E6E8E6BC096}" type="datetimeFigureOut">
              <a:rPr lang="en-US" smtClean="0"/>
              <a:t>10/10/2023</a:t>
            </a:fld>
            <a:endParaRPr lang="en-US"/>
          </a:p>
        </p:txBody>
      </p:sp>
      <p:sp>
        <p:nvSpPr>
          <p:cNvPr id="5" name="Footer Placeholder 4">
            <a:extLst>
              <a:ext uri="{FF2B5EF4-FFF2-40B4-BE49-F238E27FC236}">
                <a16:creationId xmlns:a16="http://schemas.microsoft.com/office/drawing/2014/main" id="{29B83A6B-49F8-F5F4-C096-1E41501514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A30A236-EEBB-4A97-55AB-AE976B1B1C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1CCA2F-DA91-467F-A892-F497F4FDA39B}" type="slidenum">
              <a:rPr lang="en-US" smtClean="0"/>
              <a:t>‹#›</a:t>
            </a:fld>
            <a:endParaRPr lang="en-US"/>
          </a:p>
        </p:txBody>
      </p:sp>
    </p:spTree>
    <p:extLst>
      <p:ext uri="{BB962C8B-B14F-4D97-AF65-F5344CB8AC3E}">
        <p14:creationId xmlns:p14="http://schemas.microsoft.com/office/powerpoint/2010/main" val="874130420"/>
      </p:ext>
    </p:extLst>
  </p:cSld>
  <p:clrMap bg1="lt1" tx1="dk1" bg2="lt2" tx2="dk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38.xml"/><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7.png"/><Relationship Id="rId5" Type="http://schemas.microsoft.com/office/2007/relationships/hdphoto" Target="../media/hdphoto5.wdp"/><Relationship Id="rId4" Type="http://schemas.openxmlformats.org/officeDocument/2006/relationships/image" Target="../media/image46.png"/><Relationship Id="rId9"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61.xml"/><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50.jpeg"/><Relationship Id="rId5" Type="http://schemas.microsoft.com/office/2007/relationships/hdphoto" Target="../media/hdphoto5.wdp"/><Relationship Id="rId4"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5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g"/><Relationship Id="rId1" Type="http://schemas.openxmlformats.org/officeDocument/2006/relationships/slideLayout" Target="../slideLayouts/slideLayout117.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5.png"/><Relationship Id="rId1" Type="http://schemas.openxmlformats.org/officeDocument/2006/relationships/slideLayout" Target="../slideLayouts/slideLayout1.xml"/><Relationship Id="rId5" Type="http://schemas.openxmlformats.org/officeDocument/2006/relationships/image" Target="../media/image57.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56.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35.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35.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35.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35.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1.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73.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3.xml"/></Relationships>
</file>

<file path=ppt/slides/_rels/slide3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10.xml"/><Relationship Id="rId7"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09.xml"/></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3" Type="http://schemas.openxmlformats.org/officeDocument/2006/relationships/image" Target="../media/image25.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50.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microsoft.com/office/2007/relationships/hdphoto" Target="../media/hdphoto1.wdp"/><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microsoft.com/office/2007/relationships/hdphoto" Target="../media/hdphoto2.wdp"/><Relationship Id="rId7" Type="http://schemas.openxmlformats.org/officeDocument/2006/relationships/image" Target="../media/image40.png"/><Relationship Id="rId2" Type="http://schemas.openxmlformats.org/officeDocument/2006/relationships/image" Target="../media/image37.png"/><Relationship Id="rId1" Type="http://schemas.openxmlformats.org/officeDocument/2006/relationships/slideLayout" Target="../slideLayouts/slideLayout85.xml"/><Relationship Id="rId6" Type="http://schemas.microsoft.com/office/2007/relationships/hdphoto" Target="../media/hdphoto3.wdp"/><Relationship Id="rId11" Type="http://schemas.microsoft.com/office/2007/relationships/hdphoto" Target="../media/hdphoto4.wdp"/><Relationship Id="rId5" Type="http://schemas.openxmlformats.org/officeDocument/2006/relationships/image" Target="../media/image39.png"/><Relationship Id="rId10" Type="http://schemas.openxmlformats.org/officeDocument/2006/relationships/image" Target="../media/image43.png"/><Relationship Id="rId4" Type="http://schemas.openxmlformats.org/officeDocument/2006/relationships/image" Target="../media/image38.png"/><Relationship Id="rId9"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52" name="图片 4">
            <a:extLst>
              <a:ext uri="{FF2B5EF4-FFF2-40B4-BE49-F238E27FC236}">
                <a16:creationId xmlns:a16="http://schemas.microsoft.com/office/drawing/2014/main" id="{03DB5488-CA91-4134-BD91-CE02038CC4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535" y="7317"/>
            <a:ext cx="11093804" cy="2165120"/>
          </a:xfrm>
          <a:prstGeom prst="rect">
            <a:avLst/>
          </a:prstGeom>
        </p:spPr>
      </p:pic>
      <p:pic>
        <p:nvPicPr>
          <p:cNvPr id="4" name="Picture 3" descr="A picture containing toy, doll&#10;&#10;Description automatically generated">
            <a:extLst>
              <a:ext uri="{FF2B5EF4-FFF2-40B4-BE49-F238E27FC236}">
                <a16:creationId xmlns:a16="http://schemas.microsoft.com/office/drawing/2014/main" id="{978DF266-E5C7-4DF7-A1E6-929C5E3513E7}"/>
              </a:ext>
            </a:extLst>
          </p:cNvPr>
          <p:cNvPicPr>
            <a:picLocks noChangeAspect="1"/>
          </p:cNvPicPr>
          <p:nvPr/>
        </p:nvPicPr>
        <p:blipFill>
          <a:blip r:embed="rId3"/>
          <a:stretch>
            <a:fillRect/>
          </a:stretch>
        </p:blipFill>
        <p:spPr>
          <a:xfrm>
            <a:off x="236197" y="2354389"/>
            <a:ext cx="4304995" cy="4304995"/>
          </a:xfrm>
          <a:prstGeom prst="rect">
            <a:avLst/>
          </a:prstGeom>
        </p:spPr>
      </p:pic>
      <p:grpSp>
        <p:nvGrpSpPr>
          <p:cNvPr id="7" name="Group 6">
            <a:extLst>
              <a:ext uri="{FF2B5EF4-FFF2-40B4-BE49-F238E27FC236}">
                <a16:creationId xmlns:a16="http://schemas.microsoft.com/office/drawing/2014/main" id="{765E3C3A-CAEA-4848-8B0E-A21843191D2F}"/>
              </a:ext>
            </a:extLst>
          </p:cNvPr>
          <p:cNvGrpSpPr/>
          <p:nvPr/>
        </p:nvGrpSpPr>
        <p:grpSpPr>
          <a:xfrm>
            <a:off x="3341275" y="514304"/>
            <a:ext cx="7907750" cy="3680171"/>
            <a:chOff x="2505956" y="385728"/>
            <a:chExt cx="4648078" cy="2760128"/>
          </a:xfrm>
        </p:grpSpPr>
        <p:pic>
          <p:nvPicPr>
            <p:cNvPr id="2" name="图片 2">
              <a:extLst>
                <a:ext uri="{FF2B5EF4-FFF2-40B4-BE49-F238E27FC236}">
                  <a16:creationId xmlns:a16="http://schemas.microsoft.com/office/drawing/2014/main" id="{146F4BD0-077C-4D1B-9CCF-7C8445B5D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5956" y="385728"/>
              <a:ext cx="4648078" cy="2760128"/>
            </a:xfrm>
            <a:prstGeom prst="rect">
              <a:avLst/>
            </a:prstGeom>
          </p:spPr>
        </p:pic>
        <p:pic>
          <p:nvPicPr>
            <p:cNvPr id="3" name="Picture 2">
              <a:extLst>
                <a:ext uri="{FF2B5EF4-FFF2-40B4-BE49-F238E27FC236}">
                  <a16:creationId xmlns:a16="http://schemas.microsoft.com/office/drawing/2014/main" id="{D6BEE422-BDB7-4526-8641-B9BF6BE651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8986" y="727198"/>
              <a:ext cx="3060880" cy="715412"/>
            </a:xfrm>
            <a:prstGeom prst="rect">
              <a:avLst/>
            </a:prstGeom>
          </p:spPr>
        </p:pic>
        <p:sp>
          <p:nvSpPr>
            <p:cNvPr id="6" name="TextBox 5">
              <a:extLst>
                <a:ext uri="{FF2B5EF4-FFF2-40B4-BE49-F238E27FC236}">
                  <a16:creationId xmlns:a16="http://schemas.microsoft.com/office/drawing/2014/main" id="{4B27E670-4A37-48ED-B3E7-4941A849D2DC}"/>
                </a:ext>
              </a:extLst>
            </p:cNvPr>
            <p:cNvSpPr txBox="1"/>
            <p:nvPr/>
          </p:nvSpPr>
          <p:spPr>
            <a:xfrm>
              <a:off x="3073630" y="1507460"/>
              <a:ext cx="3451592" cy="992579"/>
            </a:xfrm>
            <a:prstGeom prst="rect">
              <a:avLst/>
            </a:prstGeom>
            <a:noFill/>
          </p:spPr>
          <p:txBody>
            <a:bodyPr wrap="square" rtlCol="0">
              <a:spAutoFit/>
            </a:bodyPr>
            <a:lstStyle/>
            <a:p>
              <a:pPr algn="ctr" defTabSz="1219170" fontAlgn="base">
                <a:spcBef>
                  <a:spcPct val="0"/>
                </a:spcBef>
                <a:spcAft>
                  <a:spcPct val="0"/>
                </a:spcAft>
              </a:pPr>
              <a:r>
                <a:rPr lang="vi-VN" sz="4000" b="0" i="0" dirty="0">
                  <a:solidFill>
                    <a:srgbClr val="000000"/>
                  </a:solidFill>
                  <a:effectLst/>
                  <a:latin typeface="+mj-lt"/>
                </a:rPr>
                <a:t>Em thích đề văn nào dưới đây? Vì sao?</a:t>
              </a:r>
              <a:endParaRPr lang="en-US" sz="3733" dirty="0">
                <a:solidFill>
                  <a:srgbClr val="000000"/>
                </a:solidFill>
                <a:latin typeface="+mj-lt"/>
                <a:ea typeface="宋体" pitchFamily="2" charset="-122"/>
                <a:cs typeface="Calibri" panose="020F0502020204030204" pitchFamily="34" charset="0"/>
              </a:endParaRPr>
            </a:p>
          </p:txBody>
        </p:sp>
      </p:grpSp>
      <p:grpSp>
        <p:nvGrpSpPr>
          <p:cNvPr id="13" name="Group 12">
            <a:extLst>
              <a:ext uri="{FF2B5EF4-FFF2-40B4-BE49-F238E27FC236}">
                <a16:creationId xmlns:a16="http://schemas.microsoft.com/office/drawing/2014/main" id="{EA8A7581-3B48-48D1-AE31-E18D662E22FE}"/>
              </a:ext>
            </a:extLst>
          </p:cNvPr>
          <p:cNvGrpSpPr/>
          <p:nvPr/>
        </p:nvGrpSpPr>
        <p:grpSpPr>
          <a:xfrm>
            <a:off x="3829049" y="4285391"/>
            <a:ext cx="7724775" cy="643093"/>
            <a:chOff x="1079860" y="206467"/>
            <a:chExt cx="2880723" cy="432581"/>
          </a:xfrm>
        </p:grpSpPr>
        <p:sp>
          <p:nvSpPr>
            <p:cNvPr id="14" name="Rectangle: Rounded Corners 43">
              <a:extLst>
                <a:ext uri="{FF2B5EF4-FFF2-40B4-BE49-F238E27FC236}">
                  <a16:creationId xmlns:a16="http://schemas.microsoft.com/office/drawing/2014/main" id="{BEBCD011-FD63-42AA-9DF6-7BCF5C3F6B3A}"/>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5" name="Rectangle 14">
              <a:extLst>
                <a:ext uri="{FF2B5EF4-FFF2-40B4-BE49-F238E27FC236}">
                  <a16:creationId xmlns:a16="http://schemas.microsoft.com/office/drawing/2014/main" id="{1C503969-80C5-40C6-97A6-B4A86E419B2A}"/>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1.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về</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em</a:t>
              </a:r>
              <a:r>
                <a:rPr lang="en-US" sz="3200" b="0" i="0" dirty="0">
                  <a:solidFill>
                    <a:srgbClr val="002060"/>
                  </a:solidFill>
                  <a:effectLst/>
                  <a:latin typeface="+mj-lt"/>
                </a:rPr>
                <a:t> </a:t>
              </a:r>
              <a:r>
                <a:rPr lang="en-US" sz="3200" b="0" i="0" dirty="0" err="1">
                  <a:solidFill>
                    <a:srgbClr val="002060"/>
                  </a:solidFill>
                  <a:effectLst/>
                  <a:latin typeface="+mj-lt"/>
                </a:rPr>
                <a:t>từng</a:t>
              </a:r>
              <a:r>
                <a:rPr lang="en-US" sz="3200" b="0" i="0" dirty="0">
                  <a:solidFill>
                    <a:srgbClr val="002060"/>
                  </a:solidFill>
                  <a:effectLst/>
                  <a:latin typeface="+mj-lt"/>
                </a:rPr>
                <a:t> </a:t>
              </a:r>
              <a:r>
                <a:rPr lang="en-US" sz="3200" b="0" i="0" dirty="0" err="1">
                  <a:solidFill>
                    <a:srgbClr val="002060"/>
                  </a:solidFill>
                  <a:effectLst/>
                  <a:latin typeface="+mj-lt"/>
                </a:rPr>
                <a:t>làm</a:t>
              </a:r>
              <a:r>
                <a:rPr lang="en-US" sz="3200" b="0" i="0" dirty="0">
                  <a:solidFill>
                    <a:srgbClr val="002060"/>
                  </a:solidFill>
                  <a:effectLst/>
                  <a:latin typeface="+mj-lt"/>
                </a:rPr>
                <a:t> ở </a:t>
              </a:r>
              <a:r>
                <a:rPr lang="en-US" sz="3200" b="0" i="0" dirty="0" err="1">
                  <a:solidFill>
                    <a:srgbClr val="002060"/>
                  </a:solidFill>
                  <a:effectLst/>
                  <a:latin typeface="+mj-lt"/>
                </a:rPr>
                <a:t>nhà</a:t>
              </a:r>
              <a:endParaRPr lang="en-US" sz="3200" b="1" dirty="0">
                <a:solidFill>
                  <a:srgbClr val="002060"/>
                </a:solidFill>
                <a:latin typeface="+mj-lt"/>
                <a:ea typeface="宋体" pitchFamily="2" charset="-122"/>
                <a:cs typeface="Calibri" panose="020F0502020204030204" pitchFamily="34" charset="0"/>
                <a:sym typeface="Arial"/>
              </a:endParaRPr>
            </a:p>
          </p:txBody>
        </p:sp>
      </p:grpSp>
      <p:grpSp>
        <p:nvGrpSpPr>
          <p:cNvPr id="16" name="Group 15">
            <a:extLst>
              <a:ext uri="{FF2B5EF4-FFF2-40B4-BE49-F238E27FC236}">
                <a16:creationId xmlns:a16="http://schemas.microsoft.com/office/drawing/2014/main" id="{6B78D737-50EA-48B7-BF19-9A9FBE61627B}"/>
              </a:ext>
            </a:extLst>
          </p:cNvPr>
          <p:cNvGrpSpPr/>
          <p:nvPr/>
        </p:nvGrpSpPr>
        <p:grpSpPr>
          <a:xfrm>
            <a:off x="3867149" y="5368571"/>
            <a:ext cx="7724775" cy="643093"/>
            <a:chOff x="1079860" y="206467"/>
            <a:chExt cx="2880723" cy="432581"/>
          </a:xfrm>
        </p:grpSpPr>
        <p:sp>
          <p:nvSpPr>
            <p:cNvPr id="17" name="Rectangle: Rounded Corners 43">
              <a:extLst>
                <a:ext uri="{FF2B5EF4-FFF2-40B4-BE49-F238E27FC236}">
                  <a16:creationId xmlns:a16="http://schemas.microsoft.com/office/drawing/2014/main" id="{04749D19-00C0-4B15-BD6A-53D1ABA9A96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ln>
              <a:extLst>
                <a:ext uri="{C807C97D-BFC1-408E-A445-0C87EB9F89A2}">
                  <ask:lineSketchStyleProps xmlns:ask="http://schemas.microsoft.com/office/drawing/2018/sketchyshapes" sd="3444377824">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18" name="Rectangle 17">
              <a:extLst>
                <a:ext uri="{FF2B5EF4-FFF2-40B4-BE49-F238E27FC236}">
                  <a16:creationId xmlns:a16="http://schemas.microsoft.com/office/drawing/2014/main" id="{D43E6B16-B2D6-44AE-A98A-FD0995C1CA32}"/>
                </a:ext>
              </a:extLst>
            </p:cNvPr>
            <p:cNvSpPr/>
            <p:nvPr/>
          </p:nvSpPr>
          <p:spPr>
            <a:xfrm>
              <a:off x="1079860" y="219606"/>
              <a:ext cx="2880723" cy="393353"/>
            </a:xfrm>
            <a:prstGeom prst="rect">
              <a:avLst/>
            </a:prstGeom>
          </p:spPr>
          <p:txBody>
            <a:bodyPr wrap="square">
              <a:spAutoFit/>
            </a:bodyPr>
            <a:lstStyle/>
            <a:p>
              <a:pPr algn="ctr" defTabSz="1219170" fontAlgn="base">
                <a:spcBef>
                  <a:spcPct val="0"/>
                </a:spcBef>
                <a:spcAft>
                  <a:spcPct val="0"/>
                </a:spcAft>
                <a:defRPr/>
              </a:pPr>
              <a:r>
                <a:rPr lang="en-US" sz="3200" b="0" i="0" dirty="0">
                  <a:solidFill>
                    <a:srgbClr val="002060"/>
                  </a:solidFill>
                  <a:effectLst/>
                  <a:latin typeface="+mj-lt"/>
                </a:rPr>
                <a:t>2. </a:t>
              </a:r>
              <a:r>
                <a:rPr lang="en-US" sz="3200" b="0" i="0" dirty="0" err="1">
                  <a:solidFill>
                    <a:srgbClr val="002060"/>
                  </a:solidFill>
                  <a:effectLst/>
                  <a:latin typeface="+mj-lt"/>
                </a:rPr>
                <a:t>Kể</a:t>
              </a:r>
              <a:r>
                <a:rPr lang="en-US" sz="3200" b="0" i="0" dirty="0">
                  <a:solidFill>
                    <a:srgbClr val="002060"/>
                  </a:solidFill>
                  <a:effectLst/>
                  <a:latin typeface="+mj-lt"/>
                </a:rPr>
                <a:t> </a:t>
              </a:r>
              <a:r>
                <a:rPr lang="en-US" sz="3200" b="0" i="0" dirty="0" err="1">
                  <a:solidFill>
                    <a:srgbClr val="002060"/>
                  </a:solidFill>
                  <a:effectLst/>
                  <a:latin typeface="+mj-lt"/>
                </a:rPr>
                <a:t>một</a:t>
              </a:r>
              <a:r>
                <a:rPr lang="en-US" sz="3200" b="0" i="0" dirty="0">
                  <a:solidFill>
                    <a:srgbClr val="002060"/>
                  </a:solidFill>
                  <a:effectLst/>
                  <a:latin typeface="+mj-lt"/>
                </a:rPr>
                <a:t> </a:t>
              </a:r>
              <a:r>
                <a:rPr lang="en-US" sz="3200" b="0" i="0" dirty="0" err="1">
                  <a:solidFill>
                    <a:srgbClr val="002060"/>
                  </a:solidFill>
                  <a:effectLst/>
                  <a:latin typeface="+mj-lt"/>
                </a:rPr>
                <a:t>việc</a:t>
              </a:r>
              <a:r>
                <a:rPr lang="en-US" sz="3200" b="0" i="0" dirty="0">
                  <a:solidFill>
                    <a:srgbClr val="002060"/>
                  </a:solidFill>
                  <a:effectLst/>
                  <a:latin typeface="+mj-lt"/>
                </a:rPr>
                <a:t> </a:t>
              </a:r>
              <a:r>
                <a:rPr lang="en-US" sz="3200" b="0" i="0" dirty="0" err="1">
                  <a:solidFill>
                    <a:srgbClr val="002060"/>
                  </a:solidFill>
                  <a:effectLst/>
                  <a:latin typeface="+mj-lt"/>
                </a:rPr>
                <a:t>theo</a:t>
              </a:r>
              <a:r>
                <a:rPr lang="en-US" sz="3200" b="0" i="0" dirty="0">
                  <a:solidFill>
                    <a:srgbClr val="002060"/>
                  </a:solidFill>
                  <a:effectLst/>
                  <a:latin typeface="+mj-lt"/>
                </a:rPr>
                <a:t> </a:t>
              </a:r>
              <a:r>
                <a:rPr lang="en-US" sz="3200" b="0" i="0" dirty="0" err="1">
                  <a:solidFill>
                    <a:srgbClr val="002060"/>
                  </a:solidFill>
                  <a:effectLst/>
                  <a:latin typeface="+mj-lt"/>
                </a:rPr>
                <a:t>tưởng</a:t>
              </a:r>
              <a:r>
                <a:rPr lang="en-US" sz="3200" b="0" i="0" dirty="0">
                  <a:solidFill>
                    <a:srgbClr val="002060"/>
                  </a:solidFill>
                  <a:effectLst/>
                  <a:latin typeface="+mj-lt"/>
                </a:rPr>
                <a:t> </a:t>
              </a:r>
              <a:r>
                <a:rPr lang="en-US" sz="3200" b="0" i="0" dirty="0" err="1">
                  <a:solidFill>
                    <a:srgbClr val="002060"/>
                  </a:solidFill>
                  <a:effectLst/>
                  <a:latin typeface="+mj-lt"/>
                </a:rPr>
                <a:t>tượng</a:t>
              </a:r>
              <a:r>
                <a:rPr lang="en-US" sz="3200" b="0" i="0" dirty="0">
                  <a:solidFill>
                    <a:srgbClr val="002060"/>
                  </a:solidFill>
                  <a:effectLst/>
                  <a:latin typeface="+mj-lt"/>
                </a:rPr>
                <a:t> </a:t>
              </a:r>
              <a:r>
                <a:rPr lang="en-US" sz="3200" b="0" i="0" dirty="0" err="1">
                  <a:solidFill>
                    <a:srgbClr val="002060"/>
                  </a:solidFill>
                  <a:effectLst/>
                  <a:latin typeface="+mj-lt"/>
                </a:rPr>
                <a:t>của</a:t>
              </a:r>
              <a:r>
                <a:rPr lang="en-US" sz="3200" b="0" i="0" dirty="0">
                  <a:solidFill>
                    <a:srgbClr val="002060"/>
                  </a:solidFill>
                  <a:effectLst/>
                  <a:latin typeface="+mj-lt"/>
                </a:rPr>
                <a:t> </a:t>
              </a:r>
              <a:r>
                <a:rPr lang="en-US" sz="3200" b="0" i="0" dirty="0" err="1">
                  <a:solidFill>
                    <a:srgbClr val="002060"/>
                  </a:solidFill>
                  <a:effectLst/>
                  <a:latin typeface="+mj-lt"/>
                </a:rPr>
                <a:t>em</a:t>
              </a:r>
              <a:endParaRPr lang="en-US" sz="3200" b="1" dirty="0">
                <a:solidFill>
                  <a:srgbClr val="002060"/>
                </a:solidFill>
                <a:latin typeface="+mj-lt"/>
                <a:ea typeface="宋体" pitchFamily="2" charset="-122"/>
                <a:cs typeface="Calibri" panose="020F0502020204030204" pitchFamily="34" charset="0"/>
                <a:sym typeface="Arial"/>
              </a:endParaRPr>
            </a:p>
          </p:txBody>
        </p:sp>
      </p:grpSp>
    </p:spTree>
    <p:extLst>
      <p:ext uri="{BB962C8B-B14F-4D97-AF65-F5344CB8AC3E}">
        <p14:creationId xmlns:p14="http://schemas.microsoft.com/office/powerpoint/2010/main" val="221068447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anim calcmode="lin" valueType="num">
                                      <p:cBhvr>
                                        <p:cTn id="8" dur="500" fill="hold"/>
                                        <p:tgtEl>
                                          <p:spTgt spid="52"/>
                                        </p:tgtEl>
                                        <p:attrNameLst>
                                          <p:attrName>ppt_x</p:attrName>
                                        </p:attrNameLst>
                                      </p:cBhvr>
                                      <p:tavLst>
                                        <p:tav tm="0">
                                          <p:val>
                                            <p:strVal val="#ppt_x"/>
                                          </p:val>
                                        </p:tav>
                                        <p:tav tm="100000">
                                          <p:val>
                                            <p:strVal val="#ppt_x"/>
                                          </p:val>
                                        </p:tav>
                                      </p:tavLst>
                                    </p:anim>
                                    <p:anim calcmode="lin" valueType="num">
                                      <p:cBhvr>
                                        <p:cTn id="9" dur="500" fill="hold"/>
                                        <p:tgtEl>
                                          <p:spTgt spid="52"/>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25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75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sp>
        <p:nvSpPr>
          <p:cNvPr id="31" name="Rounded Rectangle 26">
            <a:extLst>
              <a:ext uri="{FF2B5EF4-FFF2-40B4-BE49-F238E27FC236}">
                <a16:creationId xmlns:a16="http://schemas.microsoft.com/office/drawing/2014/main" id="{D4EF7C00-844B-45A1-A4FA-7B0F38AABF55}"/>
              </a:ext>
            </a:extLst>
          </p:cNvPr>
          <p:cNvSpPr/>
          <p:nvPr/>
        </p:nvSpPr>
        <p:spPr>
          <a:xfrm>
            <a:off x="3712030" y="380981"/>
            <a:ext cx="5627914" cy="564876"/>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Luyện</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đọc</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câu</a:t>
            </a:r>
            <a:r>
              <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en-US" sz="4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dài</a:t>
            </a:r>
            <a:endParaRPr kumimoji="0" lang="en-US" sz="4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Rectangle 31">
            <a:extLst>
              <a:ext uri="{FF2B5EF4-FFF2-40B4-BE49-F238E27FC236}">
                <a16:creationId xmlns:a16="http://schemas.microsoft.com/office/drawing/2014/main" id="{71565821-7A0F-477C-96B3-9AB234369105}"/>
              </a:ext>
            </a:extLst>
          </p:cNvPr>
          <p:cNvSpPr/>
          <p:nvPr/>
        </p:nvSpPr>
        <p:spPr>
          <a:xfrm>
            <a:off x="978943" y="1773946"/>
            <a:ext cx="10325990" cy="1640962"/>
          </a:xfrm>
          <a:prstGeom prst="rect">
            <a:avLst/>
          </a:prstGeom>
        </p:spPr>
        <p:txBody>
          <a:bodyPr wrap="square">
            <a:spAutoFit/>
          </a:bodyPr>
          <a:lstStyle/>
          <a:p>
            <a:pPr marL="44450" lvl="0" algn="just">
              <a:lnSpc>
                <a:spcPct val="150000"/>
              </a:lnSpc>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Thỉnh thoảng, mẹ bận, định bảo tôi giúp việc này việc kia, nhưng thấy tôi đang học, mẹ lại thôi.</a:t>
            </a:r>
          </a:p>
        </p:txBody>
      </p:sp>
      <p:cxnSp>
        <p:nvCxnSpPr>
          <p:cNvPr id="33" name="Straight Connector 32">
            <a:extLst>
              <a:ext uri="{FF2B5EF4-FFF2-40B4-BE49-F238E27FC236}">
                <a16:creationId xmlns:a16="http://schemas.microsoft.com/office/drawing/2014/main" id="{86D01BB2-6B94-4175-BCB9-B64062DC98A4}"/>
              </a:ext>
            </a:extLst>
          </p:cNvPr>
          <p:cNvCxnSpPr>
            <a:cxnSpLocks/>
          </p:cNvCxnSpPr>
          <p:nvPr/>
        </p:nvCxnSpPr>
        <p:spPr>
          <a:xfrm flipH="1">
            <a:off x="3712030" y="170507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02568BC-DEC4-4C4B-9F3E-A60291BF9AD6}"/>
              </a:ext>
            </a:extLst>
          </p:cNvPr>
          <p:cNvCxnSpPr>
            <a:cxnSpLocks/>
          </p:cNvCxnSpPr>
          <p:nvPr/>
        </p:nvCxnSpPr>
        <p:spPr>
          <a:xfrm flipH="1">
            <a:off x="5366757" y="1739000"/>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A5E5DC-BE39-4414-B9B8-5283DC1BB465}"/>
              </a:ext>
            </a:extLst>
          </p:cNvPr>
          <p:cNvCxnSpPr>
            <a:cxnSpLocks/>
          </p:cNvCxnSpPr>
          <p:nvPr/>
        </p:nvCxnSpPr>
        <p:spPr>
          <a:xfrm flipH="1">
            <a:off x="1785688" y="2590248"/>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9156B33F-CA59-4607-A0C8-92A72F167829}"/>
              </a:ext>
            </a:extLst>
          </p:cNvPr>
          <p:cNvGrpSpPr/>
          <p:nvPr/>
        </p:nvGrpSpPr>
        <p:grpSpPr>
          <a:xfrm>
            <a:off x="8741769" y="2568419"/>
            <a:ext cx="278585" cy="820844"/>
            <a:chOff x="8450520" y="2615893"/>
            <a:chExt cx="278585" cy="820844"/>
          </a:xfrm>
        </p:grpSpPr>
        <p:cxnSp>
          <p:nvCxnSpPr>
            <p:cNvPr id="37" name="Straight Connector 36">
              <a:extLst>
                <a:ext uri="{FF2B5EF4-FFF2-40B4-BE49-F238E27FC236}">
                  <a16:creationId xmlns:a16="http://schemas.microsoft.com/office/drawing/2014/main" id="{5ED27533-258C-4B94-B17B-1D2D778D3640}"/>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73E470A0-8B59-4A59-B273-6091CA564284}"/>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39" name="Straight Connector 38">
            <a:extLst>
              <a:ext uri="{FF2B5EF4-FFF2-40B4-BE49-F238E27FC236}">
                <a16:creationId xmlns:a16="http://schemas.microsoft.com/office/drawing/2014/main" id="{0A677237-1E6C-4224-9DC3-1B154BFE08C1}"/>
              </a:ext>
            </a:extLst>
          </p:cNvPr>
          <p:cNvCxnSpPr>
            <a:cxnSpLocks/>
          </p:cNvCxnSpPr>
          <p:nvPr/>
        </p:nvCxnSpPr>
        <p:spPr>
          <a:xfrm flipH="1">
            <a:off x="6545310" y="2538015"/>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CBB1E51F-5C78-4519-ABD0-036FA6AD093A}"/>
              </a:ext>
            </a:extLst>
          </p:cNvPr>
          <p:cNvSpPr/>
          <p:nvPr/>
        </p:nvSpPr>
        <p:spPr>
          <a:xfrm>
            <a:off x="1131343" y="3830473"/>
            <a:ext cx="10325990" cy="1640962"/>
          </a:xfrm>
          <a:prstGeom prst="rect">
            <a:avLst/>
          </a:prstGeom>
        </p:spPr>
        <p:txBody>
          <a:bodyPr wrap="square">
            <a:spAutoFit/>
          </a:bodyPr>
          <a:lstStyle/>
          <a:p>
            <a:pPr marL="44450" lvl="0" algn="just">
              <a:lnSpc>
                <a:spcPct val="150000"/>
              </a:lnSpc>
              <a:defRPr/>
            </a:pPr>
            <a:r>
              <a:rPr lang="vi-VN" sz="3600">
                <a:solidFill>
                  <a:prstClr val="black"/>
                </a:solidFill>
                <a:latin typeface="Arial-Rounded" panose="020B0500000000000000" pitchFamily="34" charset="0"/>
                <a:ea typeface="Arial-Rounded" panose="020B0500000000000000" pitchFamily="34" charset="0"/>
                <a:cs typeface="Arial-Rounded" panose="020B0500000000000000" pitchFamily="34" charset="0"/>
              </a:rPr>
              <a:t>Nhưng rồi tôi vui vẻ nhận lời, vì đó là việc làm mà tôi đã nói trong bài tập làm văn.</a:t>
            </a:r>
            <a:endPar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47" name="Straight Connector 46">
            <a:extLst>
              <a:ext uri="{FF2B5EF4-FFF2-40B4-BE49-F238E27FC236}">
                <a16:creationId xmlns:a16="http://schemas.microsoft.com/office/drawing/2014/main" id="{2EFF30E4-2A64-460A-9162-94EDF7580557}"/>
              </a:ext>
            </a:extLst>
          </p:cNvPr>
          <p:cNvCxnSpPr>
            <a:cxnSpLocks/>
          </p:cNvCxnSpPr>
          <p:nvPr/>
        </p:nvCxnSpPr>
        <p:spPr>
          <a:xfrm flipH="1">
            <a:off x="6735777" y="383047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9091E85-D49B-455D-A508-AFB12CDFC036}"/>
              </a:ext>
            </a:extLst>
          </p:cNvPr>
          <p:cNvCxnSpPr>
            <a:cxnSpLocks/>
          </p:cNvCxnSpPr>
          <p:nvPr/>
        </p:nvCxnSpPr>
        <p:spPr>
          <a:xfrm flipH="1">
            <a:off x="9996238" y="3795527"/>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9" name="Group 48">
            <a:extLst>
              <a:ext uri="{FF2B5EF4-FFF2-40B4-BE49-F238E27FC236}">
                <a16:creationId xmlns:a16="http://schemas.microsoft.com/office/drawing/2014/main" id="{DBF50A26-98E3-49CB-9B62-4DB26B600F00}"/>
              </a:ext>
            </a:extLst>
          </p:cNvPr>
          <p:cNvGrpSpPr/>
          <p:nvPr/>
        </p:nvGrpSpPr>
        <p:grpSpPr>
          <a:xfrm>
            <a:off x="6735972" y="4650954"/>
            <a:ext cx="278585" cy="820844"/>
            <a:chOff x="8450520" y="2615893"/>
            <a:chExt cx="278585" cy="820844"/>
          </a:xfrm>
        </p:grpSpPr>
        <p:cxnSp>
          <p:nvCxnSpPr>
            <p:cNvPr id="50" name="Straight Connector 49">
              <a:extLst>
                <a:ext uri="{FF2B5EF4-FFF2-40B4-BE49-F238E27FC236}">
                  <a16:creationId xmlns:a16="http://schemas.microsoft.com/office/drawing/2014/main" id="{8336DF80-107E-40AF-869E-BAC1DFAF4536}"/>
                </a:ext>
              </a:extLst>
            </p:cNvPr>
            <p:cNvCxnSpPr>
              <a:cxnSpLocks/>
            </p:cNvCxnSpPr>
            <p:nvPr/>
          </p:nvCxnSpPr>
          <p:spPr>
            <a:xfrm flipH="1">
              <a:off x="8450520" y="2615893"/>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88C7840-63DB-4975-850F-858BDC5D8E0A}"/>
                </a:ext>
              </a:extLst>
            </p:cNvPr>
            <p:cNvCxnSpPr>
              <a:cxnSpLocks/>
            </p:cNvCxnSpPr>
            <p:nvPr/>
          </p:nvCxnSpPr>
          <p:spPr>
            <a:xfrm flipH="1">
              <a:off x="8538638" y="2637722"/>
              <a:ext cx="190467" cy="79901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512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4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微软雅黑"/>
                  <a:cs typeface="+mn-cs"/>
                </a:rPr>
                <a:t>Cùng chia đoạn</a:t>
              </a:r>
            </a:p>
          </p:txBody>
        </p:sp>
      </p:grpSp>
      <p:grpSp>
        <p:nvGrpSpPr>
          <p:cNvPr id="13" name="Group 12">
            <a:extLst>
              <a:ext uri="{FF2B5EF4-FFF2-40B4-BE49-F238E27FC236}">
                <a16:creationId xmlns:a16="http://schemas.microsoft.com/office/drawing/2014/main" id="{253375A4-06A0-4C53-A77F-F28FE951DEA3}"/>
              </a:ext>
            </a:extLst>
          </p:cNvPr>
          <p:cNvGrpSpPr/>
          <p:nvPr/>
        </p:nvGrpSpPr>
        <p:grpSpPr>
          <a:xfrm>
            <a:off x="323283" y="953536"/>
            <a:ext cx="11449802" cy="1694415"/>
            <a:chOff x="961241" y="2446706"/>
            <a:chExt cx="2192401" cy="1459978"/>
          </a:xfrm>
        </p:grpSpPr>
        <p:sp>
          <p:nvSpPr>
            <p:cNvPr id="14" name="Rectangle 13">
              <a:extLst>
                <a:ext uri="{FF2B5EF4-FFF2-40B4-BE49-F238E27FC236}">
                  <a16:creationId xmlns:a16="http://schemas.microsoft.com/office/drawing/2014/main" id="{9DF37F28-E627-415D-916B-55EB7141D4CF}"/>
                </a:ext>
              </a:extLst>
            </p:cNvPr>
            <p:cNvSpPr/>
            <p:nvPr/>
          </p:nvSpPr>
          <p:spPr>
            <a:xfrm>
              <a:off x="984720" y="2607489"/>
              <a:ext cx="2168922"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5" name="Oval 14">
              <a:extLst>
                <a:ext uri="{FF2B5EF4-FFF2-40B4-BE49-F238E27FC236}">
                  <a16:creationId xmlns:a16="http://schemas.microsoft.com/office/drawing/2014/main" id="{C9F8C1D3-4003-4D1D-AFD2-5CBEE85C192A}"/>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6" name="Group 15">
            <a:extLst>
              <a:ext uri="{FF2B5EF4-FFF2-40B4-BE49-F238E27FC236}">
                <a16:creationId xmlns:a16="http://schemas.microsoft.com/office/drawing/2014/main" id="{B0BA4C14-AEBA-43EA-AF32-421D7E1B11C4}"/>
              </a:ext>
            </a:extLst>
          </p:cNvPr>
          <p:cNvGrpSpPr/>
          <p:nvPr/>
        </p:nvGrpSpPr>
        <p:grpSpPr>
          <a:xfrm>
            <a:off x="227848" y="2581792"/>
            <a:ext cx="11449802" cy="2171933"/>
            <a:chOff x="961241" y="2446706"/>
            <a:chExt cx="2192401" cy="1871427"/>
          </a:xfrm>
        </p:grpSpPr>
        <p:sp>
          <p:nvSpPr>
            <p:cNvPr id="17" name="Rectangle 16">
              <a:extLst>
                <a:ext uri="{FF2B5EF4-FFF2-40B4-BE49-F238E27FC236}">
                  <a16:creationId xmlns:a16="http://schemas.microsoft.com/office/drawing/2014/main" id="{95C60766-352D-444C-8620-A8377E139E02}"/>
                </a:ext>
              </a:extLst>
            </p:cNvPr>
            <p:cNvSpPr/>
            <p:nvPr/>
          </p:nvSpPr>
          <p:spPr>
            <a:xfrm>
              <a:off x="984720" y="2607488"/>
              <a:ext cx="2168922" cy="171064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8" name="Oval 17">
              <a:extLst>
                <a:ext uri="{FF2B5EF4-FFF2-40B4-BE49-F238E27FC236}">
                  <a16:creationId xmlns:a16="http://schemas.microsoft.com/office/drawing/2014/main" id="{E20C0827-234C-43E1-96CC-4E19DAC06709}"/>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154707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grpSp>
        <p:nvGrpSpPr>
          <p:cNvPr id="7" name="Group 6">
            <a:extLst>
              <a:ext uri="{FF2B5EF4-FFF2-40B4-BE49-F238E27FC236}">
                <a16:creationId xmlns:a16="http://schemas.microsoft.com/office/drawing/2014/main" id="{940F01CE-248D-4223-B1BE-B467A37F4E6E}"/>
              </a:ext>
            </a:extLst>
          </p:cNvPr>
          <p:cNvGrpSpPr/>
          <p:nvPr/>
        </p:nvGrpSpPr>
        <p:grpSpPr>
          <a:xfrm>
            <a:off x="188077" y="165057"/>
            <a:ext cx="11622923" cy="1682792"/>
            <a:chOff x="961241" y="2446706"/>
            <a:chExt cx="2247473" cy="1144434"/>
          </a:xfrm>
        </p:grpSpPr>
        <p:sp>
          <p:nvSpPr>
            <p:cNvPr id="8" name="Rectangle 7">
              <a:extLst>
                <a:ext uri="{FF2B5EF4-FFF2-40B4-BE49-F238E27FC236}">
                  <a16:creationId xmlns:a16="http://schemas.microsoft.com/office/drawing/2014/main" id="{80E0FEBE-AA74-47CB-B41B-7EB48CDF901C}"/>
                </a:ext>
              </a:extLst>
            </p:cNvPr>
            <p:cNvSpPr/>
            <p:nvPr/>
          </p:nvSpPr>
          <p:spPr>
            <a:xfrm>
              <a:off x="984720" y="2528787"/>
              <a:ext cx="2223994" cy="1062353"/>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9" name="Oval 8">
              <a:extLst>
                <a:ext uri="{FF2B5EF4-FFF2-40B4-BE49-F238E27FC236}">
                  <a16:creationId xmlns:a16="http://schemas.microsoft.com/office/drawing/2014/main" id="{FDA7DAA2-4609-4770-9F1B-968A14414564}"/>
                </a:ext>
              </a:extLst>
            </p:cNvPr>
            <p:cNvSpPr/>
            <p:nvPr/>
          </p:nvSpPr>
          <p:spPr>
            <a:xfrm>
              <a:off x="961241" y="2446706"/>
              <a:ext cx="6627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grpSp>
        <p:nvGrpSpPr>
          <p:cNvPr id="10" name="Group 9">
            <a:extLst>
              <a:ext uri="{FF2B5EF4-FFF2-40B4-BE49-F238E27FC236}">
                <a16:creationId xmlns:a16="http://schemas.microsoft.com/office/drawing/2014/main" id="{FD7270B7-0671-4532-A9B3-0FA47FE974E9}"/>
              </a:ext>
            </a:extLst>
          </p:cNvPr>
          <p:cNvGrpSpPr/>
          <p:nvPr/>
        </p:nvGrpSpPr>
        <p:grpSpPr>
          <a:xfrm>
            <a:off x="191542" y="4391310"/>
            <a:ext cx="11737415" cy="1780890"/>
            <a:chOff x="961241" y="2471824"/>
            <a:chExt cx="2247473" cy="1119315"/>
          </a:xfrm>
        </p:grpSpPr>
        <p:sp>
          <p:nvSpPr>
            <p:cNvPr id="11" name="Rectangle 10">
              <a:extLst>
                <a:ext uri="{FF2B5EF4-FFF2-40B4-BE49-F238E27FC236}">
                  <a16:creationId xmlns:a16="http://schemas.microsoft.com/office/drawing/2014/main" id="{ADBA69AA-EE08-418A-9F15-311EAA78DD16}"/>
                </a:ext>
              </a:extLst>
            </p:cNvPr>
            <p:cNvSpPr/>
            <p:nvPr/>
          </p:nvSpPr>
          <p:spPr>
            <a:xfrm>
              <a:off x="984720" y="2607488"/>
              <a:ext cx="2223994" cy="983651"/>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a:solidFill>
                  <a:srgbClr val="000000"/>
                </a:solidFill>
                <a:latin typeface="Calibri"/>
              </a:endParaRPr>
            </a:p>
          </p:txBody>
        </p:sp>
        <p:sp>
          <p:nvSpPr>
            <p:cNvPr id="13" name="Oval 12">
              <a:extLst>
                <a:ext uri="{FF2B5EF4-FFF2-40B4-BE49-F238E27FC236}">
                  <a16:creationId xmlns:a16="http://schemas.microsoft.com/office/drawing/2014/main" id="{A6C37B03-F3B0-4358-A932-A30B523F6681}"/>
                </a:ext>
              </a:extLst>
            </p:cNvPr>
            <p:cNvSpPr/>
            <p:nvPr/>
          </p:nvSpPr>
          <p:spPr>
            <a:xfrm>
              <a:off x="961241" y="2471824"/>
              <a:ext cx="64964" cy="30614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4</a:t>
              </a:r>
              <a:endParaRPr lang="en-US" sz="3200" dirty="0">
                <a:solidFill>
                  <a:srgbClr val="000000"/>
                </a:solidFill>
                <a:latin typeface="Calibri"/>
              </a:endParaRPr>
            </a:p>
          </p:txBody>
        </p:sp>
      </p:grpSp>
    </p:spTree>
    <p:extLst>
      <p:ext uri="{BB962C8B-B14F-4D97-AF65-F5344CB8AC3E}">
        <p14:creationId xmlns:p14="http://schemas.microsoft.com/office/powerpoint/2010/main" val="33074248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algn="ctr" defTabSz="1219170" fontAlgn="base">
                <a:spcBef>
                  <a:spcPct val="0"/>
                </a:spcBef>
                <a:spcAft>
                  <a:spcPct val="0"/>
                </a:spcAft>
                <a:defRPr/>
              </a:pP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Luyện</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đọc</a:t>
              </a:r>
              <a:r>
                <a:rPr lang="en-US" sz="4267" b="1" dirty="0">
                  <a:solidFill>
                    <a:prstClr val="black"/>
                  </a:solidFill>
                  <a:latin typeface="Calibri" panose="020F0502020204030204" pitchFamily="34" charset="0"/>
                  <a:ea typeface="宋体" pitchFamily="2" charset="-122"/>
                  <a:cs typeface="Calibri" panose="020F0502020204030204" pitchFamily="34" charset="0"/>
                  <a:sym typeface="Arial"/>
                </a:rPr>
                <a:t> </a:t>
              </a:r>
              <a:r>
                <a:rPr lang="en-US" sz="4267" b="1" dirty="0" err="1">
                  <a:solidFill>
                    <a:prstClr val="black"/>
                  </a:solidFill>
                  <a:latin typeface="Calibri" panose="020F0502020204030204" pitchFamily="34" charset="0"/>
                  <a:ea typeface="宋体" pitchFamily="2" charset="-122"/>
                  <a:cs typeface="Calibri" panose="020F0502020204030204" pitchFamily="34" charset="0"/>
                  <a:sym typeface="Arial"/>
                </a:rPr>
                <a:t>nhóm</a:t>
              </a:r>
              <a:endParaRPr lang="en-US" sz="4267" b="1" dirty="0">
                <a:solidFill>
                  <a:prstClr val="black"/>
                </a:solidFill>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pic>
        <p:nvPicPr>
          <p:cNvPr id="36" name="Picture 35">
            <a:extLst>
              <a:ext uri="{FF2B5EF4-FFF2-40B4-BE49-F238E27FC236}">
                <a16:creationId xmlns:a16="http://schemas.microsoft.com/office/drawing/2014/main" id="{872A20CC-C643-49D4-9B15-53732A72260A}"/>
              </a:ext>
            </a:extLst>
          </p:cNvPr>
          <p:cNvPicPr>
            <a:picLocks noChangeAspect="1"/>
          </p:cNvPicPr>
          <p:nvPr/>
        </p:nvPicPr>
        <p:blipFill>
          <a:blip r:embed="rId6"/>
          <a:stretch>
            <a:fillRect/>
          </a:stretch>
        </p:blipFill>
        <p:spPr>
          <a:xfrm>
            <a:off x="6430713" y="1644590"/>
            <a:ext cx="5110465" cy="2124177"/>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38647" y="2524138"/>
            <a:ext cx="7858680" cy="1380281"/>
          </a:xfrm>
          <a:prstGeom prst="rect">
            <a:avLst/>
          </a:prstGeom>
        </p:spPr>
      </p:pic>
      <p:grpSp>
        <p:nvGrpSpPr>
          <p:cNvPr id="2" name="组合 1"/>
          <p:cNvGrpSpPr/>
          <p:nvPr/>
        </p:nvGrpSpPr>
        <p:grpSpPr>
          <a:xfrm>
            <a:off x="4577388" y="4063205"/>
            <a:ext cx="7193893" cy="2304600"/>
            <a:chOff x="-53293" y="2190760"/>
            <a:chExt cx="9211855" cy="2951064"/>
          </a:xfrm>
        </p:grpSpPr>
        <p:pic>
          <p:nvPicPr>
            <p:cNvPr id="11" name="图片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310" y="3185627"/>
              <a:ext cx="4910252" cy="1956197"/>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36016" y="2190760"/>
              <a:ext cx="3208926" cy="2720031"/>
            </a:xfrm>
            <a:prstGeom prst="rect">
              <a:avLst/>
            </a:prstGeom>
          </p:spPr>
        </p:pic>
        <p:pic>
          <p:nvPicPr>
            <p:cNvPr id="17" name="图片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293" y="3185627"/>
              <a:ext cx="4910252" cy="1956197"/>
            </a:xfrm>
            <a:prstGeom prst="rect">
              <a:avLst/>
            </a:prstGeom>
          </p:spPr>
        </p:pic>
      </p:grpSp>
      <p:grpSp>
        <p:nvGrpSpPr>
          <p:cNvPr id="37" name="Group 36">
            <a:extLst>
              <a:ext uri="{FF2B5EF4-FFF2-40B4-BE49-F238E27FC236}">
                <a16:creationId xmlns:a16="http://schemas.microsoft.com/office/drawing/2014/main" id="{366E6CC0-FB6B-4963-84DE-5E2821C02A90}"/>
              </a:ext>
            </a:extLst>
          </p:cNvPr>
          <p:cNvGrpSpPr/>
          <p:nvPr/>
        </p:nvGrpSpPr>
        <p:grpSpPr>
          <a:xfrm rot="260226">
            <a:off x="934575" y="4010220"/>
            <a:ext cx="5027692" cy="2342945"/>
            <a:chOff x="561349" y="4544613"/>
            <a:chExt cx="4171068" cy="1648917"/>
          </a:xfrm>
        </p:grpSpPr>
        <p:pic>
          <p:nvPicPr>
            <p:cNvPr id="38" name="Picture 37">
              <a:extLst>
                <a:ext uri="{FF2B5EF4-FFF2-40B4-BE49-F238E27FC236}">
                  <a16:creationId xmlns:a16="http://schemas.microsoft.com/office/drawing/2014/main" id="{FB7BC9D8-419B-45CB-A500-86BA890D10A6}"/>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9" name="Picture 38">
              <a:extLst>
                <a:ext uri="{FF2B5EF4-FFF2-40B4-BE49-F238E27FC236}">
                  <a16:creationId xmlns:a16="http://schemas.microsoft.com/office/drawing/2014/main" id="{D114B64B-A008-4905-A951-0BAB340D585A}"/>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40" name="Picture 39">
              <a:extLst>
                <a:ext uri="{FF2B5EF4-FFF2-40B4-BE49-F238E27FC236}">
                  <a16:creationId xmlns:a16="http://schemas.microsoft.com/office/drawing/2014/main" id="{130D7E5E-922B-4677-BF4C-67915460EDC7}"/>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41" name="Picture 40">
              <a:extLst>
                <a:ext uri="{FF2B5EF4-FFF2-40B4-BE49-F238E27FC236}">
                  <a16:creationId xmlns:a16="http://schemas.microsoft.com/office/drawing/2014/main" id="{B9EC13F4-9B7E-4582-85C0-CF6BB435EE1B}"/>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sp>
        <p:nvSpPr>
          <p:cNvPr id="35" name="Rectangle 34">
            <a:extLst>
              <a:ext uri="{FF2B5EF4-FFF2-40B4-BE49-F238E27FC236}">
                <a16:creationId xmlns:a16="http://schemas.microsoft.com/office/drawing/2014/main" id="{8156E7FF-5D1E-4242-858B-1E41BF78BE80}"/>
              </a:ext>
            </a:extLst>
          </p:cNvPr>
          <p:cNvSpPr/>
          <p:nvPr/>
        </p:nvSpPr>
        <p:spPr>
          <a:xfrm>
            <a:off x="1280282" y="1647729"/>
            <a:ext cx="4882217" cy="2062103"/>
          </a:xfrm>
          <a:prstGeom prst="rect">
            <a:avLst/>
          </a:prstGeom>
          <a:noFill/>
          <a:ln w="19050">
            <a:solidFill>
              <a:schemeClr val="accent6">
                <a:lumMod val="75000"/>
              </a:schemeClr>
            </a:solidFill>
            <a:prstDash val="dash"/>
          </a:ln>
          <a:effectLst/>
        </p:spPr>
        <p:txBody>
          <a:bodyPr wrap="square">
            <a:spAutoFit/>
          </a:bodyPr>
          <a:lstStyle/>
          <a:p>
            <a:pPr algn="ctr" defTabSz="1219170" fontAlgn="base">
              <a:spcBef>
                <a:spcPct val="0"/>
              </a:spcBef>
              <a:spcAft>
                <a:spcPct val="0"/>
              </a:spcAft>
            </a:pP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Yêu</a:t>
            </a:r>
            <a:r>
              <a:rPr lang="zh-CN" altLang="en-US" sz="3200" b="1" dirty="0">
                <a:solidFill>
                  <a:srgbClr val="FC291B"/>
                </a:solidFill>
                <a:latin typeface="Calibri" panose="020F0502020204030204" pitchFamily="34" charset="0"/>
                <a:ea typeface="宋体" pitchFamily="2" charset="-122"/>
                <a:cs typeface="Calibri" panose="020F0502020204030204" pitchFamily="34" charset="0"/>
              </a:rPr>
              <a:t> </a:t>
            </a:r>
            <a:r>
              <a:rPr lang="en-US" altLang="zh-CN" sz="3200" b="1" dirty="0" err="1">
                <a:solidFill>
                  <a:srgbClr val="FC291B"/>
                </a:solidFill>
                <a:latin typeface="Calibri" panose="020F0502020204030204" pitchFamily="34" charset="0"/>
                <a:ea typeface="宋体" pitchFamily="2" charset="-122"/>
                <a:cs typeface="Calibri" panose="020F0502020204030204" pitchFamily="34" charset="0"/>
              </a:rPr>
              <a:t>cầu</a:t>
            </a:r>
            <a:endParaRPr lang="zh-CN" altLang="en-US" sz="3200" b="1" dirty="0">
              <a:solidFill>
                <a:srgbClr val="FC291B"/>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Phân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công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theo</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đoạn</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Tất</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cả</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thành</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viên</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đều</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đọc</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a:p>
            <a:pPr defTabSz="1219170" fontAlgn="base">
              <a:spcBef>
                <a:spcPct val="0"/>
              </a:spcBef>
              <a:spcAft>
                <a:spcPct val="0"/>
              </a:spcAft>
              <a:buSzPts val="2800"/>
              <a:buFont typeface="Arial" panose="020B0604020202020204" pitchFamily="34" charset="0"/>
              <a:buChar char="-"/>
            </a:pPr>
            <a:r>
              <a:rPr lang="en-US" altLang="zh-CN"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Giải</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nghĩa</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từ</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cùng</a:t>
            </a:r>
            <a:r>
              <a:rPr lang="zh-CN" altLang="en-US" sz="3200" dirty="0">
                <a:solidFill>
                  <a:srgbClr val="000000"/>
                </a:solidFill>
                <a:latin typeface="Calibri" panose="020F0502020204030204" pitchFamily="34" charset="0"/>
                <a:ea typeface="宋体" pitchFamily="2" charset="-122"/>
                <a:cs typeface="Calibri" panose="020F0502020204030204" pitchFamily="34" charset="0"/>
              </a:rPr>
              <a:t> </a:t>
            </a:r>
            <a:r>
              <a:rPr lang="en-US" altLang="zh-CN" sz="3200" dirty="0" err="1">
                <a:solidFill>
                  <a:srgbClr val="000000"/>
                </a:solidFill>
                <a:latin typeface="Calibri" panose="020F0502020204030204" pitchFamily="34" charset="0"/>
                <a:ea typeface="宋体" pitchFamily="2" charset="-122"/>
                <a:cs typeface="Calibri" panose="020F0502020204030204" pitchFamily="34" charset="0"/>
              </a:rPr>
              <a:t>nhau</a:t>
            </a:r>
            <a:endParaRPr lang="zh-CN" altLang="en-US" sz="3200" dirty="0">
              <a:solidFill>
                <a:srgbClr val="000000"/>
              </a:solidFill>
              <a:latin typeface="Calibri" panose="020F0502020204030204" pitchFamily="34" charset="0"/>
              <a:ea typeface="宋体" pitchFamily="2" charset="-122"/>
              <a:cs typeface="Calibri" panose="020F0502020204030204" pitchFamily="34" charset="0"/>
            </a:endParaRPr>
          </a:p>
        </p:txBody>
      </p:sp>
    </p:spTree>
    <p:extLst>
      <p:ext uri="{BB962C8B-B14F-4D97-AF65-F5344CB8AC3E}">
        <p14:creationId xmlns:p14="http://schemas.microsoft.com/office/powerpoint/2010/main" val="15453558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750"/>
                                        <p:tgtEl>
                                          <p:spTgt spid="35"/>
                                        </p:tgtEl>
                                      </p:cBhvr>
                                    </p:animEffect>
                                    <p:anim calcmode="lin" valueType="num">
                                      <p:cBhvr>
                                        <p:cTn id="17" dur="750" fill="hold"/>
                                        <p:tgtEl>
                                          <p:spTgt spid="35"/>
                                        </p:tgtEl>
                                        <p:attrNameLst>
                                          <p:attrName>ppt_x</p:attrName>
                                        </p:attrNameLst>
                                      </p:cBhvr>
                                      <p:tavLst>
                                        <p:tav tm="0">
                                          <p:val>
                                            <p:strVal val="#ppt_x"/>
                                          </p:val>
                                        </p:tav>
                                        <p:tav tm="100000">
                                          <p:val>
                                            <p:strVal val="#ppt_x"/>
                                          </p:val>
                                        </p:tav>
                                      </p:tavLst>
                                    </p:anim>
                                    <p:anim calcmode="lin" valueType="num">
                                      <p:cBhvr>
                                        <p:cTn id="18" dur="750" fill="hold"/>
                                        <p:tgtEl>
                                          <p:spTgt spid="35"/>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750"/>
                                        <p:tgtEl>
                                          <p:spTgt spid="36"/>
                                        </p:tgtEl>
                                      </p:cBhvr>
                                    </p:animEffect>
                                    <p:anim calcmode="lin" valueType="num">
                                      <p:cBhvr>
                                        <p:cTn id="22" dur="750" fill="hold"/>
                                        <p:tgtEl>
                                          <p:spTgt spid="36"/>
                                        </p:tgtEl>
                                        <p:attrNameLst>
                                          <p:attrName>ppt_x</p:attrName>
                                        </p:attrNameLst>
                                      </p:cBhvr>
                                      <p:tavLst>
                                        <p:tav tm="0">
                                          <p:val>
                                            <p:strVal val="#ppt_x"/>
                                          </p:val>
                                        </p:tav>
                                        <p:tav tm="100000">
                                          <p:val>
                                            <p:strVal val="#ppt_x"/>
                                          </p:val>
                                        </p:tav>
                                      </p:tavLst>
                                    </p:anim>
                                    <p:anim calcmode="lin" valueType="num">
                                      <p:cBhvr>
                                        <p:cTn id="23" dur="750" fill="hold"/>
                                        <p:tgtEl>
                                          <p:spTgt spid="3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750"/>
                                        <p:tgtEl>
                                          <p:spTgt spid="37"/>
                                        </p:tgtEl>
                                      </p:cBhvr>
                                    </p:animEffect>
                                    <p:anim calcmode="lin" valueType="num">
                                      <p:cBhvr>
                                        <p:cTn id="27" dur="750" fill="hold"/>
                                        <p:tgtEl>
                                          <p:spTgt spid="37"/>
                                        </p:tgtEl>
                                        <p:attrNameLst>
                                          <p:attrName>ppt_x</p:attrName>
                                        </p:attrNameLst>
                                      </p:cBhvr>
                                      <p:tavLst>
                                        <p:tav tm="0">
                                          <p:val>
                                            <p:strVal val="#ppt_x"/>
                                          </p:val>
                                        </p:tav>
                                        <p:tav tm="100000">
                                          <p:val>
                                            <p:strVal val="#ppt_x"/>
                                          </p:val>
                                        </p:tav>
                                      </p:tavLst>
                                    </p:anim>
                                    <p:anim calcmode="lin" valueType="num">
                                      <p:cBhvr>
                                        <p:cTn id="28"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grpSp>
        <p:nvGrpSpPr>
          <p:cNvPr id="6" name="Group 5">
            <a:extLst>
              <a:ext uri="{FF2B5EF4-FFF2-40B4-BE49-F238E27FC236}">
                <a16:creationId xmlns:a16="http://schemas.microsoft.com/office/drawing/2014/main" id="{F06C0851-6724-40B0-8FF1-2786F43735DA}"/>
              </a:ext>
            </a:extLst>
          </p:cNvPr>
          <p:cNvGrpSpPr/>
          <p:nvPr/>
        </p:nvGrpSpPr>
        <p:grpSpPr>
          <a:xfrm>
            <a:off x="0" y="0"/>
            <a:ext cx="3606017" cy="684000"/>
            <a:chOff x="3521613" y="0"/>
            <a:chExt cx="3606017" cy="684000"/>
          </a:xfrm>
        </p:grpSpPr>
        <p:grpSp>
          <p:nvGrpSpPr>
            <p:cNvPr id="7" name="Group 6">
              <a:extLst>
                <a:ext uri="{FF2B5EF4-FFF2-40B4-BE49-F238E27FC236}">
                  <a16:creationId xmlns:a16="http://schemas.microsoft.com/office/drawing/2014/main" id="{638E4D03-C4AF-406E-AC27-BD164C7E6462}"/>
                </a:ext>
              </a:extLst>
            </p:cNvPr>
            <p:cNvGrpSpPr/>
            <p:nvPr/>
          </p:nvGrpSpPr>
          <p:grpSpPr>
            <a:xfrm>
              <a:off x="3521613" y="0"/>
              <a:ext cx="3606017" cy="684000"/>
              <a:chOff x="3770142" y="1493446"/>
              <a:chExt cx="3606017" cy="684000"/>
            </a:xfrm>
          </p:grpSpPr>
          <p:sp>
            <p:nvSpPr>
              <p:cNvPr id="9" name="Flowchart: Alternate Process 8">
                <a:extLst>
                  <a:ext uri="{FF2B5EF4-FFF2-40B4-BE49-F238E27FC236}">
                    <a16:creationId xmlns:a16="http://schemas.microsoft.com/office/drawing/2014/main" id="{F23E8B8A-FE86-41A8-BE49-8F467DFF3A4A}"/>
                  </a:ext>
                </a:extLst>
              </p:cNvPr>
              <p:cNvSpPr/>
              <p:nvPr/>
            </p:nvSpPr>
            <p:spPr>
              <a:xfrm>
                <a:off x="3840481" y="1547446"/>
                <a:ext cx="3535678" cy="576000"/>
              </a:xfrm>
              <a:prstGeom prst="flowChartAlternateProcess">
                <a:avLst/>
              </a:prstGeom>
              <a:solidFill>
                <a:srgbClr val="FFFF99"/>
              </a:solidFill>
              <a:ln w="28575">
                <a:solidFill>
                  <a:srgbClr val="FC70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微软雅黑"/>
                  <a:cs typeface="+mn-cs"/>
                </a:endParaRPr>
              </a:p>
            </p:txBody>
          </p:sp>
          <p:pic>
            <p:nvPicPr>
              <p:cNvPr id="10" name="Picture 9">
                <a:extLst>
                  <a:ext uri="{FF2B5EF4-FFF2-40B4-BE49-F238E27FC236}">
                    <a16:creationId xmlns:a16="http://schemas.microsoft.com/office/drawing/2014/main" id="{C3FF752A-DC7A-48FE-8449-49F565B23BC5}"/>
                  </a:ext>
                </a:extLst>
              </p:cNvPr>
              <p:cNvPicPr>
                <a:picLocks noChangeAspect="1"/>
              </p:cNvPicPr>
              <p:nvPr/>
            </p:nvPicPr>
            <p:blipFill>
              <a:blip r:embed="rId4"/>
              <a:stretch>
                <a:fillRect/>
              </a:stretch>
            </p:blipFill>
            <p:spPr>
              <a:xfrm rot="16200000">
                <a:off x="3751426" y="1512162"/>
                <a:ext cx="684000" cy="646568"/>
              </a:xfrm>
              <a:prstGeom prst="rect">
                <a:avLst/>
              </a:prstGeom>
            </p:spPr>
          </p:pic>
        </p:grpSp>
        <p:sp>
          <p:nvSpPr>
            <p:cNvPr id="8" name="TextBox 7">
              <a:extLst>
                <a:ext uri="{FF2B5EF4-FFF2-40B4-BE49-F238E27FC236}">
                  <a16:creationId xmlns:a16="http://schemas.microsoft.com/office/drawing/2014/main" id="{41EF8B73-E03A-4DE4-A153-8892C6480B6E}"/>
                </a:ext>
              </a:extLst>
            </p:cNvPr>
            <p:cNvSpPr txBox="1"/>
            <p:nvPr/>
          </p:nvSpPr>
          <p:spPr>
            <a:xfrm>
              <a:off x="4257820" y="80390"/>
              <a:ext cx="2869809"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latin typeface="Arial"/>
                  <a:ea typeface="微软雅黑"/>
                </a:rPr>
                <a:t>Đọc</a:t>
              </a:r>
              <a:r>
                <a:rPr lang="en-US" sz="2800" dirty="0">
                  <a:solidFill>
                    <a:srgbClr val="000000"/>
                  </a:solidFill>
                  <a:latin typeface="Arial"/>
                  <a:ea typeface="微软雅黑"/>
                </a:rPr>
                <a:t> </a:t>
              </a:r>
              <a:r>
                <a:rPr lang="en-US" sz="2800" dirty="0" err="1">
                  <a:solidFill>
                    <a:srgbClr val="000000"/>
                  </a:solidFill>
                  <a:latin typeface="Arial"/>
                  <a:ea typeface="微软雅黑"/>
                </a:rPr>
                <a:t>theo</a:t>
              </a:r>
              <a:r>
                <a:rPr lang="en-US" sz="2800" dirty="0">
                  <a:solidFill>
                    <a:srgbClr val="000000"/>
                  </a:solidFill>
                  <a:latin typeface="Arial"/>
                  <a:ea typeface="微软雅黑"/>
                </a:rPr>
                <a:t> </a:t>
              </a:r>
              <a:r>
                <a:rPr lang="en-US" sz="2800" dirty="0" err="1">
                  <a:solidFill>
                    <a:srgbClr val="000000"/>
                  </a:solidFill>
                  <a:latin typeface="Arial"/>
                  <a:ea typeface="微软雅黑"/>
                </a:rPr>
                <a:t>nhóm</a:t>
              </a:r>
              <a:endParaRPr kumimoji="0" lang="en-US" sz="2800" b="0" i="0" u="none" strike="noStrike" kern="1200" cap="none" spc="0" normalizeH="0" baseline="0" noProof="0" dirty="0">
                <a:ln>
                  <a:noFill/>
                </a:ln>
                <a:solidFill>
                  <a:srgbClr val="000000"/>
                </a:solidFill>
                <a:effectLst/>
                <a:uLnTx/>
                <a:uFillTx/>
                <a:latin typeface="Arial"/>
                <a:ea typeface="微软雅黑"/>
                <a:cs typeface="+mn-cs"/>
              </a:endParaRPr>
            </a:p>
          </p:txBody>
        </p:sp>
      </p:grpSp>
      <p:sp>
        <p:nvSpPr>
          <p:cNvPr id="15" name="Oval 14">
            <a:extLst>
              <a:ext uri="{FF2B5EF4-FFF2-40B4-BE49-F238E27FC236}">
                <a16:creationId xmlns:a16="http://schemas.microsoft.com/office/drawing/2014/main" id="{C9F8C1D3-4003-4D1D-AFD2-5CBEE85C192A}"/>
              </a:ext>
            </a:extLst>
          </p:cNvPr>
          <p:cNvSpPr/>
          <p:nvPr/>
        </p:nvSpPr>
        <p:spPr>
          <a:xfrm>
            <a:off x="323283" y="953536"/>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8" name="Oval 17">
            <a:extLst>
              <a:ext uri="{FF2B5EF4-FFF2-40B4-BE49-F238E27FC236}">
                <a16:creationId xmlns:a16="http://schemas.microsoft.com/office/drawing/2014/main" id="{E20C0827-234C-43E1-96CC-4E19DAC06709}"/>
              </a:ext>
            </a:extLst>
          </p:cNvPr>
          <p:cNvSpPr/>
          <p:nvPr/>
        </p:nvSpPr>
        <p:spPr>
          <a:xfrm>
            <a:off x="227848" y="2581792"/>
            <a:ext cx="346116" cy="384459"/>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8722631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
        <p:nvSpPr>
          <p:cNvPr id="9" name="Oval 8">
            <a:extLst>
              <a:ext uri="{FF2B5EF4-FFF2-40B4-BE49-F238E27FC236}">
                <a16:creationId xmlns:a16="http://schemas.microsoft.com/office/drawing/2014/main" id="{FDA7DAA2-4609-4770-9F1B-968A14414564}"/>
              </a:ext>
            </a:extLst>
          </p:cNvPr>
          <p:cNvSpPr/>
          <p:nvPr/>
        </p:nvSpPr>
        <p:spPr>
          <a:xfrm>
            <a:off x="188077" y="165057"/>
            <a:ext cx="342739"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3" name="Oval 12">
            <a:extLst>
              <a:ext uri="{FF2B5EF4-FFF2-40B4-BE49-F238E27FC236}">
                <a16:creationId xmlns:a16="http://schemas.microsoft.com/office/drawing/2014/main" id="{A6C37B03-F3B0-4358-A932-A30B523F6681}"/>
              </a:ext>
            </a:extLst>
          </p:cNvPr>
          <p:cNvSpPr/>
          <p:nvPr/>
        </p:nvSpPr>
        <p:spPr>
          <a:xfrm>
            <a:off x="191542" y="4391310"/>
            <a:ext cx="339274" cy="48709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8670252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62147" y="412871"/>
            <a:ext cx="11623304"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220134"/>
              <a:ext cx="11565467" cy="6163734"/>
            </a:xfrm>
            <a:custGeom>
              <a:avLst/>
              <a:gdLst>
                <a:gd name="connsiteX0" fmla="*/ 0 w 11565467"/>
                <a:gd name="connsiteY0" fmla="*/ 1027310 h 6163734"/>
                <a:gd name="connsiteX1" fmla="*/ 1027310 w 11565467"/>
                <a:gd name="connsiteY1" fmla="*/ 0 h 6163734"/>
                <a:gd name="connsiteX2" fmla="*/ 10538157 w 11565467"/>
                <a:gd name="connsiteY2" fmla="*/ 0 h 6163734"/>
                <a:gd name="connsiteX3" fmla="*/ 11565467 w 11565467"/>
                <a:gd name="connsiteY3" fmla="*/ 1027310 h 6163734"/>
                <a:gd name="connsiteX4" fmla="*/ 11565467 w 11565467"/>
                <a:gd name="connsiteY4" fmla="*/ 5136424 h 6163734"/>
                <a:gd name="connsiteX5" fmla="*/ 10538157 w 11565467"/>
                <a:gd name="connsiteY5" fmla="*/ 6163734 h 6163734"/>
                <a:gd name="connsiteX6" fmla="*/ 1027310 w 11565467"/>
                <a:gd name="connsiteY6" fmla="*/ 6163734 h 6163734"/>
                <a:gd name="connsiteX7" fmla="*/ 0 w 11565467"/>
                <a:gd name="connsiteY7" fmla="*/ 5136424 h 6163734"/>
                <a:gd name="connsiteX8" fmla="*/ 0 w 11565467"/>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163734" fill="none" extrusionOk="0">
                  <a:moveTo>
                    <a:pt x="0" y="1027310"/>
                  </a:moveTo>
                  <a:cubicBezTo>
                    <a:pt x="74804" y="461661"/>
                    <a:pt x="395065" y="66048"/>
                    <a:pt x="1027310" y="0"/>
                  </a:cubicBezTo>
                  <a:cubicBezTo>
                    <a:pt x="2456108" y="-149292"/>
                    <a:pt x="6172460" y="-15801"/>
                    <a:pt x="10538157" y="0"/>
                  </a:cubicBezTo>
                  <a:cubicBezTo>
                    <a:pt x="11095306" y="43553"/>
                    <a:pt x="11647388" y="457479"/>
                    <a:pt x="11565467" y="1027310"/>
                  </a:cubicBezTo>
                  <a:cubicBezTo>
                    <a:pt x="11492778" y="1764727"/>
                    <a:pt x="11657431" y="3092001"/>
                    <a:pt x="11565467" y="5136424"/>
                  </a:cubicBezTo>
                  <a:cubicBezTo>
                    <a:pt x="11530227" y="5706754"/>
                    <a:pt x="11094885" y="6170046"/>
                    <a:pt x="10538157" y="6163734"/>
                  </a:cubicBezTo>
                  <a:cubicBezTo>
                    <a:pt x="7860975" y="6133955"/>
                    <a:pt x="5539234" y="6071973"/>
                    <a:pt x="1027310" y="6163734"/>
                  </a:cubicBezTo>
                  <a:cubicBezTo>
                    <a:pt x="469192" y="6148488"/>
                    <a:pt x="-45324" y="5718171"/>
                    <a:pt x="0" y="5136424"/>
                  </a:cubicBezTo>
                  <a:cubicBezTo>
                    <a:pt x="-30974" y="4677568"/>
                    <a:pt x="-62159" y="3054072"/>
                    <a:pt x="0" y="1027310"/>
                  </a:cubicBezTo>
                  <a:close/>
                </a:path>
                <a:path w="11565467" h="6163734" stroke="0" extrusionOk="0">
                  <a:moveTo>
                    <a:pt x="0" y="1027310"/>
                  </a:moveTo>
                  <a:cubicBezTo>
                    <a:pt x="-32305" y="467790"/>
                    <a:pt x="535297" y="-74531"/>
                    <a:pt x="1027310" y="0"/>
                  </a:cubicBezTo>
                  <a:cubicBezTo>
                    <a:pt x="2353106" y="28352"/>
                    <a:pt x="8346839" y="106290"/>
                    <a:pt x="10538157" y="0"/>
                  </a:cubicBezTo>
                  <a:cubicBezTo>
                    <a:pt x="11176174" y="-66416"/>
                    <a:pt x="11544666" y="418924"/>
                    <a:pt x="11565467" y="1027310"/>
                  </a:cubicBezTo>
                  <a:cubicBezTo>
                    <a:pt x="11445870" y="2267528"/>
                    <a:pt x="11404459" y="4307684"/>
                    <a:pt x="11565467" y="5136424"/>
                  </a:cubicBezTo>
                  <a:cubicBezTo>
                    <a:pt x="11615829" y="5648271"/>
                    <a:pt x="11051185" y="6130587"/>
                    <a:pt x="10538157" y="6163734"/>
                  </a:cubicBezTo>
                  <a:cubicBezTo>
                    <a:pt x="6770783" y="6046505"/>
                    <a:pt x="2057539"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grpSp>
        <p:nvGrpSpPr>
          <p:cNvPr id="31" name="Group 30">
            <a:extLst>
              <a:ext uri="{FF2B5EF4-FFF2-40B4-BE49-F238E27FC236}">
                <a16:creationId xmlns:a16="http://schemas.microsoft.com/office/drawing/2014/main" id="{4BDD299E-A957-4647-805A-5BF110662A5E}"/>
              </a:ext>
            </a:extLst>
          </p:cNvPr>
          <p:cNvGrpSpPr/>
          <p:nvPr/>
        </p:nvGrpSpPr>
        <p:grpSpPr>
          <a:xfrm>
            <a:off x="2374906" y="675893"/>
            <a:ext cx="4737132" cy="748989"/>
            <a:chOff x="1079860" y="150287"/>
            <a:chExt cx="2880723" cy="503813"/>
          </a:xfrm>
        </p:grpSpPr>
        <p:sp>
          <p:nvSpPr>
            <p:cNvPr id="32" name="Rectangle: Rounded Corners 43">
              <a:extLst>
                <a:ext uri="{FF2B5EF4-FFF2-40B4-BE49-F238E27FC236}">
                  <a16:creationId xmlns:a16="http://schemas.microsoft.com/office/drawing/2014/main" id="{2CE9F41B-8842-4A4E-9029-CA984F3E595D}"/>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bg2">
                <a:lumMod val="20000"/>
                <a:lumOff val="80000"/>
              </a:schemeClr>
            </a:solidFill>
            <a:ln w="12700" cap="flat" cmpd="sng" algn="ctr">
              <a:solidFill>
                <a:schemeClr val="bg2">
                  <a:lumMod val="20000"/>
                  <a:lumOff val="80000"/>
                </a:scheme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Calibri" panose="020F0502020204030204" pitchFamily="34" charset="0"/>
                <a:ea typeface="宋体" pitchFamily="2" charset="-122"/>
                <a:cs typeface="Calibri" panose="020F0502020204030204" pitchFamily="34" charset="0"/>
              </a:endParaRPr>
            </a:p>
          </p:txBody>
        </p:sp>
        <p:sp>
          <p:nvSpPr>
            <p:cNvPr id="33" name="Rectangle 32">
              <a:extLst>
                <a:ext uri="{FF2B5EF4-FFF2-40B4-BE49-F238E27FC236}">
                  <a16:creationId xmlns:a16="http://schemas.microsoft.com/office/drawing/2014/main" id="{6D583E7D-3A9A-46E8-9976-5DCC11B5C6FC}"/>
                </a:ext>
              </a:extLst>
            </p:cNvPr>
            <p:cNvSpPr/>
            <p:nvPr/>
          </p:nvSpPr>
          <p:spPr>
            <a:xfrm>
              <a:off x="1079860" y="150287"/>
              <a:ext cx="2880723" cy="503813"/>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Luyện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đọc</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toàn</a:t>
              </a:r>
              <a:r>
                <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 </a:t>
              </a:r>
              <a:r>
                <a:rPr kumimoji="0" lang="en-US" sz="4267" b="1" i="0" u="none" strike="noStrike" kern="1200" cap="none" spc="0" normalizeH="0" baseline="0" noProof="0" dirty="0" err="1">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rPr>
                <a:t>bài</a:t>
              </a:r>
              <a:endParaRPr kumimoji="0" lang="en-US" sz="4267" b="1" i="0" u="none" strike="noStrike" kern="1200" cap="none" spc="0" normalizeH="0" baseline="0" noProof="0" dirty="0">
                <a:ln>
                  <a:noFill/>
                </a:ln>
                <a:solidFill>
                  <a:prstClr val="black"/>
                </a:solidFill>
                <a:effectLst/>
                <a:uLnTx/>
                <a:uFillTx/>
                <a:latin typeface="Calibri" panose="020F0502020204030204" pitchFamily="34" charset="0"/>
                <a:ea typeface="宋体" pitchFamily="2" charset="-122"/>
                <a:cs typeface="Calibri" panose="020F0502020204030204" pitchFamily="34" charset="0"/>
                <a:sym typeface="Arial"/>
              </a:endParaRPr>
            </a:p>
          </p:txBody>
        </p:sp>
      </p:grpSp>
      <p:pic>
        <p:nvPicPr>
          <p:cNvPr id="34" name="Picture 33">
            <a:extLst>
              <a:ext uri="{FF2B5EF4-FFF2-40B4-BE49-F238E27FC236}">
                <a16:creationId xmlns:a16="http://schemas.microsoft.com/office/drawing/2014/main" id="{B08134A1-7682-4685-B145-D13CA053282E}"/>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1599335" y="706014"/>
            <a:ext cx="665659" cy="743060"/>
          </a:xfrm>
          <a:prstGeom prst="rect">
            <a:avLst/>
          </a:prstGeom>
        </p:spPr>
      </p:pic>
      <p:sp>
        <p:nvSpPr>
          <p:cNvPr id="42" name="Rectangle 41">
            <a:extLst>
              <a:ext uri="{FF2B5EF4-FFF2-40B4-BE49-F238E27FC236}">
                <a16:creationId xmlns:a16="http://schemas.microsoft.com/office/drawing/2014/main" id="{1AC988DD-87C8-4E91-A0EC-0A9BAD1C6C71}"/>
              </a:ext>
            </a:extLst>
          </p:cNvPr>
          <p:cNvSpPr/>
          <p:nvPr/>
        </p:nvSpPr>
        <p:spPr>
          <a:xfrm>
            <a:off x="4267803" y="1421739"/>
            <a:ext cx="3946593"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Tiêu</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chí</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đánh</a:t>
            </a:r>
            <a:r>
              <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rPr>
              <a:t>giá</a:t>
            </a:r>
            <a:endParaRPr kumimoji="0" lang="en-US" altLang="zh-CN" sz="3600" b="1" i="0" u="none" strike="noStrike" kern="1200" cap="none" spc="0" normalizeH="0" baseline="0" noProof="0" dirty="0">
              <a:ln>
                <a:noFill/>
              </a:ln>
              <a:solidFill>
                <a:srgbClr val="FF1531"/>
              </a:solidFill>
              <a:effectLst/>
              <a:uLnTx/>
              <a:uFillTx/>
              <a:latin typeface="Arial" panose="020B0604020202020204" pitchFamily="34" charset="0"/>
              <a:ea typeface="inpin heiti" charset="-122"/>
              <a:cs typeface="Times New Roman" panose="02020603050405020304" pitchFamily="18" charset="0"/>
              <a:sym typeface="Arial"/>
            </a:endParaRPr>
          </a:p>
        </p:txBody>
      </p:sp>
      <p:grpSp>
        <p:nvGrpSpPr>
          <p:cNvPr id="43" name="Group 42">
            <a:extLst>
              <a:ext uri="{FF2B5EF4-FFF2-40B4-BE49-F238E27FC236}">
                <a16:creationId xmlns:a16="http://schemas.microsoft.com/office/drawing/2014/main" id="{E252C245-F488-4956-A93A-A5C84201064E}"/>
              </a:ext>
            </a:extLst>
          </p:cNvPr>
          <p:cNvGrpSpPr/>
          <p:nvPr/>
        </p:nvGrpSpPr>
        <p:grpSpPr>
          <a:xfrm>
            <a:off x="2329940" y="2339134"/>
            <a:ext cx="7868387" cy="2867642"/>
            <a:chOff x="2329940" y="2339134"/>
            <a:chExt cx="7868387" cy="2867642"/>
          </a:xfrm>
        </p:grpSpPr>
        <p:sp>
          <p:nvSpPr>
            <p:cNvPr id="45" name="Rounded Rectangle 54">
              <a:extLst>
                <a:ext uri="{FF2B5EF4-FFF2-40B4-BE49-F238E27FC236}">
                  <a16:creationId xmlns:a16="http://schemas.microsoft.com/office/drawing/2014/main" id="{E34349BC-D9AB-44FC-975A-A047FA86283E}"/>
                </a:ext>
              </a:extLst>
            </p:cNvPr>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6" name="Rectangle 45">
              <a:extLst>
                <a:ext uri="{FF2B5EF4-FFF2-40B4-BE49-F238E27FC236}">
                  <a16:creationId xmlns:a16="http://schemas.microsoft.com/office/drawing/2014/main" id="{11513825-B000-4663-922A-2891DED78076}"/>
                </a:ext>
              </a:extLst>
            </p:cNvPr>
            <p:cNvSpPr/>
            <p:nvPr/>
          </p:nvSpPr>
          <p:spPr>
            <a:xfrm>
              <a:off x="3082295" y="2472331"/>
              <a:ext cx="1938351"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đúng</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47" name="Oval 46">
              <a:extLst>
                <a:ext uri="{FF2B5EF4-FFF2-40B4-BE49-F238E27FC236}">
                  <a16:creationId xmlns:a16="http://schemas.microsoft.com/office/drawing/2014/main" id="{FAABD0BA-BA98-4292-8C33-5733B8DA51B4}"/>
                </a:ext>
              </a:extLst>
            </p:cNvPr>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1200" cap="none" spc="0" normalizeH="0" baseline="0" noProof="0" dirty="0">
                  <a:ln>
                    <a:noFill/>
                  </a:ln>
                  <a:solidFill>
                    <a:srgbClr val="0070C0"/>
                  </a:solidFill>
                  <a:effectLst/>
                  <a:uLnTx/>
                  <a:uFillTx/>
                  <a:latin typeface="Arial" panose="020B0604020202020204" pitchFamily="34" charset="0"/>
                  <a:ea typeface="inpin heiti" charset="-122"/>
                  <a:cs typeface="Times New Roman" panose="02020603050405020304" pitchFamily="18" charset="0"/>
                  <a:sym typeface="Arial"/>
                </a:rPr>
                <a:t>1</a:t>
              </a:r>
              <a:endParaRPr kumimoji="0" lang="en-US" sz="2800" b="0" i="0" u="none" strike="noStrike" kern="0" cap="none" spc="0" normalizeH="0" baseline="0" noProof="0" dirty="0">
                <a:ln>
                  <a:noFill/>
                </a:ln>
                <a:solidFill>
                  <a:prstClr val="white"/>
                </a:solidFill>
                <a:effectLst/>
                <a:uLnTx/>
                <a:uFillTx/>
                <a:latin typeface="Calibri"/>
                <a:ea typeface="+mn-ea"/>
                <a:cs typeface="+mn-cs"/>
                <a:sym typeface="Arial"/>
              </a:endParaRPr>
            </a:p>
          </p:txBody>
        </p:sp>
        <p:sp>
          <p:nvSpPr>
            <p:cNvPr id="48" name="Rounded Rectangle 59">
              <a:extLst>
                <a:ext uri="{FF2B5EF4-FFF2-40B4-BE49-F238E27FC236}">
                  <a16:creationId xmlns:a16="http://schemas.microsoft.com/office/drawing/2014/main" id="{4E1A87D3-6CC2-42C9-9EEF-9CEF2384FCD3}"/>
                </a:ext>
              </a:extLst>
            </p:cNvPr>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49" name="Rectangle 48">
              <a:extLst>
                <a:ext uri="{FF2B5EF4-FFF2-40B4-BE49-F238E27FC236}">
                  <a16:creationId xmlns:a16="http://schemas.microsoft.com/office/drawing/2014/main" id="{BB828B5E-BA94-44DA-AE66-C7475579A056}"/>
                </a:ext>
              </a:extLst>
            </p:cNvPr>
            <p:cNvSpPr/>
            <p:nvPr/>
          </p:nvSpPr>
          <p:spPr>
            <a:xfrm>
              <a:off x="3082295" y="3449319"/>
              <a:ext cx="1960793" cy="599459"/>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Đọc</a:t>
              </a:r>
              <a:r>
                <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 to,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rõ</a:t>
              </a:r>
              <a:endParaRPr kumimoji="0" lang="en-US" altLang="zh-CN"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endParaRPr>
            </a:p>
          </p:txBody>
        </p:sp>
        <p:sp>
          <p:nvSpPr>
            <p:cNvPr id="50" name="Oval 49">
              <a:extLst>
                <a:ext uri="{FF2B5EF4-FFF2-40B4-BE49-F238E27FC236}">
                  <a16:creationId xmlns:a16="http://schemas.microsoft.com/office/drawing/2014/main" id="{D3AE2704-EB85-4069-B67B-F05DD690026B}"/>
                </a:ext>
              </a:extLst>
            </p:cNvPr>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2</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sp>
          <p:nvSpPr>
            <p:cNvPr id="51" name="Rounded Rectangle 62">
              <a:extLst>
                <a:ext uri="{FF2B5EF4-FFF2-40B4-BE49-F238E27FC236}">
                  <a16:creationId xmlns:a16="http://schemas.microsoft.com/office/drawing/2014/main" id="{01111E87-F206-48DB-A06C-366CB31C71CA}"/>
                </a:ext>
              </a:extLst>
            </p:cNvPr>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a:ea typeface="+mn-ea"/>
                <a:cs typeface="+mn-cs"/>
                <a:sym typeface="Arial"/>
              </a:endParaRPr>
            </a:p>
          </p:txBody>
        </p:sp>
        <p:sp>
          <p:nvSpPr>
            <p:cNvPr id="52" name="Rectangle 51">
              <a:extLst>
                <a:ext uri="{FF2B5EF4-FFF2-40B4-BE49-F238E27FC236}">
                  <a16:creationId xmlns:a16="http://schemas.microsoft.com/office/drawing/2014/main" id="{3719675D-8525-4084-A721-CAA2324A95C0}"/>
                </a:ext>
              </a:extLst>
            </p:cNvPr>
            <p:cNvSpPr/>
            <p:nvPr/>
          </p:nvSpPr>
          <p:spPr>
            <a:xfrm>
              <a:off x="3082295" y="4515061"/>
              <a:ext cx="3736920"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Ngắt</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nghỉ</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đúng</a:t>
              </a:r>
              <a:r>
                <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rPr>
                <a:t> </a:t>
              </a:r>
              <a:r>
                <a:rPr kumimoji="0" lang="en-US" altLang="zh-CN" sz="3200" b="0" i="0" u="none" strike="noStrike" kern="1200" cap="none" spc="0" normalizeH="0" baseline="0" noProof="0" dirty="0" err="1">
                  <a:ln>
                    <a:noFill/>
                  </a:ln>
                  <a:solidFill>
                    <a:prstClr val="black"/>
                  </a:solidFill>
                  <a:effectLst/>
                  <a:uLnTx/>
                  <a:uFillTx/>
                  <a:latin typeface="Arial" panose="020B0604020202020204" pitchFamily="34" charset="0"/>
                  <a:cs typeface="Arial"/>
                  <a:sym typeface="Arial"/>
                </a:rPr>
                <a:t>chỗ</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cs typeface="Arial"/>
                <a:sym typeface="Arial"/>
              </a:endParaRPr>
            </a:p>
          </p:txBody>
        </p:sp>
        <p:sp>
          <p:nvSpPr>
            <p:cNvPr id="53" name="Oval 52">
              <a:extLst>
                <a:ext uri="{FF2B5EF4-FFF2-40B4-BE49-F238E27FC236}">
                  <a16:creationId xmlns:a16="http://schemas.microsoft.com/office/drawing/2014/main" id="{98923656-D1AC-47C7-8D5C-E7F4D372EC91}"/>
                </a:ext>
              </a:extLst>
            </p:cNvPr>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inpin heiti" charset="-122"/>
                  <a:cs typeface="Times New Roman" panose="02020603050405020304" pitchFamily="18" charset="0"/>
                  <a:sym typeface="Arial"/>
                </a:rPr>
                <a:t>3</a:t>
              </a:r>
              <a:endParaRPr kumimoji="0" lang="en-US" sz="2800" b="0" i="0" u="none" strike="noStrike" kern="0" cap="none" spc="0" normalizeH="0" baseline="0" noProof="0" dirty="0">
                <a:ln>
                  <a:noFill/>
                </a:ln>
                <a:solidFill>
                  <a:prstClr val="black"/>
                </a:solidFill>
                <a:effectLst/>
                <a:uLnTx/>
                <a:uFillTx/>
                <a:latin typeface="Calibri"/>
                <a:ea typeface="+mn-ea"/>
                <a:cs typeface="+mn-cs"/>
                <a:sym typeface="Arial"/>
              </a:endParaRPr>
            </a:p>
          </p:txBody>
        </p:sp>
        <p:pic>
          <p:nvPicPr>
            <p:cNvPr id="54" name="Picture 2" descr="Star Cartoon Images, Stock Photos &amp;amp; Vectors | Shutterstock">
              <a:extLst>
                <a:ext uri="{FF2B5EF4-FFF2-40B4-BE49-F238E27FC236}">
                  <a16:creationId xmlns:a16="http://schemas.microsoft.com/office/drawing/2014/main" id="{C3744E9D-7466-42B8-A680-9556E7386E0D}"/>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tar Cartoon Images, Stock Photos &amp;amp; Vectors | Shutterstock">
              <a:extLst>
                <a:ext uri="{FF2B5EF4-FFF2-40B4-BE49-F238E27FC236}">
                  <a16:creationId xmlns:a16="http://schemas.microsoft.com/office/drawing/2014/main" id="{975D79AD-3ED5-4B50-BE21-1B325E1716F9}"/>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 descr="Star Cartoon Images, Stock Photos &amp;amp; Vectors | Shutterstock">
              <a:extLst>
                <a:ext uri="{FF2B5EF4-FFF2-40B4-BE49-F238E27FC236}">
                  <a16:creationId xmlns:a16="http://schemas.microsoft.com/office/drawing/2014/main" id="{78043702-7B13-4B7E-95F7-BDBF3E6797DF}"/>
                </a:ext>
              </a:extLst>
            </p:cNvPr>
            <p:cNvPicPr>
              <a:picLocks noChangeAspect="1" noChangeArrowheads="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2998983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6158461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8334652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627308" y="273706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bg2">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chemeClr val="bg2">
                <a:lumMod val="60000"/>
                <a:lumOff val="40000"/>
              </a:schemeClr>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60176"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02</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6" y="0"/>
            <a:ext cx="11721061" cy="6858000"/>
            <a:chOff x="152517" y="0"/>
            <a:chExt cx="8790796"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1306" y="0"/>
              <a:ext cx="1632007" cy="5143500"/>
            </a:xfrm>
            <a:prstGeom prst="rect">
              <a:avLst/>
            </a:prstGeom>
          </p:spPr>
        </p:pic>
      </p:grpSp>
      <p:pic>
        <p:nvPicPr>
          <p:cNvPr id="13" name="Picture 12" descr="Logo&#10;&#10;Description automatically generated">
            <a:extLst>
              <a:ext uri="{FF2B5EF4-FFF2-40B4-BE49-F238E27FC236}">
                <a16:creationId xmlns:a16="http://schemas.microsoft.com/office/drawing/2014/main" id="{5189A05F-D0D6-458F-8921-28CB4CB6211E}"/>
              </a:ext>
            </a:extLst>
          </p:cNvPr>
          <p:cNvPicPr>
            <a:picLocks noChangeAspect="1"/>
          </p:cNvPicPr>
          <p:nvPr/>
        </p:nvPicPr>
        <p:blipFill rotWithShape="1">
          <a:blip r:embed="rId5">
            <a:duotone>
              <a:schemeClr val="bg2">
                <a:shade val="45000"/>
                <a:satMod val="135000"/>
              </a:schemeClr>
              <a:prstClr val="white"/>
            </a:duotone>
          </a:blip>
          <a:srcRect t="15761" b="22855"/>
          <a:stretch/>
        </p:blipFill>
        <p:spPr>
          <a:xfrm>
            <a:off x="3523961" y="3137800"/>
            <a:ext cx="6517275" cy="1555081"/>
          </a:xfrm>
          <a:prstGeom prst="rect">
            <a:avLst/>
          </a:prstGeom>
        </p:spPr>
      </p:pic>
    </p:spTree>
    <p:extLst>
      <p:ext uri="{BB962C8B-B14F-4D97-AF65-F5344CB8AC3E}">
        <p14:creationId xmlns:p14="http://schemas.microsoft.com/office/powerpoint/2010/main" val="4772631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71806933-7BE4-4FC7-B7CD-05A878D94898}"/>
              </a:ext>
            </a:extLst>
          </p:cNvPr>
          <p:cNvSpPr/>
          <p:nvPr/>
        </p:nvSpPr>
        <p:spPr bwMode="auto">
          <a:xfrm>
            <a:off x="19416" y="1"/>
            <a:ext cx="2419080" cy="1297020"/>
          </a:xfrm>
          <a:prstGeom prst="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5" name="Rectangle: Rounded Corners 4">
            <a:extLst>
              <a:ext uri="{FF2B5EF4-FFF2-40B4-BE49-F238E27FC236}">
                <a16:creationId xmlns:a16="http://schemas.microsoft.com/office/drawing/2014/main" id="{AB869FF9-8104-4C9E-BEA2-0B0888FA44F9}"/>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19" name="Picture 18">
            <a:extLst>
              <a:ext uri="{FF2B5EF4-FFF2-40B4-BE49-F238E27FC236}">
                <a16:creationId xmlns:a16="http://schemas.microsoft.com/office/drawing/2014/main" id="{250E8508-4A86-4E37-8DFA-9B43AE0C35EF}"/>
              </a:ext>
            </a:extLst>
          </p:cNvPr>
          <p:cNvPicPr>
            <a:picLocks noChangeAspect="1"/>
          </p:cNvPicPr>
          <p:nvPr/>
        </p:nvPicPr>
        <p:blipFill>
          <a:blip r:embed="rId2"/>
          <a:stretch>
            <a:fillRect/>
          </a:stretch>
        </p:blipFill>
        <p:spPr>
          <a:xfrm>
            <a:off x="1543097" y="716685"/>
            <a:ext cx="8620077" cy="4861412"/>
          </a:xfrm>
          <a:prstGeom prst="rect">
            <a:avLst/>
          </a:prstGeom>
        </p:spPr>
      </p:pic>
      <p:grpSp>
        <p:nvGrpSpPr>
          <p:cNvPr id="2" name="Group 1">
            <a:extLst>
              <a:ext uri="{FF2B5EF4-FFF2-40B4-BE49-F238E27FC236}">
                <a16:creationId xmlns:a16="http://schemas.microsoft.com/office/drawing/2014/main" id="{7C8DE8F6-F743-90B5-7E26-6CCEAD618FB8}"/>
              </a:ext>
            </a:extLst>
          </p:cNvPr>
          <p:cNvGrpSpPr/>
          <p:nvPr/>
        </p:nvGrpSpPr>
        <p:grpSpPr>
          <a:xfrm>
            <a:off x="1432036" y="5147169"/>
            <a:ext cx="9115424" cy="1150596"/>
            <a:chOff x="2224100" y="759840"/>
            <a:chExt cx="7875360" cy="1887825"/>
          </a:xfrm>
        </p:grpSpPr>
        <p:grpSp>
          <p:nvGrpSpPr>
            <p:cNvPr id="3" name="Group 2">
              <a:extLst>
                <a:ext uri="{FF2B5EF4-FFF2-40B4-BE49-F238E27FC236}">
                  <a16:creationId xmlns:a16="http://schemas.microsoft.com/office/drawing/2014/main" id="{8175DDDA-01E7-06DB-A28C-E1BFCE178443}"/>
                </a:ext>
              </a:extLst>
            </p:cNvPr>
            <p:cNvGrpSpPr/>
            <p:nvPr/>
          </p:nvGrpSpPr>
          <p:grpSpPr>
            <a:xfrm>
              <a:off x="2224100" y="759840"/>
              <a:ext cx="7875360" cy="1887825"/>
              <a:chOff x="2224100" y="759840"/>
              <a:chExt cx="7875360" cy="1887825"/>
            </a:xfrm>
          </p:grpSpPr>
          <p:sp>
            <p:nvSpPr>
              <p:cNvPr id="6" name="Rectangle 12">
                <a:extLst>
                  <a:ext uri="{FF2B5EF4-FFF2-40B4-BE49-F238E27FC236}">
                    <a16:creationId xmlns:a16="http://schemas.microsoft.com/office/drawing/2014/main" id="{2158CEB2-30A2-C6FE-978B-CD7A02698C36}"/>
                  </a:ext>
                </a:extLst>
              </p:cNvPr>
              <p:cNvSpPr/>
              <p:nvPr/>
            </p:nvSpPr>
            <p:spPr>
              <a:xfrm>
                <a:off x="2224100" y="955343"/>
                <a:ext cx="7594527" cy="1692322"/>
              </a:xfrm>
              <a:custGeom>
                <a:avLst/>
                <a:gdLst>
                  <a:gd name="connsiteX0" fmla="*/ 0 w 7594527"/>
                  <a:gd name="connsiteY0" fmla="*/ 0 h 1562670"/>
                  <a:gd name="connsiteX1" fmla="*/ 7594527 w 7594527"/>
                  <a:gd name="connsiteY1" fmla="*/ 0 h 1562670"/>
                  <a:gd name="connsiteX2" fmla="*/ 7594527 w 7594527"/>
                  <a:gd name="connsiteY2" fmla="*/ 1562670 h 1562670"/>
                  <a:gd name="connsiteX3" fmla="*/ 0 w 7594527"/>
                  <a:gd name="connsiteY3" fmla="*/ 1562670 h 1562670"/>
                  <a:gd name="connsiteX4" fmla="*/ 0 w 7594527"/>
                  <a:gd name="connsiteY4" fmla="*/ 0 h 1562670"/>
                  <a:gd name="connsiteX0" fmla="*/ 0 w 7594527"/>
                  <a:gd name="connsiteY0" fmla="*/ 0 h 1562670"/>
                  <a:gd name="connsiteX1" fmla="*/ 7594527 w 7594527"/>
                  <a:gd name="connsiteY1" fmla="*/ 0 h 1562670"/>
                  <a:gd name="connsiteX2" fmla="*/ 7594527 w 7594527"/>
                  <a:gd name="connsiteY2" fmla="*/ 1562670 h 1562670"/>
                  <a:gd name="connsiteX3" fmla="*/ 0 w 7594527"/>
                  <a:gd name="connsiteY3" fmla="*/ 1562670 h 1562670"/>
                  <a:gd name="connsiteX4" fmla="*/ 934303 w 7594527"/>
                  <a:gd name="connsiteY4" fmla="*/ 771100 h 1562670"/>
                  <a:gd name="connsiteX5" fmla="*/ 0 w 7594527"/>
                  <a:gd name="connsiteY5" fmla="*/ 0 h 1562670"/>
                  <a:gd name="connsiteX0" fmla="*/ 0 w 7594527"/>
                  <a:gd name="connsiteY0" fmla="*/ 0 h 1562670"/>
                  <a:gd name="connsiteX1" fmla="*/ 7594527 w 7594527"/>
                  <a:gd name="connsiteY1" fmla="*/ 0 h 1562670"/>
                  <a:gd name="connsiteX2" fmla="*/ 6652715 w 7594527"/>
                  <a:gd name="connsiteY2" fmla="*/ 812043 h 1562670"/>
                  <a:gd name="connsiteX3" fmla="*/ 7594527 w 7594527"/>
                  <a:gd name="connsiteY3" fmla="*/ 1562670 h 1562670"/>
                  <a:gd name="connsiteX4" fmla="*/ 0 w 7594527"/>
                  <a:gd name="connsiteY4" fmla="*/ 1562670 h 1562670"/>
                  <a:gd name="connsiteX5" fmla="*/ 934303 w 7594527"/>
                  <a:gd name="connsiteY5" fmla="*/ 771100 h 1562670"/>
                  <a:gd name="connsiteX6" fmla="*/ 0 w 7594527"/>
                  <a:gd name="connsiteY6" fmla="*/ 0 h 1562670"/>
                  <a:gd name="connsiteX0" fmla="*/ 0 w 7594527"/>
                  <a:gd name="connsiteY0" fmla="*/ 129652 h 1692322"/>
                  <a:gd name="connsiteX1" fmla="*/ 4482721 w 7594527"/>
                  <a:gd name="connsiteY1" fmla="*/ 0 h 1692322"/>
                  <a:gd name="connsiteX2" fmla="*/ 7594527 w 7594527"/>
                  <a:gd name="connsiteY2" fmla="*/ 129652 h 1692322"/>
                  <a:gd name="connsiteX3" fmla="*/ 6652715 w 7594527"/>
                  <a:gd name="connsiteY3" fmla="*/ 941695 h 1692322"/>
                  <a:gd name="connsiteX4" fmla="*/ 7594527 w 7594527"/>
                  <a:gd name="connsiteY4" fmla="*/ 1692322 h 1692322"/>
                  <a:gd name="connsiteX5" fmla="*/ 0 w 7594527"/>
                  <a:gd name="connsiteY5" fmla="*/ 1692322 h 1692322"/>
                  <a:gd name="connsiteX6" fmla="*/ 934303 w 7594527"/>
                  <a:gd name="connsiteY6" fmla="*/ 900752 h 1692322"/>
                  <a:gd name="connsiteX7" fmla="*/ 0 w 7594527"/>
                  <a:gd name="connsiteY7" fmla="*/ 129652 h 1692322"/>
                  <a:gd name="connsiteX0" fmla="*/ 0 w 7594527"/>
                  <a:gd name="connsiteY0" fmla="*/ 129652 h 1692322"/>
                  <a:gd name="connsiteX1" fmla="*/ 4482721 w 7594527"/>
                  <a:gd name="connsiteY1" fmla="*/ 0 h 1692322"/>
                  <a:gd name="connsiteX2" fmla="*/ 7594527 w 7594527"/>
                  <a:gd name="connsiteY2" fmla="*/ 129652 h 1692322"/>
                  <a:gd name="connsiteX3" fmla="*/ 6652715 w 7594527"/>
                  <a:gd name="connsiteY3" fmla="*/ 941695 h 1692322"/>
                  <a:gd name="connsiteX4" fmla="*/ 7594527 w 7594527"/>
                  <a:gd name="connsiteY4" fmla="*/ 1692322 h 1692322"/>
                  <a:gd name="connsiteX5" fmla="*/ 4673789 w 7594527"/>
                  <a:gd name="connsiteY5" fmla="*/ 1528549 h 1692322"/>
                  <a:gd name="connsiteX6" fmla="*/ 0 w 7594527"/>
                  <a:gd name="connsiteY6" fmla="*/ 1692322 h 1692322"/>
                  <a:gd name="connsiteX7" fmla="*/ 934303 w 7594527"/>
                  <a:gd name="connsiteY7" fmla="*/ 900752 h 1692322"/>
                  <a:gd name="connsiteX8" fmla="*/ 0 w 7594527"/>
                  <a:gd name="connsiteY8" fmla="*/ 129652 h 169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4527" h="1692322">
                    <a:moveTo>
                      <a:pt x="0" y="129652"/>
                    </a:moveTo>
                    <a:cubicBezTo>
                      <a:pt x="1494240" y="127378"/>
                      <a:pt x="2988481" y="2274"/>
                      <a:pt x="4482721" y="0"/>
                    </a:cubicBezTo>
                    <a:lnTo>
                      <a:pt x="7594527" y="129652"/>
                    </a:lnTo>
                    <a:cubicBezTo>
                      <a:pt x="7594488" y="354840"/>
                      <a:pt x="6652754" y="716507"/>
                      <a:pt x="6652715" y="941695"/>
                    </a:cubicBezTo>
                    <a:lnTo>
                      <a:pt x="7594527" y="1692322"/>
                    </a:lnTo>
                    <a:cubicBezTo>
                      <a:pt x="6625497" y="1692322"/>
                      <a:pt x="5642819" y="1528549"/>
                      <a:pt x="4673789" y="1528549"/>
                    </a:cubicBezTo>
                    <a:lnTo>
                      <a:pt x="0" y="1692322"/>
                    </a:lnTo>
                    <a:cubicBezTo>
                      <a:pt x="2085" y="1414817"/>
                      <a:pt x="932218" y="1178257"/>
                      <a:pt x="934303" y="900752"/>
                    </a:cubicBezTo>
                    <a:lnTo>
                      <a:pt x="0" y="129652"/>
                    </a:lnTo>
                    <a:close/>
                  </a:path>
                </a:pathLst>
              </a:custGeom>
              <a:solidFill>
                <a:srgbClr val="E6E6E6"/>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12">
                <a:extLst>
                  <a:ext uri="{FF2B5EF4-FFF2-40B4-BE49-F238E27FC236}">
                    <a16:creationId xmlns:a16="http://schemas.microsoft.com/office/drawing/2014/main" id="{77BF98F7-F3EA-E1E4-F008-5CFC0B304740}"/>
                  </a:ext>
                </a:extLst>
              </p:cNvPr>
              <p:cNvSpPr/>
              <p:nvPr/>
            </p:nvSpPr>
            <p:spPr>
              <a:xfrm>
                <a:off x="2504933" y="759840"/>
                <a:ext cx="7594527" cy="1692322"/>
              </a:xfrm>
              <a:custGeom>
                <a:avLst/>
                <a:gdLst>
                  <a:gd name="connsiteX0" fmla="*/ 0 w 7594527"/>
                  <a:gd name="connsiteY0" fmla="*/ 0 h 1562670"/>
                  <a:gd name="connsiteX1" fmla="*/ 7594527 w 7594527"/>
                  <a:gd name="connsiteY1" fmla="*/ 0 h 1562670"/>
                  <a:gd name="connsiteX2" fmla="*/ 7594527 w 7594527"/>
                  <a:gd name="connsiteY2" fmla="*/ 1562670 h 1562670"/>
                  <a:gd name="connsiteX3" fmla="*/ 0 w 7594527"/>
                  <a:gd name="connsiteY3" fmla="*/ 1562670 h 1562670"/>
                  <a:gd name="connsiteX4" fmla="*/ 0 w 7594527"/>
                  <a:gd name="connsiteY4" fmla="*/ 0 h 1562670"/>
                  <a:gd name="connsiteX0" fmla="*/ 0 w 7594527"/>
                  <a:gd name="connsiteY0" fmla="*/ 0 h 1562670"/>
                  <a:gd name="connsiteX1" fmla="*/ 7594527 w 7594527"/>
                  <a:gd name="connsiteY1" fmla="*/ 0 h 1562670"/>
                  <a:gd name="connsiteX2" fmla="*/ 7594527 w 7594527"/>
                  <a:gd name="connsiteY2" fmla="*/ 1562670 h 1562670"/>
                  <a:gd name="connsiteX3" fmla="*/ 0 w 7594527"/>
                  <a:gd name="connsiteY3" fmla="*/ 1562670 h 1562670"/>
                  <a:gd name="connsiteX4" fmla="*/ 934303 w 7594527"/>
                  <a:gd name="connsiteY4" fmla="*/ 771100 h 1562670"/>
                  <a:gd name="connsiteX5" fmla="*/ 0 w 7594527"/>
                  <a:gd name="connsiteY5" fmla="*/ 0 h 1562670"/>
                  <a:gd name="connsiteX0" fmla="*/ 0 w 7594527"/>
                  <a:gd name="connsiteY0" fmla="*/ 0 h 1562670"/>
                  <a:gd name="connsiteX1" fmla="*/ 7594527 w 7594527"/>
                  <a:gd name="connsiteY1" fmla="*/ 0 h 1562670"/>
                  <a:gd name="connsiteX2" fmla="*/ 6652715 w 7594527"/>
                  <a:gd name="connsiteY2" fmla="*/ 812043 h 1562670"/>
                  <a:gd name="connsiteX3" fmla="*/ 7594527 w 7594527"/>
                  <a:gd name="connsiteY3" fmla="*/ 1562670 h 1562670"/>
                  <a:gd name="connsiteX4" fmla="*/ 0 w 7594527"/>
                  <a:gd name="connsiteY4" fmla="*/ 1562670 h 1562670"/>
                  <a:gd name="connsiteX5" fmla="*/ 934303 w 7594527"/>
                  <a:gd name="connsiteY5" fmla="*/ 771100 h 1562670"/>
                  <a:gd name="connsiteX6" fmla="*/ 0 w 7594527"/>
                  <a:gd name="connsiteY6" fmla="*/ 0 h 1562670"/>
                  <a:gd name="connsiteX0" fmla="*/ 0 w 7594527"/>
                  <a:gd name="connsiteY0" fmla="*/ 129652 h 1692322"/>
                  <a:gd name="connsiteX1" fmla="*/ 4482721 w 7594527"/>
                  <a:gd name="connsiteY1" fmla="*/ 0 h 1692322"/>
                  <a:gd name="connsiteX2" fmla="*/ 7594527 w 7594527"/>
                  <a:gd name="connsiteY2" fmla="*/ 129652 h 1692322"/>
                  <a:gd name="connsiteX3" fmla="*/ 6652715 w 7594527"/>
                  <a:gd name="connsiteY3" fmla="*/ 941695 h 1692322"/>
                  <a:gd name="connsiteX4" fmla="*/ 7594527 w 7594527"/>
                  <a:gd name="connsiteY4" fmla="*/ 1692322 h 1692322"/>
                  <a:gd name="connsiteX5" fmla="*/ 0 w 7594527"/>
                  <a:gd name="connsiteY5" fmla="*/ 1692322 h 1692322"/>
                  <a:gd name="connsiteX6" fmla="*/ 934303 w 7594527"/>
                  <a:gd name="connsiteY6" fmla="*/ 900752 h 1692322"/>
                  <a:gd name="connsiteX7" fmla="*/ 0 w 7594527"/>
                  <a:gd name="connsiteY7" fmla="*/ 129652 h 1692322"/>
                  <a:gd name="connsiteX0" fmla="*/ 0 w 7594527"/>
                  <a:gd name="connsiteY0" fmla="*/ 129652 h 1692322"/>
                  <a:gd name="connsiteX1" fmla="*/ 4482721 w 7594527"/>
                  <a:gd name="connsiteY1" fmla="*/ 0 h 1692322"/>
                  <a:gd name="connsiteX2" fmla="*/ 7594527 w 7594527"/>
                  <a:gd name="connsiteY2" fmla="*/ 129652 h 1692322"/>
                  <a:gd name="connsiteX3" fmla="*/ 6652715 w 7594527"/>
                  <a:gd name="connsiteY3" fmla="*/ 941695 h 1692322"/>
                  <a:gd name="connsiteX4" fmla="*/ 7594527 w 7594527"/>
                  <a:gd name="connsiteY4" fmla="*/ 1692322 h 1692322"/>
                  <a:gd name="connsiteX5" fmla="*/ 4673789 w 7594527"/>
                  <a:gd name="connsiteY5" fmla="*/ 1528549 h 1692322"/>
                  <a:gd name="connsiteX6" fmla="*/ 0 w 7594527"/>
                  <a:gd name="connsiteY6" fmla="*/ 1692322 h 1692322"/>
                  <a:gd name="connsiteX7" fmla="*/ 934303 w 7594527"/>
                  <a:gd name="connsiteY7" fmla="*/ 900752 h 1692322"/>
                  <a:gd name="connsiteX8" fmla="*/ 0 w 7594527"/>
                  <a:gd name="connsiteY8" fmla="*/ 129652 h 1692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94527" h="1692322">
                    <a:moveTo>
                      <a:pt x="0" y="129652"/>
                    </a:moveTo>
                    <a:cubicBezTo>
                      <a:pt x="1494240" y="127378"/>
                      <a:pt x="2988481" y="2274"/>
                      <a:pt x="4482721" y="0"/>
                    </a:cubicBezTo>
                    <a:lnTo>
                      <a:pt x="7594527" y="129652"/>
                    </a:lnTo>
                    <a:cubicBezTo>
                      <a:pt x="7594488" y="354840"/>
                      <a:pt x="6652754" y="716507"/>
                      <a:pt x="6652715" y="941695"/>
                    </a:cubicBezTo>
                    <a:lnTo>
                      <a:pt x="7594527" y="1692322"/>
                    </a:lnTo>
                    <a:cubicBezTo>
                      <a:pt x="6625497" y="1692322"/>
                      <a:pt x="5642819" y="1528549"/>
                      <a:pt x="4673789" y="1528549"/>
                    </a:cubicBezTo>
                    <a:lnTo>
                      <a:pt x="0" y="1692322"/>
                    </a:lnTo>
                    <a:cubicBezTo>
                      <a:pt x="2085" y="1414817"/>
                      <a:pt x="932218" y="1178257"/>
                      <a:pt x="934303" y="900752"/>
                    </a:cubicBezTo>
                    <a:lnTo>
                      <a:pt x="0" y="129652"/>
                    </a:lnTo>
                    <a:close/>
                  </a:path>
                </a:pathLst>
              </a:custGeom>
              <a:solidFill>
                <a:srgbClr val="FFB053"/>
              </a:solidFill>
              <a:ln>
                <a:solidFill>
                  <a:srgbClr val="FFB05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3">
              <a:extLst>
                <a:ext uri="{FF2B5EF4-FFF2-40B4-BE49-F238E27FC236}">
                  <a16:creationId xmlns:a16="http://schemas.microsoft.com/office/drawing/2014/main" id="{49496CB9-0D4D-F816-F383-133EA05C4B61}"/>
                </a:ext>
              </a:extLst>
            </p:cNvPr>
            <p:cNvSpPr/>
            <p:nvPr/>
          </p:nvSpPr>
          <p:spPr>
            <a:xfrm>
              <a:off x="3409425" y="1026647"/>
              <a:ext cx="5906450" cy="959462"/>
            </a:xfrm>
            <a:prstGeom prst="rect">
              <a:avLst/>
            </a:prstGeom>
          </p:spPr>
          <p:txBody>
            <a:bodyPr wrap="none">
              <a:spAutoFit/>
            </a:bodyPr>
            <a:lstStyle/>
            <a:p>
              <a:pPr algn="ctr"/>
              <a:r>
                <a:rPr lang="en-GB" sz="3200" dirty="0" err="1">
                  <a:latin typeface="Cambria" panose="02040503050406030204" pitchFamily="18" charset="0"/>
                  <a:ea typeface="Cambria" panose="02040503050406030204" pitchFamily="18" charset="0"/>
                </a:rPr>
                <a:t>Em</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nhìn</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thấy</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gì</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trong</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bức</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tranh</a:t>
              </a:r>
              <a:r>
                <a:rPr lang="en-GB" sz="3200" dirty="0">
                  <a:latin typeface="Cambria" panose="02040503050406030204" pitchFamily="18" charset="0"/>
                  <a:ea typeface="Cambria" panose="02040503050406030204" pitchFamily="18" charset="0"/>
                </a:rPr>
                <a:t> </a:t>
              </a:r>
              <a:r>
                <a:rPr lang="en-GB" sz="3200" dirty="0" err="1">
                  <a:latin typeface="Cambria" panose="02040503050406030204" pitchFamily="18" charset="0"/>
                  <a:ea typeface="Cambria" panose="02040503050406030204" pitchFamily="18" charset="0"/>
                </a:rPr>
                <a:t>trên</a:t>
              </a:r>
              <a:r>
                <a:rPr lang="en-GB" sz="3200" dirty="0">
                  <a:latin typeface="Cambria" panose="02040503050406030204" pitchFamily="18" charset="0"/>
                  <a:ea typeface="Cambria" panose="02040503050406030204" pitchFamily="18" charset="0"/>
                </a:rPr>
                <a:t>? </a:t>
              </a:r>
            </a:p>
          </p:txBody>
        </p:sp>
      </p:grpSp>
      <p:grpSp>
        <p:nvGrpSpPr>
          <p:cNvPr id="8" name="Group 7">
            <a:extLst>
              <a:ext uri="{FF2B5EF4-FFF2-40B4-BE49-F238E27FC236}">
                <a16:creationId xmlns:a16="http://schemas.microsoft.com/office/drawing/2014/main" id="{B9472B44-8949-7845-B205-B1321A7E01FE}"/>
              </a:ext>
            </a:extLst>
          </p:cNvPr>
          <p:cNvGrpSpPr/>
          <p:nvPr/>
        </p:nvGrpSpPr>
        <p:grpSpPr>
          <a:xfrm>
            <a:off x="6364711" y="1784378"/>
            <a:ext cx="5553393" cy="2335784"/>
            <a:chOff x="6484566" y="1453936"/>
            <a:chExt cx="5553393" cy="2335784"/>
          </a:xfrm>
        </p:grpSpPr>
        <p:sp>
          <p:nvSpPr>
            <p:cNvPr id="9" name="Rounded Rectangular Callout 16">
              <a:extLst>
                <a:ext uri="{FF2B5EF4-FFF2-40B4-BE49-F238E27FC236}">
                  <a16:creationId xmlns:a16="http://schemas.microsoft.com/office/drawing/2014/main" id="{C9389224-A5E3-9BB8-01D8-106BC952BF60}"/>
                </a:ext>
              </a:extLst>
            </p:cNvPr>
            <p:cNvSpPr/>
            <p:nvPr/>
          </p:nvSpPr>
          <p:spPr>
            <a:xfrm>
              <a:off x="6484566" y="1453936"/>
              <a:ext cx="5553393" cy="2335784"/>
            </a:xfrm>
            <a:custGeom>
              <a:avLst/>
              <a:gdLst>
                <a:gd name="connsiteX0" fmla="*/ 0 w 4470683"/>
                <a:gd name="connsiteY0" fmla="*/ 389257 h 2335493"/>
                <a:gd name="connsiteX1" fmla="*/ 389257 w 4470683"/>
                <a:gd name="connsiteY1" fmla="*/ 0 h 2335493"/>
                <a:gd name="connsiteX2" fmla="*/ 745114 w 4470683"/>
                <a:gd name="connsiteY2" fmla="*/ 0 h 2335493"/>
                <a:gd name="connsiteX3" fmla="*/ 745114 w 4470683"/>
                <a:gd name="connsiteY3" fmla="*/ 0 h 2335493"/>
                <a:gd name="connsiteX4" fmla="*/ 1862785 w 4470683"/>
                <a:gd name="connsiteY4" fmla="*/ 0 h 2335493"/>
                <a:gd name="connsiteX5" fmla="*/ 4081426 w 4470683"/>
                <a:gd name="connsiteY5" fmla="*/ 0 h 2335493"/>
                <a:gd name="connsiteX6" fmla="*/ 4470683 w 4470683"/>
                <a:gd name="connsiteY6" fmla="*/ 389257 h 2335493"/>
                <a:gd name="connsiteX7" fmla="*/ 4470683 w 4470683"/>
                <a:gd name="connsiteY7" fmla="*/ 389249 h 2335493"/>
                <a:gd name="connsiteX8" fmla="*/ 4470683 w 4470683"/>
                <a:gd name="connsiteY8" fmla="*/ 389249 h 2335493"/>
                <a:gd name="connsiteX9" fmla="*/ 4470683 w 4470683"/>
                <a:gd name="connsiteY9" fmla="*/ 973122 h 2335493"/>
                <a:gd name="connsiteX10" fmla="*/ 4470683 w 4470683"/>
                <a:gd name="connsiteY10" fmla="*/ 1946236 h 2335493"/>
                <a:gd name="connsiteX11" fmla="*/ 4081426 w 4470683"/>
                <a:gd name="connsiteY11" fmla="*/ 2335493 h 2335493"/>
                <a:gd name="connsiteX12" fmla="*/ 1862785 w 4470683"/>
                <a:gd name="connsiteY12" fmla="*/ 2335493 h 2335493"/>
                <a:gd name="connsiteX13" fmla="*/ 745114 w 4470683"/>
                <a:gd name="connsiteY13" fmla="*/ 2335493 h 2335493"/>
                <a:gd name="connsiteX14" fmla="*/ 745114 w 4470683"/>
                <a:gd name="connsiteY14" fmla="*/ 2335493 h 2335493"/>
                <a:gd name="connsiteX15" fmla="*/ 389257 w 4470683"/>
                <a:gd name="connsiteY15" fmla="*/ 2335493 h 2335493"/>
                <a:gd name="connsiteX16" fmla="*/ 0 w 4470683"/>
                <a:gd name="connsiteY16" fmla="*/ 1946236 h 2335493"/>
                <a:gd name="connsiteX17" fmla="*/ 0 w 4470683"/>
                <a:gd name="connsiteY17" fmla="*/ 973122 h 2335493"/>
                <a:gd name="connsiteX18" fmla="*/ -1082710 w 4470683"/>
                <a:gd name="connsiteY18" fmla="*/ 286308 h 2335493"/>
                <a:gd name="connsiteX19" fmla="*/ 0 w 4470683"/>
                <a:gd name="connsiteY19" fmla="*/ 389249 h 2335493"/>
                <a:gd name="connsiteX20" fmla="*/ 0 w 4470683"/>
                <a:gd name="connsiteY20" fmla="*/ 389257 h 2335493"/>
                <a:gd name="connsiteX0" fmla="*/ 1082710 w 5553393"/>
                <a:gd name="connsiteY0" fmla="*/ 389257 h 2335493"/>
                <a:gd name="connsiteX1" fmla="*/ 1471967 w 5553393"/>
                <a:gd name="connsiteY1" fmla="*/ 0 h 2335493"/>
                <a:gd name="connsiteX2" fmla="*/ 1827824 w 5553393"/>
                <a:gd name="connsiteY2" fmla="*/ 0 h 2335493"/>
                <a:gd name="connsiteX3" fmla="*/ 1827824 w 5553393"/>
                <a:gd name="connsiteY3" fmla="*/ 0 h 2335493"/>
                <a:gd name="connsiteX4" fmla="*/ 3174095 w 5553393"/>
                <a:gd name="connsiteY4" fmla="*/ 100012 h 2335493"/>
                <a:gd name="connsiteX5" fmla="*/ 5164136 w 5553393"/>
                <a:gd name="connsiteY5" fmla="*/ 0 h 2335493"/>
                <a:gd name="connsiteX6" fmla="*/ 5553393 w 5553393"/>
                <a:gd name="connsiteY6" fmla="*/ 389257 h 2335493"/>
                <a:gd name="connsiteX7" fmla="*/ 5553393 w 5553393"/>
                <a:gd name="connsiteY7" fmla="*/ 389249 h 2335493"/>
                <a:gd name="connsiteX8" fmla="*/ 5553393 w 5553393"/>
                <a:gd name="connsiteY8" fmla="*/ 389249 h 2335493"/>
                <a:gd name="connsiteX9" fmla="*/ 5553393 w 5553393"/>
                <a:gd name="connsiteY9" fmla="*/ 973122 h 2335493"/>
                <a:gd name="connsiteX10" fmla="*/ 5553393 w 5553393"/>
                <a:gd name="connsiteY10" fmla="*/ 1946236 h 2335493"/>
                <a:gd name="connsiteX11" fmla="*/ 5164136 w 5553393"/>
                <a:gd name="connsiteY11" fmla="*/ 2335493 h 2335493"/>
                <a:gd name="connsiteX12" fmla="*/ 2945495 w 5553393"/>
                <a:gd name="connsiteY12" fmla="*/ 2335493 h 2335493"/>
                <a:gd name="connsiteX13" fmla="*/ 1827824 w 5553393"/>
                <a:gd name="connsiteY13" fmla="*/ 2335493 h 2335493"/>
                <a:gd name="connsiteX14" fmla="*/ 1827824 w 5553393"/>
                <a:gd name="connsiteY14" fmla="*/ 2335493 h 2335493"/>
                <a:gd name="connsiteX15" fmla="*/ 1471967 w 5553393"/>
                <a:gd name="connsiteY15" fmla="*/ 2335493 h 2335493"/>
                <a:gd name="connsiteX16" fmla="*/ 1082710 w 5553393"/>
                <a:gd name="connsiteY16" fmla="*/ 1946236 h 2335493"/>
                <a:gd name="connsiteX17" fmla="*/ 1082710 w 5553393"/>
                <a:gd name="connsiteY17" fmla="*/ 973122 h 2335493"/>
                <a:gd name="connsiteX18" fmla="*/ 0 w 5553393"/>
                <a:gd name="connsiteY18" fmla="*/ 286308 h 2335493"/>
                <a:gd name="connsiteX19" fmla="*/ 1082710 w 5553393"/>
                <a:gd name="connsiteY19" fmla="*/ 389249 h 2335493"/>
                <a:gd name="connsiteX20" fmla="*/ 1082710 w 5553393"/>
                <a:gd name="connsiteY20" fmla="*/ 389257 h 2335493"/>
                <a:gd name="connsiteX0" fmla="*/ 1082710 w 5553393"/>
                <a:gd name="connsiteY0" fmla="*/ 389548 h 2335784"/>
                <a:gd name="connsiteX1" fmla="*/ 1471967 w 5553393"/>
                <a:gd name="connsiteY1" fmla="*/ 291 h 2335784"/>
                <a:gd name="connsiteX2" fmla="*/ 1827824 w 5553393"/>
                <a:gd name="connsiteY2" fmla="*/ 291 h 2335784"/>
                <a:gd name="connsiteX3" fmla="*/ 1827824 w 5553393"/>
                <a:gd name="connsiteY3" fmla="*/ 291 h 2335784"/>
                <a:gd name="connsiteX4" fmla="*/ 3174095 w 5553393"/>
                <a:gd name="connsiteY4" fmla="*/ 100303 h 2335784"/>
                <a:gd name="connsiteX5" fmla="*/ 5164136 w 5553393"/>
                <a:gd name="connsiteY5" fmla="*/ 291 h 2335784"/>
                <a:gd name="connsiteX6" fmla="*/ 5402634 w 5553393"/>
                <a:gd name="connsiteY6" fmla="*/ 103402 h 2335784"/>
                <a:gd name="connsiteX7" fmla="*/ 5553393 w 5553393"/>
                <a:gd name="connsiteY7" fmla="*/ 389548 h 2335784"/>
                <a:gd name="connsiteX8" fmla="*/ 5553393 w 5553393"/>
                <a:gd name="connsiteY8" fmla="*/ 389540 h 2335784"/>
                <a:gd name="connsiteX9" fmla="*/ 5553393 w 5553393"/>
                <a:gd name="connsiteY9" fmla="*/ 389540 h 2335784"/>
                <a:gd name="connsiteX10" fmla="*/ 5553393 w 5553393"/>
                <a:gd name="connsiteY10" fmla="*/ 973413 h 2335784"/>
                <a:gd name="connsiteX11" fmla="*/ 5553393 w 5553393"/>
                <a:gd name="connsiteY11" fmla="*/ 1946527 h 2335784"/>
                <a:gd name="connsiteX12" fmla="*/ 5164136 w 5553393"/>
                <a:gd name="connsiteY12" fmla="*/ 2335784 h 2335784"/>
                <a:gd name="connsiteX13" fmla="*/ 2945495 w 5553393"/>
                <a:gd name="connsiteY13" fmla="*/ 2335784 h 2335784"/>
                <a:gd name="connsiteX14" fmla="*/ 1827824 w 5553393"/>
                <a:gd name="connsiteY14" fmla="*/ 2335784 h 2335784"/>
                <a:gd name="connsiteX15" fmla="*/ 1827824 w 5553393"/>
                <a:gd name="connsiteY15" fmla="*/ 2335784 h 2335784"/>
                <a:gd name="connsiteX16" fmla="*/ 1471967 w 5553393"/>
                <a:gd name="connsiteY16" fmla="*/ 2335784 h 2335784"/>
                <a:gd name="connsiteX17" fmla="*/ 1082710 w 5553393"/>
                <a:gd name="connsiteY17" fmla="*/ 1946527 h 2335784"/>
                <a:gd name="connsiteX18" fmla="*/ 1082710 w 5553393"/>
                <a:gd name="connsiteY18" fmla="*/ 973413 h 2335784"/>
                <a:gd name="connsiteX19" fmla="*/ 0 w 5553393"/>
                <a:gd name="connsiteY19" fmla="*/ 286599 h 2335784"/>
                <a:gd name="connsiteX20" fmla="*/ 1082710 w 5553393"/>
                <a:gd name="connsiteY20" fmla="*/ 389540 h 2335784"/>
                <a:gd name="connsiteX21" fmla="*/ 1082710 w 5553393"/>
                <a:gd name="connsiteY21" fmla="*/ 389548 h 2335784"/>
                <a:gd name="connsiteX0" fmla="*/ 1082710 w 5553393"/>
                <a:gd name="connsiteY0" fmla="*/ 389548 h 2335784"/>
                <a:gd name="connsiteX1" fmla="*/ 1471967 w 5553393"/>
                <a:gd name="connsiteY1" fmla="*/ 291 h 2335784"/>
                <a:gd name="connsiteX2" fmla="*/ 1827824 w 5553393"/>
                <a:gd name="connsiteY2" fmla="*/ 291 h 2335784"/>
                <a:gd name="connsiteX3" fmla="*/ 1827824 w 5553393"/>
                <a:gd name="connsiteY3" fmla="*/ 291 h 2335784"/>
                <a:gd name="connsiteX4" fmla="*/ 3174095 w 5553393"/>
                <a:gd name="connsiteY4" fmla="*/ 100303 h 2335784"/>
                <a:gd name="connsiteX5" fmla="*/ 5164136 w 5553393"/>
                <a:gd name="connsiteY5" fmla="*/ 291 h 2335784"/>
                <a:gd name="connsiteX6" fmla="*/ 5402634 w 5553393"/>
                <a:gd name="connsiteY6" fmla="*/ 103402 h 2335784"/>
                <a:gd name="connsiteX7" fmla="*/ 5553393 w 5553393"/>
                <a:gd name="connsiteY7" fmla="*/ 389548 h 2335784"/>
                <a:gd name="connsiteX8" fmla="*/ 5553393 w 5553393"/>
                <a:gd name="connsiteY8" fmla="*/ 389540 h 2335784"/>
                <a:gd name="connsiteX9" fmla="*/ 5553393 w 5553393"/>
                <a:gd name="connsiteY9" fmla="*/ 389540 h 2335784"/>
                <a:gd name="connsiteX10" fmla="*/ 5553393 w 5553393"/>
                <a:gd name="connsiteY10" fmla="*/ 973413 h 2335784"/>
                <a:gd name="connsiteX11" fmla="*/ 5553393 w 5553393"/>
                <a:gd name="connsiteY11" fmla="*/ 1946527 h 2335784"/>
                <a:gd name="connsiteX12" fmla="*/ 5164136 w 5553393"/>
                <a:gd name="connsiteY12" fmla="*/ 2335784 h 2335784"/>
                <a:gd name="connsiteX13" fmla="*/ 3745284 w 5553393"/>
                <a:gd name="connsiteY13" fmla="*/ 2217952 h 2335784"/>
                <a:gd name="connsiteX14" fmla="*/ 2945495 w 5553393"/>
                <a:gd name="connsiteY14" fmla="*/ 2335784 h 2335784"/>
                <a:gd name="connsiteX15" fmla="*/ 1827824 w 5553393"/>
                <a:gd name="connsiteY15" fmla="*/ 2335784 h 2335784"/>
                <a:gd name="connsiteX16" fmla="*/ 1827824 w 5553393"/>
                <a:gd name="connsiteY16" fmla="*/ 2335784 h 2335784"/>
                <a:gd name="connsiteX17" fmla="*/ 1471967 w 5553393"/>
                <a:gd name="connsiteY17" fmla="*/ 2335784 h 2335784"/>
                <a:gd name="connsiteX18" fmla="*/ 1082710 w 5553393"/>
                <a:gd name="connsiteY18" fmla="*/ 1946527 h 2335784"/>
                <a:gd name="connsiteX19" fmla="*/ 1082710 w 5553393"/>
                <a:gd name="connsiteY19" fmla="*/ 973413 h 2335784"/>
                <a:gd name="connsiteX20" fmla="*/ 0 w 5553393"/>
                <a:gd name="connsiteY20" fmla="*/ 286599 h 2335784"/>
                <a:gd name="connsiteX21" fmla="*/ 1082710 w 5553393"/>
                <a:gd name="connsiteY21" fmla="*/ 389540 h 2335784"/>
                <a:gd name="connsiteX22" fmla="*/ 1082710 w 5553393"/>
                <a:gd name="connsiteY22" fmla="*/ 389548 h 2335784"/>
                <a:gd name="connsiteX0" fmla="*/ 1082710 w 5553393"/>
                <a:gd name="connsiteY0" fmla="*/ 389548 h 2335784"/>
                <a:gd name="connsiteX1" fmla="*/ 1471967 w 5553393"/>
                <a:gd name="connsiteY1" fmla="*/ 291 h 2335784"/>
                <a:gd name="connsiteX2" fmla="*/ 1827824 w 5553393"/>
                <a:gd name="connsiteY2" fmla="*/ 291 h 2335784"/>
                <a:gd name="connsiteX3" fmla="*/ 1827824 w 5553393"/>
                <a:gd name="connsiteY3" fmla="*/ 291 h 2335784"/>
                <a:gd name="connsiteX4" fmla="*/ 3174095 w 5553393"/>
                <a:gd name="connsiteY4" fmla="*/ 100303 h 2335784"/>
                <a:gd name="connsiteX5" fmla="*/ 5164136 w 5553393"/>
                <a:gd name="connsiteY5" fmla="*/ 291 h 2335784"/>
                <a:gd name="connsiteX6" fmla="*/ 5402634 w 5553393"/>
                <a:gd name="connsiteY6" fmla="*/ 103402 h 2335784"/>
                <a:gd name="connsiteX7" fmla="*/ 5553393 w 5553393"/>
                <a:gd name="connsiteY7" fmla="*/ 389548 h 2335784"/>
                <a:gd name="connsiteX8" fmla="*/ 5553393 w 5553393"/>
                <a:gd name="connsiteY8" fmla="*/ 389540 h 2335784"/>
                <a:gd name="connsiteX9" fmla="*/ 5553393 w 5553393"/>
                <a:gd name="connsiteY9" fmla="*/ 389540 h 2335784"/>
                <a:gd name="connsiteX10" fmla="*/ 5553393 w 5553393"/>
                <a:gd name="connsiteY10" fmla="*/ 973413 h 2335784"/>
                <a:gd name="connsiteX11" fmla="*/ 5553393 w 5553393"/>
                <a:gd name="connsiteY11" fmla="*/ 1946527 h 2335784"/>
                <a:gd name="connsiteX12" fmla="*/ 5164136 w 5553393"/>
                <a:gd name="connsiteY12" fmla="*/ 2335784 h 2335784"/>
                <a:gd name="connsiteX13" fmla="*/ 3745284 w 5553393"/>
                <a:gd name="connsiteY13" fmla="*/ 2217952 h 2335784"/>
                <a:gd name="connsiteX14" fmla="*/ 2945495 w 5553393"/>
                <a:gd name="connsiteY14" fmla="*/ 2335784 h 2335784"/>
                <a:gd name="connsiteX15" fmla="*/ 2087934 w 5553393"/>
                <a:gd name="connsiteY15" fmla="*/ 2217952 h 2335784"/>
                <a:gd name="connsiteX16" fmla="*/ 1827824 w 5553393"/>
                <a:gd name="connsiteY16" fmla="*/ 2335784 h 2335784"/>
                <a:gd name="connsiteX17" fmla="*/ 1827824 w 5553393"/>
                <a:gd name="connsiteY17" fmla="*/ 2335784 h 2335784"/>
                <a:gd name="connsiteX18" fmla="*/ 1471967 w 5553393"/>
                <a:gd name="connsiteY18" fmla="*/ 2335784 h 2335784"/>
                <a:gd name="connsiteX19" fmla="*/ 1082710 w 5553393"/>
                <a:gd name="connsiteY19" fmla="*/ 1946527 h 2335784"/>
                <a:gd name="connsiteX20" fmla="*/ 1082710 w 5553393"/>
                <a:gd name="connsiteY20" fmla="*/ 973413 h 2335784"/>
                <a:gd name="connsiteX21" fmla="*/ 0 w 5553393"/>
                <a:gd name="connsiteY21" fmla="*/ 286599 h 2335784"/>
                <a:gd name="connsiteX22" fmla="*/ 1082710 w 5553393"/>
                <a:gd name="connsiteY22" fmla="*/ 389540 h 2335784"/>
                <a:gd name="connsiteX23" fmla="*/ 1082710 w 5553393"/>
                <a:gd name="connsiteY23" fmla="*/ 389548 h 233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53393" h="2335784">
                  <a:moveTo>
                    <a:pt x="1082710" y="389548"/>
                  </a:moveTo>
                  <a:cubicBezTo>
                    <a:pt x="1082710" y="174567"/>
                    <a:pt x="1256986" y="291"/>
                    <a:pt x="1471967" y="291"/>
                  </a:cubicBezTo>
                  <a:lnTo>
                    <a:pt x="1827824" y="291"/>
                  </a:lnTo>
                  <a:lnTo>
                    <a:pt x="1827824" y="291"/>
                  </a:lnTo>
                  <a:lnTo>
                    <a:pt x="3174095" y="100303"/>
                  </a:lnTo>
                  <a:cubicBezTo>
                    <a:pt x="3913642" y="100303"/>
                    <a:pt x="4424589" y="291"/>
                    <a:pt x="5164136" y="291"/>
                  </a:cubicBezTo>
                  <a:cubicBezTo>
                    <a:pt x="5526034" y="-3955"/>
                    <a:pt x="5337758" y="38526"/>
                    <a:pt x="5402634" y="103402"/>
                  </a:cubicBezTo>
                  <a:cubicBezTo>
                    <a:pt x="5467510" y="168278"/>
                    <a:pt x="5518742" y="337096"/>
                    <a:pt x="5553393" y="389548"/>
                  </a:cubicBezTo>
                  <a:lnTo>
                    <a:pt x="5553393" y="389540"/>
                  </a:lnTo>
                  <a:lnTo>
                    <a:pt x="5553393" y="389540"/>
                  </a:lnTo>
                  <a:lnTo>
                    <a:pt x="5553393" y="973413"/>
                  </a:lnTo>
                  <a:lnTo>
                    <a:pt x="5553393" y="1946527"/>
                  </a:lnTo>
                  <a:cubicBezTo>
                    <a:pt x="5553393" y="2161508"/>
                    <a:pt x="5379117" y="2335784"/>
                    <a:pt x="5164136" y="2335784"/>
                  </a:cubicBezTo>
                  <a:cubicBezTo>
                    <a:pt x="4705473" y="2329844"/>
                    <a:pt x="4203947" y="2223892"/>
                    <a:pt x="3745284" y="2217952"/>
                  </a:cubicBezTo>
                  <a:lnTo>
                    <a:pt x="2945495" y="2335784"/>
                  </a:lnTo>
                  <a:cubicBezTo>
                    <a:pt x="2702504" y="2329844"/>
                    <a:pt x="2330925" y="2223892"/>
                    <a:pt x="2087934" y="2217952"/>
                  </a:cubicBezTo>
                  <a:lnTo>
                    <a:pt x="1827824" y="2335784"/>
                  </a:lnTo>
                  <a:lnTo>
                    <a:pt x="1827824" y="2335784"/>
                  </a:lnTo>
                  <a:lnTo>
                    <a:pt x="1471967" y="2335784"/>
                  </a:lnTo>
                  <a:cubicBezTo>
                    <a:pt x="1256986" y="2335784"/>
                    <a:pt x="1082710" y="2161508"/>
                    <a:pt x="1082710" y="1946527"/>
                  </a:cubicBezTo>
                  <a:lnTo>
                    <a:pt x="1082710" y="973413"/>
                  </a:lnTo>
                  <a:lnTo>
                    <a:pt x="0" y="286599"/>
                  </a:lnTo>
                  <a:lnTo>
                    <a:pt x="1082710" y="389540"/>
                  </a:lnTo>
                  <a:lnTo>
                    <a:pt x="1082710" y="389548"/>
                  </a:lnTo>
                  <a:close/>
                </a:path>
              </a:pathLst>
            </a:custGeom>
            <a:solidFill>
              <a:schemeClr val="bg1">
                <a:alpha val="55000"/>
              </a:schemeClr>
            </a:solidFill>
            <a:ln w="19050">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UTM Avo" panose="02040603050506020204" pitchFamily="18" charset="0"/>
              </a:endParaRPr>
            </a:p>
          </p:txBody>
        </p:sp>
        <p:sp>
          <p:nvSpPr>
            <p:cNvPr id="10" name="Rounded Rectangular Callout 2">
              <a:extLst>
                <a:ext uri="{FF2B5EF4-FFF2-40B4-BE49-F238E27FC236}">
                  <a16:creationId xmlns:a16="http://schemas.microsoft.com/office/drawing/2014/main" id="{B448FA3E-CD19-D4C3-513A-196DA708CFA3}"/>
                </a:ext>
              </a:extLst>
            </p:cNvPr>
            <p:cNvSpPr/>
            <p:nvPr/>
          </p:nvSpPr>
          <p:spPr>
            <a:xfrm>
              <a:off x="7567276" y="1569492"/>
              <a:ext cx="4412220" cy="2110142"/>
            </a:xfrm>
            <a:prstGeom prst="wedgeRoundRectCallout">
              <a:avLst>
                <a:gd name="adj1" fmla="val -74218"/>
                <a:gd name="adj2" fmla="val -37741"/>
                <a:gd name="adj3" fmla="val 16667"/>
              </a:avLst>
            </a:prstGeom>
            <a:solidFill>
              <a:schemeClr val="bg1"/>
            </a:solidFill>
            <a:ln w="19050">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latin typeface="UTM Avo" panose="02040603050506020204" pitchFamily="18" charset="0"/>
                </a:rPr>
                <a:t>1 bạn HS nước ngoài, có lẽ đang làm bài kiểm tra vì bạn đang cầm bút và trước mặt bạn là một tờ giấy. Bạn đang nghĩ về các hoạt động như rửa bát, quét nhà, giặt quần áo,...)</a:t>
              </a:r>
              <a:endParaRPr lang="en-GB" dirty="0">
                <a:solidFill>
                  <a:schemeClr val="tx1"/>
                </a:solidFill>
                <a:latin typeface="UTM Avo" panose="02040603050506020204" pitchFamily="18" charset="0"/>
              </a:endParaRPr>
            </a:p>
          </p:txBody>
        </p:sp>
      </p:grpSp>
    </p:spTree>
    <p:extLst>
      <p:ext uri="{BB962C8B-B14F-4D97-AF65-F5344CB8AC3E}">
        <p14:creationId xmlns:p14="http://schemas.microsoft.com/office/powerpoint/2010/main" val="17484075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125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861391E4-E533-DCFA-6B39-478F1D270B5D}"/>
              </a:ext>
            </a:extLst>
          </p:cNvPr>
          <p:cNvGrpSpPr/>
          <p:nvPr/>
        </p:nvGrpSpPr>
        <p:grpSpPr>
          <a:xfrm>
            <a:off x="157655" y="0"/>
            <a:ext cx="12034345" cy="1815882"/>
            <a:chOff x="4396770" y="8135998"/>
            <a:chExt cx="7193902" cy="1815882"/>
          </a:xfrm>
        </p:grpSpPr>
        <p:sp>
          <p:nvSpPr>
            <p:cNvPr id="21" name="TextBox 20">
              <a:extLst>
                <a:ext uri="{FF2B5EF4-FFF2-40B4-BE49-F238E27FC236}">
                  <a16:creationId xmlns:a16="http://schemas.microsoft.com/office/drawing/2014/main" id="{D730F2F0-BE1E-6E08-7668-6750875572A3}"/>
                </a:ext>
              </a:extLst>
            </p:cNvPr>
            <p:cNvSpPr txBox="1"/>
            <p:nvPr/>
          </p:nvSpPr>
          <p:spPr>
            <a:xfrm>
              <a:off x="4396770" y="8135998"/>
              <a:ext cx="7193902" cy="1815882"/>
            </a:xfrm>
            <a:prstGeom prst="rect">
              <a:avLst/>
            </a:prstGeom>
            <a:noFill/>
          </p:spPr>
          <p:txBody>
            <a:bodyPr wrap="square" rtlCol="0">
              <a:prstTxWarp prst="textButton">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600" b="0" i="0" u="none" strike="noStrike" kern="1200" cap="none" spc="0" normalizeH="0" baseline="0" noProof="0" dirty="0">
                <a:ln w="295275">
                  <a:solidFill>
                    <a:prstClr val="white"/>
                  </a:solidFill>
                </a:ln>
                <a:solidFill>
                  <a:prstClr val="black"/>
                </a:solidFill>
                <a:effectLst/>
                <a:uLnTx/>
                <a:uFillTx/>
                <a:latin typeface="SVN-Poky's" panose="020B0606040200020203" pitchFamily="34" charset="0"/>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600" b="0" i="0" u="none" strike="noStrike" kern="1200" cap="none" spc="0" normalizeH="0" baseline="0" noProof="0" dirty="0" err="1">
                  <a:ln w="295275">
                    <a:solidFill>
                      <a:prstClr val="white"/>
                    </a:solidFill>
                  </a:ln>
                  <a:solidFill>
                    <a:prstClr val="black"/>
                  </a:solidFill>
                  <a:effectLst/>
                  <a:uLnTx/>
                  <a:uFillTx/>
                  <a:latin typeface="SVN-Poky's" panose="020B0606040200020203" pitchFamily="34" charset="0"/>
                  <a:ea typeface="+mn-ea"/>
                  <a:cs typeface="+mn-cs"/>
                </a:rPr>
                <a:t>Giải</a:t>
              </a:r>
              <a:r>
                <a:rPr kumimoji="0" lang="en-US" sz="9600" b="0" i="0" u="none" strike="noStrike" kern="1200" cap="none" spc="0" normalizeH="0" baseline="0" noProof="0" dirty="0">
                  <a:ln w="295275">
                    <a:solidFill>
                      <a:prstClr val="white"/>
                    </a:solidFill>
                  </a:ln>
                  <a:solidFill>
                    <a:prstClr val="black"/>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w="295275">
                    <a:solidFill>
                      <a:prstClr val="white"/>
                    </a:solidFill>
                  </a:ln>
                  <a:solidFill>
                    <a:prstClr val="black"/>
                  </a:solidFill>
                  <a:effectLst/>
                  <a:uLnTx/>
                  <a:uFillTx/>
                  <a:latin typeface="SVN-Poky's" panose="020B0606040200020203" pitchFamily="34" charset="0"/>
                  <a:ea typeface="+mn-ea"/>
                  <a:cs typeface="+mn-cs"/>
                </a:rPr>
                <a:t>thích</a:t>
              </a:r>
              <a:r>
                <a:rPr kumimoji="0" lang="en-US" sz="9600" b="0" i="0" u="none" strike="noStrike" kern="1200" cap="none" spc="0" normalizeH="0" baseline="0" noProof="0" dirty="0">
                  <a:ln w="295275">
                    <a:solidFill>
                      <a:prstClr val="white"/>
                    </a:solidFill>
                  </a:ln>
                  <a:solidFill>
                    <a:prstClr val="black"/>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w="295275">
                    <a:solidFill>
                      <a:prstClr val="white"/>
                    </a:solidFill>
                  </a:ln>
                  <a:solidFill>
                    <a:prstClr val="black"/>
                  </a:solidFill>
                  <a:effectLst/>
                  <a:uLnTx/>
                  <a:uFillTx/>
                  <a:latin typeface="SVN-Poky's" panose="020B0606040200020203" pitchFamily="34" charset="0"/>
                  <a:ea typeface="+mn-ea"/>
                  <a:cs typeface="+mn-cs"/>
                </a:rPr>
                <a:t>nghĩa</a:t>
              </a:r>
              <a:r>
                <a:rPr kumimoji="0" lang="en-US" sz="9600" b="0" i="0" u="none" strike="noStrike" kern="1200" cap="none" spc="0" normalizeH="0" baseline="0" noProof="0" dirty="0">
                  <a:ln w="295275">
                    <a:solidFill>
                      <a:prstClr val="white"/>
                    </a:solidFill>
                  </a:ln>
                  <a:solidFill>
                    <a:prstClr val="black"/>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w="295275">
                    <a:solidFill>
                      <a:prstClr val="white"/>
                    </a:solidFill>
                  </a:ln>
                  <a:solidFill>
                    <a:prstClr val="black"/>
                  </a:solidFill>
                  <a:effectLst/>
                  <a:uLnTx/>
                  <a:uFillTx/>
                  <a:latin typeface="SVN-Poky's" panose="020B0606040200020203" pitchFamily="34" charset="0"/>
                  <a:ea typeface="+mn-ea"/>
                  <a:cs typeface="+mn-cs"/>
                </a:rPr>
                <a:t>từ</a:t>
              </a:r>
              <a:r>
                <a:rPr kumimoji="0" lang="en-US" sz="9600" b="0" i="0" u="none" strike="noStrike" kern="1200" cap="none" spc="0" normalizeH="0" baseline="0" noProof="0" dirty="0">
                  <a:ln w="295275">
                    <a:solidFill>
                      <a:prstClr val="white"/>
                    </a:solidFill>
                  </a:ln>
                  <a:solidFill>
                    <a:prstClr val="black"/>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w="295275">
                    <a:solidFill>
                      <a:prstClr val="white"/>
                    </a:solidFill>
                  </a:ln>
                  <a:solidFill>
                    <a:prstClr val="black"/>
                  </a:solidFill>
                  <a:effectLst/>
                  <a:uLnTx/>
                  <a:uFillTx/>
                  <a:latin typeface="SVN-Poky's" panose="020B0606040200020203" pitchFamily="34" charset="0"/>
                  <a:ea typeface="+mn-ea"/>
                  <a:cs typeface="+mn-cs"/>
                </a:rPr>
                <a:t>khó</a:t>
              </a:r>
              <a:r>
                <a:rPr kumimoji="0" lang="en-US" sz="9600" b="0" i="0" u="none" strike="noStrike" kern="1200" cap="none" spc="0" normalizeH="0" baseline="0" noProof="0" dirty="0">
                  <a:ln w="295275">
                    <a:solidFill>
                      <a:prstClr val="white"/>
                    </a:solidFill>
                  </a:ln>
                  <a:solidFill>
                    <a:prstClr val="black"/>
                  </a:solidFill>
                  <a:effectLst/>
                  <a:uLnTx/>
                  <a:uFillTx/>
                  <a:latin typeface="SVN-Poky's" panose="020B0606040200020203" pitchFamily="34" charset="0"/>
                  <a:ea typeface="+mn-ea"/>
                  <a:cs typeface="+mn-cs"/>
                </a:rPr>
                <a:t> </a:t>
              </a:r>
              <a:r>
                <a:rPr kumimoji="0" lang="en-US" sz="9600" b="0" i="0" u="none" strike="noStrike" kern="1200" cap="none" spc="0" normalizeH="0" baseline="0" noProof="0" dirty="0" err="1">
                  <a:ln w="295275">
                    <a:solidFill>
                      <a:prstClr val="white"/>
                    </a:solidFill>
                  </a:ln>
                  <a:solidFill>
                    <a:prstClr val="black"/>
                  </a:solidFill>
                  <a:effectLst/>
                  <a:uLnTx/>
                  <a:uFillTx/>
                  <a:latin typeface="SVN-Poky's" panose="020B0606040200020203" pitchFamily="34" charset="0"/>
                  <a:ea typeface="+mn-ea"/>
                  <a:cs typeface="+mn-cs"/>
                </a:rPr>
                <a:t>hiểu</a:t>
              </a:r>
              <a:endParaRPr kumimoji="0" lang="en-US" sz="9600" b="0" i="0" u="none" strike="noStrike" kern="1200" cap="none" spc="0" normalizeH="0" baseline="0" noProof="0" dirty="0">
                <a:ln w="295275">
                  <a:solidFill>
                    <a:prstClr val="white"/>
                  </a:solidFill>
                </a:ln>
                <a:solidFill>
                  <a:prstClr val="black"/>
                </a:solidFill>
                <a:effectLst/>
                <a:uLnTx/>
                <a:uFillTx/>
                <a:latin typeface="SVN-Poky's" panose="020B0606040200020203" pitchFamily="34" charset="0"/>
                <a:ea typeface="+mn-ea"/>
                <a:cs typeface="+mn-cs"/>
              </a:endParaRPr>
            </a:p>
          </p:txBody>
        </p:sp>
        <p:sp>
          <p:nvSpPr>
            <p:cNvPr id="22" name="TextBox 21">
              <a:extLst>
                <a:ext uri="{FF2B5EF4-FFF2-40B4-BE49-F238E27FC236}">
                  <a16:creationId xmlns:a16="http://schemas.microsoft.com/office/drawing/2014/main" id="{D8B1C5AC-42CC-1F77-81F2-B3F5AEBEC61D}"/>
                </a:ext>
              </a:extLst>
            </p:cNvPr>
            <p:cNvSpPr txBox="1"/>
            <p:nvPr/>
          </p:nvSpPr>
          <p:spPr>
            <a:xfrm>
              <a:off x="4396770" y="8135998"/>
              <a:ext cx="7193902" cy="1815882"/>
            </a:xfrm>
            <a:prstGeom prst="rect">
              <a:avLst/>
            </a:prstGeom>
            <a:noFill/>
          </p:spPr>
          <p:txBody>
            <a:bodyPr wrap="square" rtlCol="0">
              <a:prstTxWarp prst="textButton">
                <a:avLst>
                  <a:gd name="adj" fmla="val 11166381"/>
                </a:avLst>
              </a:prstTxWarp>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endPar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endParaRP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9600" b="1" i="0" u="none" strike="noStrike" kern="1200" cap="none" spc="0" normalizeH="0" baseline="0" noProof="0" dirty="0" err="1">
                  <a:ln w="28575">
                    <a:solidFill>
                      <a:srgbClr val="002060"/>
                    </a:solidFill>
                    <a:prstDash val="solid"/>
                  </a:ln>
                  <a:solidFill>
                    <a:srgbClr val="00FFCC"/>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Giải</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9600" b="1" i="0" u="none" strike="noStrike" kern="1200" cap="none" spc="0" normalizeH="0" baseline="0" noProof="0" dirty="0" err="1">
                  <a:ln w="28575">
                    <a:solidFill>
                      <a:srgbClr val="002060"/>
                    </a:solidFill>
                    <a:prstDash val="solid"/>
                  </a:ln>
                  <a:solidFill>
                    <a:srgbClr val="CCFF33"/>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thích</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9600" b="1" i="0" u="none" strike="noStrike" kern="1200" cap="none" spc="0" normalizeH="0" baseline="0" noProof="0" dirty="0" err="1">
                  <a:ln w="28575">
                    <a:solidFill>
                      <a:srgbClr val="002060"/>
                    </a:solidFill>
                    <a:prstDash val="solid"/>
                  </a:ln>
                  <a:solidFill>
                    <a:srgbClr val="FF0066"/>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nghĩa</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9600" b="1" i="0" u="none" strike="noStrike" kern="1200" cap="none" spc="0" normalizeH="0" baseline="0" noProof="0" dirty="0" err="1">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từ</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9600" b="1" i="0" u="none" strike="noStrike" kern="1200" cap="none" spc="0" normalizeH="0" baseline="0" noProof="0" dirty="0" err="1">
                  <a:ln w="28575">
                    <a:solidFill>
                      <a:srgbClr val="002060"/>
                    </a:solidFill>
                    <a:prstDash val="solid"/>
                  </a:ln>
                  <a:solidFill>
                    <a:srgbClr val="00FF0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khó</a:t>
              </a:r>
              <a:r>
                <a:rPr kumimoji="0" lang="en-US" sz="9600" b="1" i="0" u="none" strike="noStrike" kern="1200" cap="none" spc="0" normalizeH="0" baseline="0" noProof="0" dirty="0">
                  <a:ln w="28575">
                    <a:solidFill>
                      <a:srgbClr val="002060"/>
                    </a:solidFill>
                    <a:prstDash val="solid"/>
                  </a:ln>
                  <a:solidFill>
                    <a:srgbClr val="CC99FF"/>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 </a:t>
              </a:r>
              <a:r>
                <a:rPr kumimoji="0" lang="en-US" sz="9600" b="1" i="0" u="none" strike="noStrike" kern="1200" cap="none" spc="0" normalizeH="0" baseline="0" noProof="0" dirty="0" err="1">
                  <a:ln w="28575">
                    <a:solidFill>
                      <a:srgbClr val="002060"/>
                    </a:solidFill>
                    <a:prstDash val="solid"/>
                  </a:ln>
                  <a:solidFill>
                    <a:srgbClr val="FFCC0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rPr>
                <a:t>hiểu</a:t>
              </a:r>
              <a:endParaRPr kumimoji="0" lang="en-US" sz="9600" b="1" i="0" u="none" strike="noStrike" kern="1200" cap="none" spc="0" normalizeH="0" baseline="0" noProof="0" dirty="0">
                <a:ln w="28575">
                  <a:solidFill>
                    <a:srgbClr val="002060"/>
                  </a:solidFill>
                  <a:prstDash val="solid"/>
                </a:ln>
                <a:solidFill>
                  <a:srgbClr val="FFCC00"/>
                </a:solidFill>
                <a:effectLst>
                  <a:outerShdw blurRad="12700" dist="38100" dir="2700000" algn="tl" rotWithShape="0">
                    <a:srgbClr val="4472C4">
                      <a:lumMod val="60000"/>
                      <a:lumOff val="40000"/>
                    </a:srgbClr>
                  </a:outerShdw>
                </a:effectLst>
                <a:uLnTx/>
                <a:uFillTx/>
                <a:latin typeface="SVN-Poky's" panose="020B0606040200020203" pitchFamily="34" charset="0"/>
                <a:ea typeface="+mn-ea"/>
                <a:cs typeface="+mn-cs"/>
              </a:endParaRPr>
            </a:p>
          </p:txBody>
        </p:sp>
      </p:grpSp>
      <p:pic>
        <p:nvPicPr>
          <p:cNvPr id="10242" name="Picture 2" descr="Teacher read story book while student sit and listeni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789" y="2219282"/>
            <a:ext cx="6966536" cy="5375140"/>
          </a:xfrm>
          <a:prstGeom prst="rect">
            <a:avLst/>
          </a:prstGeom>
          <a:noFill/>
          <a:effectLst>
            <a:glow rad="101600">
              <a:schemeClr val="bg2">
                <a:lumMod val="90000"/>
                <a:alpha val="60000"/>
              </a:schemeClr>
            </a:glow>
          </a:effectLst>
          <a:extLst>
            <a:ext uri="{909E8E84-426E-40DD-AFC4-6F175D3DCCD1}">
              <a14:hiddenFill xmlns:a14="http://schemas.microsoft.com/office/drawing/2010/main">
                <a:solidFill>
                  <a:srgbClr val="FFFFFF"/>
                </a:solidFill>
              </a14:hiddenFill>
            </a:ext>
          </a:extLst>
        </p:spPr>
      </p:pic>
      <p:sp>
        <p:nvSpPr>
          <p:cNvPr id="23" name="Cloud Callout 22"/>
          <p:cNvSpPr/>
          <p:nvPr/>
        </p:nvSpPr>
        <p:spPr>
          <a:xfrm>
            <a:off x="6353503" y="1545022"/>
            <a:ext cx="5838497" cy="3361830"/>
          </a:xfrm>
          <a:prstGeom prst="cloudCallout">
            <a:avLst>
              <a:gd name="adj1" fmla="val -67180"/>
              <a:gd name="adj2" fmla="val 35433"/>
            </a:avLst>
          </a:prstGeom>
          <a:solidFill>
            <a:schemeClr val="bg1"/>
          </a:solidFill>
          <a:ln>
            <a:solidFill>
              <a:srgbClr val="0033CC"/>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EFB35E11-806B-BABE-5376-699F05587491}"/>
              </a:ext>
            </a:extLst>
          </p:cNvPr>
          <p:cNvSpPr txBox="1"/>
          <p:nvPr/>
        </p:nvSpPr>
        <p:spPr>
          <a:xfrm>
            <a:off x="7062952" y="1957154"/>
            <a:ext cx="4713888" cy="2308324"/>
          </a:xfrm>
          <a:prstGeom prst="rect">
            <a:avLst/>
          </a:prstGeom>
          <a:noFill/>
        </p:spPr>
        <p:txBody>
          <a:bodyPr wrap="square" rtlCol="0">
            <a:spAutoFit/>
          </a:bodyPr>
          <a:lstStyle/>
          <a:p>
            <a:pPr algn="ctr" defTabSz="1219170" fontAlgn="base">
              <a:spcBef>
                <a:spcPct val="0"/>
              </a:spcBef>
              <a:spcAft>
                <a:spcPct val="0"/>
              </a:spcAft>
            </a:pP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Trong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Bài</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tập</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làm</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có</a:t>
            </a:r>
            <a:r>
              <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pt-BR" sz="3600" b="1"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từ nào em chưa hiểu nghĩa</a:t>
            </a:r>
            <a:r>
              <a:rPr lang="pt-BR" sz="3600" dirty="0">
                <a:solidFill>
                  <a:srgbClr val="C00000">
                    <a:lumMod val="60000"/>
                    <a:lumOff val="40000"/>
                  </a:srgbClr>
                </a:solidFill>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65194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par>
                                <p:cTn id="9" presetID="1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p:tgtEl>
                                          <p:spTgt spid="23"/>
                                        </p:tgtEl>
                                        <p:attrNameLst>
                                          <p:attrName>ppt_y</p:attrName>
                                        </p:attrNameLst>
                                      </p:cBhvr>
                                      <p:tavLst>
                                        <p:tav tm="0">
                                          <p:val>
                                            <p:strVal val="#ppt_y+#ppt_h*1.125000"/>
                                          </p:val>
                                        </p:tav>
                                        <p:tav tm="100000">
                                          <p:val>
                                            <p:strVal val="#ppt_y"/>
                                          </p:val>
                                        </p:tav>
                                      </p:tavLst>
                                    </p:anim>
                                    <p:animEffect transition="in" filter="wipe(up)">
                                      <p:cBhvr>
                                        <p:cTn id="12" dur="500"/>
                                        <p:tgtEl>
                                          <p:spTgt spid="2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500"/>
                                        <p:tgtEl>
                                          <p:spTgt spid="25"/>
                                        </p:tgtEl>
                                        <p:attrNameLst>
                                          <p:attrName>ppt_y</p:attrName>
                                        </p:attrNameLst>
                                      </p:cBhvr>
                                      <p:tavLst>
                                        <p:tav tm="0">
                                          <p:val>
                                            <p:strVal val="#ppt_y+#ppt_h*1.125000"/>
                                          </p:val>
                                        </p:tav>
                                        <p:tav tm="100000">
                                          <p:val>
                                            <p:strVal val="#ppt_y"/>
                                          </p:val>
                                        </p:tav>
                                      </p:tavLst>
                                    </p:anim>
                                    <p:animEffect transition="in" filter="wipe(up)">
                                      <p:cBhvr>
                                        <p:cTn id="1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C08FBB"/>
                </a:solidFill>
                <a:latin typeface="Calibri"/>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145014" y="2232508"/>
            <a:ext cx="1997663" cy="748988"/>
          </a:xfrm>
          <a:prstGeom prst="rect">
            <a:avLst/>
          </a:prstGeom>
        </p:spPr>
        <p:txBody>
          <a:bodyPr wrap="none">
            <a:spAutoFit/>
          </a:bodyPr>
          <a:lstStyle/>
          <a:p>
            <a:pPr algn="ctr" defTabSz="1219170" fontAlgn="base">
              <a:spcBef>
                <a:spcPct val="0"/>
              </a:spcBef>
              <a:spcAft>
                <a:spcPct val="0"/>
              </a:spcAft>
              <a:defRPr/>
            </a:pPr>
            <a:r>
              <a:rPr lang="en-US" sz="4267" b="1" dirty="0" err="1">
                <a:solidFill>
                  <a:srgbClr val="C00000"/>
                </a:solidFill>
                <a:latin typeface="Calibri" panose="020F0502020204030204" pitchFamily="34" charset="0"/>
                <a:ea typeface="宋体" pitchFamily="2" charset="-122"/>
                <a:cs typeface="Calibri" panose="020F0502020204030204" pitchFamily="34" charset="0"/>
              </a:rPr>
              <a:t>Mùi</a:t>
            </a:r>
            <a:r>
              <a:rPr lang="en-US" sz="4267" b="1" dirty="0">
                <a:solidFill>
                  <a:srgbClr val="C00000"/>
                </a:solidFill>
                <a:latin typeface="Calibri" panose="020F0502020204030204" pitchFamily="34" charset="0"/>
                <a:ea typeface="宋体" pitchFamily="2" charset="-122"/>
                <a:cs typeface="Calibri" panose="020F0502020204030204" pitchFamily="34" charset="0"/>
              </a:rPr>
              <a:t> </a:t>
            </a:r>
            <a:r>
              <a:rPr lang="en-US" sz="4267" b="1" dirty="0" err="1">
                <a:solidFill>
                  <a:srgbClr val="C00000"/>
                </a:solidFill>
                <a:latin typeface="Calibri" panose="020F0502020204030204" pitchFamily="34" charset="0"/>
                <a:ea typeface="宋体" pitchFamily="2" charset="-122"/>
                <a:cs typeface="Calibri" panose="020F0502020204030204" pitchFamily="34" charset="0"/>
              </a:rPr>
              <a:t>soa</a:t>
            </a:r>
            <a:endParaRPr lang="en-US" sz="4267" b="1" kern="0" dirty="0">
              <a:solidFill>
                <a:srgbClr val="C00000"/>
              </a:solidFill>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algn="ctr" defTabSz="1219170" fontAlgn="base">
              <a:spcBef>
                <a:spcPct val="0"/>
              </a:spcBef>
              <a:spcAft>
                <a:spcPct val="0"/>
              </a:spcAft>
            </a:pPr>
            <a:r>
              <a:rPr lang="en-US" sz="3733" dirty="0">
                <a:solidFill>
                  <a:srgbClr val="000000"/>
                </a:solidFill>
                <a:ea typeface="宋体" pitchFamily="2" charset="-122"/>
              </a:rPr>
              <a:t>K</a:t>
            </a:r>
            <a:r>
              <a:rPr lang="vi-VN" sz="3733" dirty="0">
                <a:solidFill>
                  <a:srgbClr val="000000"/>
                </a:solidFill>
                <a:ea typeface="宋体" pitchFamily="2" charset="-122"/>
              </a:rPr>
              <a:t>hăn nhỏ và mỏng, thường bỏ túi, dùng để lau mặt, lau tay</a:t>
            </a: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2400" kern="0">
                <a:solidFill>
                  <a:prstClr val="white"/>
                </a:solidFill>
                <a:latin typeface="等线"/>
                <a:ea typeface="宋体" pitchFamily="2" charset="-122"/>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algn="ctr" defTabSz="1219170" fontAlgn="base">
                <a:spcBef>
                  <a:spcPct val="0"/>
                </a:spcBef>
                <a:spcAft>
                  <a:spcPct val="0"/>
                </a:spcAft>
                <a:defRPr/>
              </a:pP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Giải</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nghĩa</a:t>
              </a:r>
              <a:r>
                <a:rPr lang="en-US" altLang="zh-CN" sz="5333" b="1" kern="0" dirty="0">
                  <a:solidFill>
                    <a:srgbClr val="080808">
                      <a:lumMod val="50000"/>
                    </a:srgbClr>
                  </a:solidFill>
                  <a:latin typeface="Calibri" panose="020F0502020204030204" pitchFamily="34" charset="0"/>
                  <a:ea typeface="inpin heiti" charset="-122"/>
                  <a:cs typeface="Calibri" panose="020F0502020204030204" pitchFamily="34" charset="0"/>
                </a:rPr>
                <a:t> </a:t>
              </a:r>
              <a:r>
                <a:rPr lang="en-US" altLang="zh-CN" sz="5333" b="1" kern="0" dirty="0" err="1">
                  <a:solidFill>
                    <a:srgbClr val="080808">
                      <a:lumMod val="50000"/>
                    </a:srgbClr>
                  </a:solidFill>
                  <a:latin typeface="Calibri" panose="020F0502020204030204" pitchFamily="34" charset="0"/>
                  <a:ea typeface="inpin heiti" charset="-122"/>
                  <a:cs typeface="Calibri" panose="020F0502020204030204" pitchFamily="34" charset="0"/>
                </a:rPr>
                <a:t>từ</a:t>
              </a:r>
              <a:endParaRPr lang="zh-CN" altLang="en-US" sz="5333" b="1" kern="0" dirty="0">
                <a:solidFill>
                  <a:srgbClr val="080808">
                    <a:lumMod val="50000"/>
                  </a:srgbClr>
                </a:solidFill>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algn="ctr" defTabSz="1219170">
                <a:defRPr/>
              </a:pPr>
              <a:endParaRPr lang="zh-CN" altLang="en-US" sz="2400" kern="0" dirty="0">
                <a:solidFill>
                  <a:prstClr val="white"/>
                </a:solidFill>
                <a:latin typeface="微软雅黑" panose="020B0503020204020204" pitchFamily="34" charset="-122"/>
                <a:ea typeface="微软雅黑" panose="020B0503020204020204" pitchFamily="34" charset="-122"/>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defTabSz="1219170">
                  <a:defRPr/>
                </a:pPr>
                <a:endParaRPr lang="zh-CN" altLang="en-US" sz="3200" kern="0" dirty="0">
                  <a:solidFill>
                    <a:prstClr val="black"/>
                  </a:solidFill>
                  <a:latin typeface="微软雅黑" panose="020B0503020204020204" pitchFamily="34" charset="-122"/>
                  <a:ea typeface="微软雅黑" panose="020B0503020204020204" pitchFamily="34" charset="-122"/>
                </a:endParaRPr>
              </a:p>
            </p:txBody>
          </p:sp>
        </p:grpSp>
      </p:grpSp>
      <p:pic>
        <p:nvPicPr>
          <p:cNvPr id="1026" name="Picture 2" descr="Khăn mùi xoa đẹp - mềm mại thấm hút mồ hôi giá tốt">
            <a:extLst>
              <a:ext uri="{FF2B5EF4-FFF2-40B4-BE49-F238E27FC236}">
                <a16:creationId xmlns:a16="http://schemas.microsoft.com/office/drawing/2014/main" id="{72B21476-39A8-419E-A2EE-68A06FE4DF8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45014" y="3562758"/>
            <a:ext cx="2343150" cy="234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38407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70093CD-70F8-4258-84BD-50A037FE0232}"/>
              </a:ext>
            </a:extLst>
          </p:cNvPr>
          <p:cNvGrpSpPr/>
          <p:nvPr/>
        </p:nvGrpSpPr>
        <p:grpSpPr>
          <a:xfrm>
            <a:off x="156400" y="221516"/>
            <a:ext cx="11933843" cy="6124115"/>
            <a:chOff x="217756" y="65357"/>
            <a:chExt cx="11838777" cy="6473286"/>
          </a:xfrm>
          <a:noFill/>
        </p:grpSpPr>
        <p:sp>
          <p:nvSpPr>
            <p:cNvPr id="20" name="Rectangle: Rounded Corners 19">
              <a:extLst>
                <a:ext uri="{FF2B5EF4-FFF2-40B4-BE49-F238E27FC236}">
                  <a16:creationId xmlns:a16="http://schemas.microsoft.com/office/drawing/2014/main" id="{6061CFCD-CEE7-4EC3-8561-85FB707FB1D6}"/>
                </a:ext>
              </a:extLst>
            </p:cNvPr>
            <p:cNvSpPr/>
            <p:nvPr/>
          </p:nvSpPr>
          <p:spPr>
            <a:xfrm>
              <a:off x="254000" y="372794"/>
              <a:ext cx="11565467" cy="6011074"/>
            </a:xfrm>
            <a:custGeom>
              <a:avLst/>
              <a:gdLst>
                <a:gd name="connsiteX0" fmla="*/ 0 w 11565467"/>
                <a:gd name="connsiteY0" fmla="*/ 1001866 h 6011074"/>
                <a:gd name="connsiteX1" fmla="*/ 1001866 w 11565467"/>
                <a:gd name="connsiteY1" fmla="*/ 0 h 6011074"/>
                <a:gd name="connsiteX2" fmla="*/ 10563601 w 11565467"/>
                <a:gd name="connsiteY2" fmla="*/ 0 h 6011074"/>
                <a:gd name="connsiteX3" fmla="*/ 11565467 w 11565467"/>
                <a:gd name="connsiteY3" fmla="*/ 1001866 h 6011074"/>
                <a:gd name="connsiteX4" fmla="*/ 11565467 w 11565467"/>
                <a:gd name="connsiteY4" fmla="*/ 5009208 h 6011074"/>
                <a:gd name="connsiteX5" fmla="*/ 10563601 w 11565467"/>
                <a:gd name="connsiteY5" fmla="*/ 6011074 h 6011074"/>
                <a:gd name="connsiteX6" fmla="*/ 1001866 w 11565467"/>
                <a:gd name="connsiteY6" fmla="*/ 6011074 h 6011074"/>
                <a:gd name="connsiteX7" fmla="*/ 0 w 11565467"/>
                <a:gd name="connsiteY7" fmla="*/ 5009208 h 6011074"/>
                <a:gd name="connsiteX8" fmla="*/ 0 w 11565467"/>
                <a:gd name="connsiteY8" fmla="*/ 1001866 h 601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5467" h="6011074" fill="none" extrusionOk="0">
                  <a:moveTo>
                    <a:pt x="0" y="1001866"/>
                  </a:moveTo>
                  <a:cubicBezTo>
                    <a:pt x="60125" y="449933"/>
                    <a:pt x="388030" y="61613"/>
                    <a:pt x="1001866" y="0"/>
                  </a:cubicBezTo>
                  <a:cubicBezTo>
                    <a:pt x="2934220" y="-149292"/>
                    <a:pt x="6227278" y="-15801"/>
                    <a:pt x="10563601" y="0"/>
                  </a:cubicBezTo>
                  <a:cubicBezTo>
                    <a:pt x="11100532" y="69828"/>
                    <a:pt x="11631490" y="446566"/>
                    <a:pt x="11565467" y="1001866"/>
                  </a:cubicBezTo>
                  <a:cubicBezTo>
                    <a:pt x="11492778" y="2373889"/>
                    <a:pt x="11657431" y="3737849"/>
                    <a:pt x="11565467" y="5009208"/>
                  </a:cubicBezTo>
                  <a:cubicBezTo>
                    <a:pt x="11479756" y="5569728"/>
                    <a:pt x="11022236" y="6067238"/>
                    <a:pt x="10563601" y="6011074"/>
                  </a:cubicBezTo>
                  <a:cubicBezTo>
                    <a:pt x="8740414" y="5981295"/>
                    <a:pt x="2083016" y="5919313"/>
                    <a:pt x="1001866" y="6011074"/>
                  </a:cubicBezTo>
                  <a:cubicBezTo>
                    <a:pt x="495085" y="5934375"/>
                    <a:pt x="-99890" y="5594214"/>
                    <a:pt x="0" y="5009208"/>
                  </a:cubicBezTo>
                  <a:cubicBezTo>
                    <a:pt x="-30974" y="3554542"/>
                    <a:pt x="-62159" y="2926914"/>
                    <a:pt x="0" y="1001866"/>
                  </a:cubicBezTo>
                  <a:close/>
                </a:path>
                <a:path w="11565467" h="6011074" stroke="0" extrusionOk="0">
                  <a:moveTo>
                    <a:pt x="0" y="1001866"/>
                  </a:moveTo>
                  <a:cubicBezTo>
                    <a:pt x="-80433" y="468090"/>
                    <a:pt x="490674" y="-41662"/>
                    <a:pt x="1001866" y="0"/>
                  </a:cubicBezTo>
                  <a:cubicBezTo>
                    <a:pt x="5320800" y="28352"/>
                    <a:pt x="6911562" y="106290"/>
                    <a:pt x="10563601" y="0"/>
                  </a:cubicBezTo>
                  <a:cubicBezTo>
                    <a:pt x="11169867" y="-49779"/>
                    <a:pt x="11538248" y="394877"/>
                    <a:pt x="11565467" y="1001866"/>
                  </a:cubicBezTo>
                  <a:cubicBezTo>
                    <a:pt x="11445870" y="1568604"/>
                    <a:pt x="11404459" y="3014574"/>
                    <a:pt x="11565467" y="5009208"/>
                  </a:cubicBezTo>
                  <a:cubicBezTo>
                    <a:pt x="11627511" y="5494122"/>
                    <a:pt x="11036064" y="5961755"/>
                    <a:pt x="10563601" y="6011074"/>
                  </a:cubicBezTo>
                  <a:cubicBezTo>
                    <a:pt x="9323514" y="5893845"/>
                    <a:pt x="2737592" y="5978837"/>
                    <a:pt x="1001866" y="6011074"/>
                  </a:cubicBezTo>
                  <a:cubicBezTo>
                    <a:pt x="468147" y="5904352"/>
                    <a:pt x="-12390" y="5576932"/>
                    <a:pt x="0" y="5009208"/>
                  </a:cubicBezTo>
                  <a:cubicBezTo>
                    <a:pt x="-57225" y="3809454"/>
                    <a:pt x="130478" y="1768962"/>
                    <a:pt x="0" y="1001866"/>
                  </a:cubicBezTo>
                  <a:close/>
                </a:path>
              </a:pathLst>
            </a:custGeom>
            <a:grpFill/>
            <a:ln w="57150">
              <a:solidFill>
                <a:schemeClr val="bg1">
                  <a:lumMod val="60000"/>
                  <a:lumOff val="40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A9F77BB-CBC1-4E7A-B8CC-0ABF64C16179}"/>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chemeClr val="bg1">
                  <a:lumMod val="75000"/>
                </a:schemeClr>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2" name="Oval 21">
              <a:extLst>
                <a:ext uri="{FF2B5EF4-FFF2-40B4-BE49-F238E27FC236}">
                  <a16:creationId xmlns:a16="http://schemas.microsoft.com/office/drawing/2014/main" id="{60FD3656-51A4-4ACE-BE4B-551A09524F25}"/>
                </a:ext>
              </a:extLst>
            </p:cNvPr>
            <p:cNvSpPr/>
            <p:nvPr/>
          </p:nvSpPr>
          <p:spPr>
            <a:xfrm>
              <a:off x="11284753" y="6074315"/>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3" name="Oval 22">
              <a:extLst>
                <a:ext uri="{FF2B5EF4-FFF2-40B4-BE49-F238E27FC236}">
                  <a16:creationId xmlns:a16="http://schemas.microsoft.com/office/drawing/2014/main" id="{6D2B22F3-1664-4761-89E4-7FBB46FA205B}"/>
                </a:ext>
              </a:extLst>
            </p:cNvPr>
            <p:cNvSpPr/>
            <p:nvPr/>
          </p:nvSpPr>
          <p:spPr>
            <a:xfrm>
              <a:off x="11609756" y="127646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4" name="Oval 23">
              <a:extLst>
                <a:ext uri="{FF2B5EF4-FFF2-40B4-BE49-F238E27FC236}">
                  <a16:creationId xmlns:a16="http://schemas.microsoft.com/office/drawing/2014/main" id="{0A548967-8DFD-4305-85CF-2707ED9BB7A3}"/>
                </a:ext>
              </a:extLst>
            </p:cNvPr>
            <p:cNvSpPr/>
            <p:nvPr/>
          </p:nvSpPr>
          <p:spPr>
            <a:xfrm>
              <a:off x="217756" y="96690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5" name="Oval 24">
              <a:extLst>
                <a:ext uri="{FF2B5EF4-FFF2-40B4-BE49-F238E27FC236}">
                  <a16:creationId xmlns:a16="http://schemas.microsoft.com/office/drawing/2014/main" id="{62410F8A-9F93-4AD7-A160-20D6159E63AC}"/>
                </a:ext>
              </a:extLst>
            </p:cNvPr>
            <p:cNvSpPr/>
            <p:nvPr/>
          </p:nvSpPr>
          <p:spPr>
            <a:xfrm>
              <a:off x="802603" y="6074314"/>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6" name="Oval 25">
              <a:extLst>
                <a:ext uri="{FF2B5EF4-FFF2-40B4-BE49-F238E27FC236}">
                  <a16:creationId xmlns:a16="http://schemas.microsoft.com/office/drawing/2014/main" id="{670DD6CD-8E1E-49E3-B8D1-A4783B7B36DC}"/>
                </a:ext>
              </a:extLst>
            </p:cNvPr>
            <p:cNvSpPr/>
            <p:nvPr/>
          </p:nvSpPr>
          <p:spPr>
            <a:xfrm>
              <a:off x="4184438" y="65357"/>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7" name="Oval 26">
              <a:extLst>
                <a:ext uri="{FF2B5EF4-FFF2-40B4-BE49-F238E27FC236}">
                  <a16:creationId xmlns:a16="http://schemas.microsoft.com/office/drawing/2014/main" id="{D83F4160-114A-4808-93C4-8F771F4CE15F}"/>
                </a:ext>
              </a:extLst>
            </p:cNvPr>
            <p:cNvSpPr/>
            <p:nvPr/>
          </p:nvSpPr>
          <p:spPr>
            <a:xfrm>
              <a:off x="7980920" y="6229090"/>
              <a:ext cx="309553" cy="309553"/>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sp>
          <p:nvSpPr>
            <p:cNvPr id="28" name="Oval 27">
              <a:extLst>
                <a:ext uri="{FF2B5EF4-FFF2-40B4-BE49-F238E27FC236}">
                  <a16:creationId xmlns:a16="http://schemas.microsoft.com/office/drawing/2014/main" id="{790B67BD-1073-4752-BE29-4F2A1460073F}"/>
                </a:ext>
              </a:extLst>
            </p:cNvPr>
            <p:cNvSpPr/>
            <p:nvPr/>
          </p:nvSpPr>
          <p:spPr>
            <a:xfrm>
              <a:off x="267677" y="860323"/>
              <a:ext cx="204457" cy="204457"/>
            </a:xfrm>
            <a:prstGeom prst="ellipse">
              <a:avLst/>
            </a:prstGeom>
            <a:gr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C08FBB"/>
                </a:solidFill>
                <a:effectLst/>
                <a:uLnTx/>
                <a:uFillTx/>
                <a:latin typeface="Calibri"/>
                <a:ea typeface="+mn-ea"/>
                <a:cs typeface="+mn-cs"/>
              </a:endParaRPr>
            </a:p>
          </p:txBody>
        </p:sp>
      </p:grpSp>
      <p:pic>
        <p:nvPicPr>
          <p:cNvPr id="29" name="图片 1" descr="图片包含 浅色, 天空&#10;&#10;描述已自动生成">
            <a:extLst>
              <a:ext uri="{FF2B5EF4-FFF2-40B4-BE49-F238E27FC236}">
                <a16:creationId xmlns:a16="http://schemas.microsoft.com/office/drawing/2014/main" id="{23D7EE4F-7997-4B7E-91C1-6F69B1FF95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30044" t="-1676" r="-236" b="75904"/>
          <a:stretch/>
        </p:blipFill>
        <p:spPr>
          <a:xfrm>
            <a:off x="-2742962" y="6536986"/>
            <a:ext cx="6683135" cy="1380281"/>
          </a:xfrm>
          <a:prstGeom prst="rect">
            <a:avLst/>
          </a:prstGeom>
        </p:spPr>
      </p:pic>
      <p:pic>
        <p:nvPicPr>
          <p:cNvPr id="44" name="图片 1" descr="图片包含 浅色, 天空&#10;&#10;描述已自动生成">
            <a:extLst>
              <a:ext uri="{FF2B5EF4-FFF2-40B4-BE49-F238E27FC236}">
                <a16:creationId xmlns:a16="http://schemas.microsoft.com/office/drawing/2014/main" id="{C7040C5A-2B3A-4E62-B92F-4434320783F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7697" t="-1676" r="-236" b="75904"/>
          <a:stretch/>
        </p:blipFill>
        <p:spPr>
          <a:xfrm>
            <a:off x="406148" y="-508961"/>
            <a:ext cx="7858680" cy="1380281"/>
          </a:xfrm>
          <a:prstGeom prst="rect">
            <a:avLst/>
          </a:prstGeom>
        </p:spPr>
      </p:pic>
      <p:sp>
        <p:nvSpPr>
          <p:cNvPr id="33" name="Rectangle 32">
            <a:extLst>
              <a:ext uri="{FF2B5EF4-FFF2-40B4-BE49-F238E27FC236}">
                <a16:creationId xmlns:a16="http://schemas.microsoft.com/office/drawing/2014/main" id="{E05598D6-86C5-4A24-A6A5-85A7E6AC19AB}"/>
              </a:ext>
            </a:extLst>
          </p:cNvPr>
          <p:cNvSpPr/>
          <p:nvPr/>
        </p:nvSpPr>
        <p:spPr>
          <a:xfrm>
            <a:off x="2401496" y="2232508"/>
            <a:ext cx="1484702" cy="748988"/>
          </a:xfrm>
          <a:prstGeom prst="rect">
            <a:avLst/>
          </a:prstGeom>
        </p:spPr>
        <p:txBody>
          <a:bodyPr wrap="non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sz="4267" b="1" i="0" u="none" strike="noStrike" kern="120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rPr>
              <a:t>Lia </a:t>
            </a:r>
            <a:r>
              <a:rPr kumimoji="0" lang="en-US" sz="4267" b="1" i="0" u="none" strike="noStrike" kern="1200" cap="none" spc="0" normalizeH="0" baseline="0" noProof="0" dirty="0" err="1">
                <a:ln>
                  <a:noFill/>
                </a:ln>
                <a:solidFill>
                  <a:srgbClr val="C00000"/>
                </a:solidFill>
                <a:effectLst/>
                <a:uLnTx/>
                <a:uFillTx/>
                <a:latin typeface="Calibri" panose="020F0502020204030204" pitchFamily="34" charset="0"/>
                <a:ea typeface="宋体" pitchFamily="2" charset="-122"/>
                <a:cs typeface="Calibri" panose="020F0502020204030204" pitchFamily="34" charset="0"/>
              </a:rPr>
              <a:t>lịa</a:t>
            </a:r>
            <a:endParaRPr kumimoji="0" lang="en-US" sz="4267" b="1" i="0" u="none" strike="noStrike" kern="0" cap="none" spc="0" normalizeH="0" baseline="0" noProof="0" dirty="0">
              <a:ln>
                <a:noFill/>
              </a:ln>
              <a:solidFill>
                <a:srgbClr val="C00000"/>
              </a:solidFill>
              <a:effectLst/>
              <a:uLnTx/>
              <a:uFillTx/>
              <a:latin typeface="Calibri" panose="020F0502020204030204" pitchFamily="34" charset="0"/>
              <a:ea typeface="宋体" pitchFamily="2" charset="-122"/>
              <a:cs typeface="Calibri" panose="020F0502020204030204" pitchFamily="34" charset="0"/>
              <a:sym typeface="Arial"/>
            </a:endParaRPr>
          </a:p>
        </p:txBody>
      </p:sp>
      <p:sp>
        <p:nvSpPr>
          <p:cNvPr id="36" name="Rounded Rectangle 32">
            <a:extLst>
              <a:ext uri="{FF2B5EF4-FFF2-40B4-BE49-F238E27FC236}">
                <a16:creationId xmlns:a16="http://schemas.microsoft.com/office/drawing/2014/main" id="{2BBDDE61-4108-440A-BDCA-1ABBF602918E}"/>
              </a:ext>
            </a:extLst>
          </p:cNvPr>
          <p:cNvSpPr/>
          <p:nvPr/>
        </p:nvSpPr>
        <p:spPr>
          <a:xfrm>
            <a:off x="5520864" y="1816108"/>
            <a:ext cx="6026089" cy="2008848"/>
          </a:xfrm>
          <a:prstGeom prst="roundRect">
            <a:avLst/>
          </a:prstGeom>
          <a:solidFill>
            <a:schemeClr val="bg2">
              <a:lumMod val="20000"/>
              <a:lumOff val="80000"/>
            </a:schemeClr>
          </a:solidFill>
          <a:ln w="25400">
            <a:solidFill>
              <a:srgbClr val="EDD0B9"/>
            </a:solidFill>
          </a:ln>
          <a:effectLst>
            <a:glow rad="101600">
              <a:srgbClr val="E6D5F3">
                <a:alpha val="40000"/>
              </a:srgbClr>
            </a:glow>
            <a:outerShdw blurRad="50800" dist="50800" dir="5400000" algn="ctr" rotWithShape="0">
              <a:srgbClr val="EDD0B9"/>
            </a:outerShdw>
          </a:effectLst>
        </p:spPr>
        <p:txBody>
          <a:bodyPr wrap="square">
            <a:spAutoFit/>
          </a:bodyPr>
          <a:lstStyle/>
          <a:p>
            <a:pPr lvl="0" algn="ctr" defTabSz="1219170" fontAlgn="base">
              <a:spcBef>
                <a:spcPct val="0"/>
              </a:spcBef>
              <a:spcAft>
                <a:spcPct val="0"/>
              </a:spcAft>
            </a:pPr>
            <a:r>
              <a:rPr lang="en-US" sz="3733" dirty="0" err="1">
                <a:solidFill>
                  <a:srgbClr val="000000"/>
                </a:solidFill>
                <a:ea typeface="宋体" pitchFamily="2" charset="-122"/>
              </a:rPr>
              <a:t>Nhanh</a:t>
            </a:r>
            <a:r>
              <a:rPr lang="en-US" sz="3733" dirty="0">
                <a:solidFill>
                  <a:srgbClr val="000000"/>
                </a:solidFill>
                <a:ea typeface="宋体" pitchFamily="2" charset="-122"/>
              </a:rPr>
              <a:t> </a:t>
            </a:r>
            <a:r>
              <a:rPr lang="en-US" sz="3733" dirty="0" err="1">
                <a:solidFill>
                  <a:srgbClr val="000000"/>
                </a:solidFill>
                <a:ea typeface="宋体" pitchFamily="2" charset="-122"/>
              </a:rPr>
              <a:t>và</a:t>
            </a:r>
            <a:r>
              <a:rPr lang="en-US" sz="3733" dirty="0">
                <a:solidFill>
                  <a:srgbClr val="000000"/>
                </a:solidFill>
                <a:ea typeface="宋体" pitchFamily="2" charset="-122"/>
              </a:rPr>
              <a:t> </a:t>
            </a:r>
            <a:r>
              <a:rPr lang="en-US" sz="3733" dirty="0" err="1">
                <a:solidFill>
                  <a:srgbClr val="000000"/>
                </a:solidFill>
                <a:ea typeface="宋体" pitchFamily="2" charset="-122"/>
              </a:rPr>
              <a:t>liên</a:t>
            </a:r>
            <a:r>
              <a:rPr lang="en-US" sz="3733" dirty="0">
                <a:solidFill>
                  <a:srgbClr val="000000"/>
                </a:solidFill>
                <a:ea typeface="宋体" pitchFamily="2" charset="-122"/>
              </a:rPr>
              <a:t> </a:t>
            </a:r>
            <a:r>
              <a:rPr lang="en-US" sz="3733" dirty="0" err="1">
                <a:solidFill>
                  <a:srgbClr val="000000"/>
                </a:solidFill>
                <a:ea typeface="宋体" pitchFamily="2" charset="-122"/>
              </a:rPr>
              <a:t>tiếp</a:t>
            </a:r>
            <a:r>
              <a:rPr lang="en-US" sz="3733" dirty="0">
                <a:solidFill>
                  <a:srgbClr val="000000"/>
                </a:solidFill>
                <a:ea typeface="宋体" pitchFamily="2" charset="-122"/>
              </a:rPr>
              <a:t>, </a:t>
            </a:r>
            <a:r>
              <a:rPr lang="en-US" sz="3733" dirty="0" err="1">
                <a:solidFill>
                  <a:srgbClr val="000000"/>
                </a:solidFill>
                <a:ea typeface="宋体" pitchFamily="2" charset="-122"/>
              </a:rPr>
              <a:t>không</a:t>
            </a:r>
            <a:r>
              <a:rPr lang="en-US" sz="3733" dirty="0">
                <a:solidFill>
                  <a:srgbClr val="000000"/>
                </a:solidFill>
                <a:ea typeface="宋体" pitchFamily="2" charset="-122"/>
              </a:rPr>
              <a:t> </a:t>
            </a:r>
            <a:r>
              <a:rPr lang="en-US" sz="3733" dirty="0" err="1">
                <a:solidFill>
                  <a:srgbClr val="000000"/>
                </a:solidFill>
                <a:ea typeface="宋体" pitchFamily="2" charset="-122"/>
              </a:rPr>
              <a:t>ngừng</a:t>
            </a:r>
            <a:r>
              <a:rPr lang="en-US" sz="3733" dirty="0">
                <a:solidFill>
                  <a:srgbClr val="000000"/>
                </a:solidFill>
                <a:ea typeface="宋体" pitchFamily="2" charset="-122"/>
              </a:rPr>
              <a:t> </a:t>
            </a:r>
            <a:r>
              <a:rPr lang="en-US" sz="3733" dirty="0" err="1">
                <a:solidFill>
                  <a:srgbClr val="000000"/>
                </a:solidFill>
                <a:ea typeface="宋体" pitchFamily="2" charset="-122"/>
              </a:rPr>
              <a:t>trong</a:t>
            </a:r>
            <a:r>
              <a:rPr lang="en-US" sz="3733" dirty="0">
                <a:solidFill>
                  <a:srgbClr val="000000"/>
                </a:solidFill>
                <a:ea typeface="宋体" pitchFamily="2" charset="-122"/>
              </a:rPr>
              <a:t> </a:t>
            </a:r>
            <a:r>
              <a:rPr lang="en-US" sz="3733" dirty="0" err="1">
                <a:solidFill>
                  <a:srgbClr val="000000"/>
                </a:solidFill>
                <a:ea typeface="宋体" pitchFamily="2" charset="-122"/>
              </a:rPr>
              <a:t>một</a:t>
            </a:r>
            <a:r>
              <a:rPr lang="en-US" sz="3733" dirty="0">
                <a:solidFill>
                  <a:srgbClr val="000000"/>
                </a:solidFill>
                <a:ea typeface="宋体" pitchFamily="2" charset="-122"/>
              </a:rPr>
              <a:t> </a:t>
            </a:r>
            <a:r>
              <a:rPr lang="en-US" sz="3733" dirty="0" err="1">
                <a:solidFill>
                  <a:srgbClr val="000000"/>
                </a:solidFill>
                <a:ea typeface="宋体" pitchFamily="2" charset="-122"/>
              </a:rPr>
              <a:t>thời</a:t>
            </a:r>
            <a:r>
              <a:rPr lang="en-US" sz="3733" dirty="0">
                <a:solidFill>
                  <a:srgbClr val="000000"/>
                </a:solidFill>
                <a:ea typeface="宋体" pitchFamily="2" charset="-122"/>
              </a:rPr>
              <a:t> </a:t>
            </a:r>
            <a:r>
              <a:rPr lang="en-US" sz="3733" dirty="0" err="1">
                <a:solidFill>
                  <a:srgbClr val="000000"/>
                </a:solidFill>
                <a:ea typeface="宋体" pitchFamily="2" charset="-122"/>
              </a:rPr>
              <a:t>gian</a:t>
            </a:r>
            <a:r>
              <a:rPr lang="en-US" sz="3733" dirty="0">
                <a:solidFill>
                  <a:srgbClr val="000000"/>
                </a:solidFill>
                <a:ea typeface="宋体" pitchFamily="2" charset="-122"/>
              </a:rPr>
              <a:t> </a:t>
            </a:r>
            <a:r>
              <a:rPr lang="en-US" sz="3733" dirty="0" err="1">
                <a:solidFill>
                  <a:srgbClr val="000000"/>
                </a:solidFill>
                <a:ea typeface="宋体" pitchFamily="2" charset="-122"/>
              </a:rPr>
              <a:t>ngắn</a:t>
            </a:r>
            <a:endParaRPr lang="en-US" sz="3733" dirty="0">
              <a:solidFill>
                <a:srgbClr val="000000"/>
              </a:solidFill>
              <a:ea typeface="宋体" pitchFamily="2" charset="-122"/>
            </a:endParaRPr>
          </a:p>
        </p:txBody>
      </p:sp>
      <p:grpSp>
        <p:nvGrpSpPr>
          <p:cNvPr id="37" name="Group 36">
            <a:extLst>
              <a:ext uri="{FF2B5EF4-FFF2-40B4-BE49-F238E27FC236}">
                <a16:creationId xmlns:a16="http://schemas.microsoft.com/office/drawing/2014/main" id="{F90AE4FB-949C-4E54-9CF0-FA801E27F3EC}"/>
              </a:ext>
            </a:extLst>
          </p:cNvPr>
          <p:cNvGrpSpPr/>
          <p:nvPr/>
        </p:nvGrpSpPr>
        <p:grpSpPr>
          <a:xfrm>
            <a:off x="821847" y="738239"/>
            <a:ext cx="4149637" cy="913007"/>
            <a:chOff x="7876269" y="59722"/>
            <a:chExt cx="4236232" cy="966231"/>
          </a:xfrm>
        </p:grpSpPr>
        <p:sp>
          <p:nvSpPr>
            <p:cNvPr id="38" name="Rectangle: Rounded Corners 43">
              <a:extLst>
                <a:ext uri="{FF2B5EF4-FFF2-40B4-BE49-F238E27FC236}">
                  <a16:creationId xmlns:a16="http://schemas.microsoft.com/office/drawing/2014/main" id="{4D9838D3-E03F-4152-BF95-1705FBE3AE6A}"/>
                </a:ext>
              </a:extLst>
            </p:cNvPr>
            <p:cNvSpPr/>
            <p:nvPr/>
          </p:nvSpPr>
          <p:spPr>
            <a:xfrm>
              <a:off x="7876269" y="104148"/>
              <a:ext cx="4236232" cy="886120"/>
            </a:xfrm>
            <a:custGeom>
              <a:avLst/>
              <a:gdLst>
                <a:gd name="connsiteX0" fmla="*/ 0 w 4236232"/>
                <a:gd name="connsiteY0" fmla="*/ 147690 h 886120"/>
                <a:gd name="connsiteX1" fmla="*/ 147690 w 4236232"/>
                <a:gd name="connsiteY1" fmla="*/ 0 h 886120"/>
                <a:gd name="connsiteX2" fmla="*/ 750077 w 4236232"/>
                <a:gd name="connsiteY2" fmla="*/ 0 h 886120"/>
                <a:gd name="connsiteX3" fmla="*/ 1194831 w 4236232"/>
                <a:gd name="connsiteY3" fmla="*/ 0 h 886120"/>
                <a:gd name="connsiteX4" fmla="*/ 1678992 w 4236232"/>
                <a:gd name="connsiteY4" fmla="*/ 0 h 886120"/>
                <a:gd name="connsiteX5" fmla="*/ 2123746 w 4236232"/>
                <a:gd name="connsiteY5" fmla="*/ 0 h 886120"/>
                <a:gd name="connsiteX6" fmla="*/ 2607908 w 4236232"/>
                <a:gd name="connsiteY6" fmla="*/ 0 h 886120"/>
                <a:gd name="connsiteX7" fmla="*/ 3210295 w 4236232"/>
                <a:gd name="connsiteY7" fmla="*/ 0 h 886120"/>
                <a:gd name="connsiteX8" fmla="*/ 4088542 w 4236232"/>
                <a:gd name="connsiteY8" fmla="*/ 0 h 886120"/>
                <a:gd name="connsiteX9" fmla="*/ 4236232 w 4236232"/>
                <a:gd name="connsiteY9" fmla="*/ 147690 h 886120"/>
                <a:gd name="connsiteX10" fmla="*/ 4236232 w 4236232"/>
                <a:gd name="connsiteY10" fmla="*/ 738430 h 886120"/>
                <a:gd name="connsiteX11" fmla="*/ 4088542 w 4236232"/>
                <a:gd name="connsiteY11" fmla="*/ 886120 h 886120"/>
                <a:gd name="connsiteX12" fmla="*/ 3486155 w 4236232"/>
                <a:gd name="connsiteY12" fmla="*/ 886120 h 886120"/>
                <a:gd name="connsiteX13" fmla="*/ 3001993 w 4236232"/>
                <a:gd name="connsiteY13" fmla="*/ 886120 h 886120"/>
                <a:gd name="connsiteX14" fmla="*/ 2517831 w 4236232"/>
                <a:gd name="connsiteY14" fmla="*/ 886120 h 886120"/>
                <a:gd name="connsiteX15" fmla="*/ 1876035 w 4236232"/>
                <a:gd name="connsiteY15" fmla="*/ 886120 h 886120"/>
                <a:gd name="connsiteX16" fmla="*/ 1273648 w 4236232"/>
                <a:gd name="connsiteY16" fmla="*/ 886120 h 886120"/>
                <a:gd name="connsiteX17" fmla="*/ 828894 w 4236232"/>
                <a:gd name="connsiteY17" fmla="*/ 886120 h 886120"/>
                <a:gd name="connsiteX18" fmla="*/ 147690 w 4236232"/>
                <a:gd name="connsiteY18" fmla="*/ 886120 h 886120"/>
                <a:gd name="connsiteX19" fmla="*/ 0 w 4236232"/>
                <a:gd name="connsiteY19" fmla="*/ 738430 h 886120"/>
                <a:gd name="connsiteX20" fmla="*/ 0 w 4236232"/>
                <a:gd name="connsiteY20"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宋体" pitchFamily="2" charset="-122"/>
                <a:cs typeface="+mn-cs"/>
              </a:endParaRPr>
            </a:p>
          </p:txBody>
        </p:sp>
        <p:sp>
          <p:nvSpPr>
            <p:cNvPr id="39" name="Rectangle 38">
              <a:extLst>
                <a:ext uri="{FF2B5EF4-FFF2-40B4-BE49-F238E27FC236}">
                  <a16:creationId xmlns:a16="http://schemas.microsoft.com/office/drawing/2014/main" id="{14C78437-E2B2-48C4-93BA-E408064BD40A}"/>
                </a:ext>
              </a:extLst>
            </p:cNvPr>
            <p:cNvSpPr/>
            <p:nvPr/>
          </p:nvSpPr>
          <p:spPr>
            <a:xfrm>
              <a:off x="7876270" y="59722"/>
              <a:ext cx="4188368" cy="966231"/>
            </a:xfrm>
            <a:prstGeom prst="rect">
              <a:avLst/>
            </a:prstGeom>
          </p:spPr>
          <p:txBody>
            <a:bodyPr wrap="square">
              <a:spAutoFit/>
            </a:bodyPr>
            <a:lstStyle/>
            <a:p>
              <a:pPr marL="0" marR="0" lvl="0" indent="0" algn="ctr" defTabSz="1219170" rtl="0" eaLnBrk="1" fontAlgn="base" latinLnBrk="0" hangingPunct="1">
                <a:lnSpc>
                  <a:spcPct val="100000"/>
                </a:lnSpc>
                <a:spcBef>
                  <a:spcPct val="0"/>
                </a:spcBef>
                <a:spcAft>
                  <a:spcPct val="0"/>
                </a:spcAft>
                <a:buClrTx/>
                <a:buSzTx/>
                <a:buFontTx/>
                <a:buNone/>
                <a:tabLst/>
                <a:defRPr/>
              </a:pP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Giải</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nghĩa</a:t>
              </a:r>
              <a:r>
                <a:rPr kumimoji="0" lang="en-US" altLang="zh-CN"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 </a:t>
              </a:r>
              <a:r>
                <a:rPr kumimoji="0" lang="en-US" altLang="zh-CN" sz="5333" b="1" i="0" u="none" strike="noStrike" kern="0" cap="none" spc="0" normalizeH="0" baseline="0" noProof="0" dirty="0" err="1">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rPr>
                <a:t>từ</a:t>
              </a:r>
              <a:endParaRPr kumimoji="0" lang="zh-CN" altLang="en-US" sz="5333" b="1" i="0" u="none" strike="noStrike" kern="0" cap="none" spc="0" normalizeH="0" baseline="0" noProof="0" dirty="0">
                <a:ln>
                  <a:noFill/>
                </a:ln>
                <a:solidFill>
                  <a:srgbClr val="080808">
                    <a:lumMod val="50000"/>
                  </a:srgbClr>
                </a:solidFill>
                <a:effectLst/>
                <a:uLnTx/>
                <a:uFillTx/>
                <a:latin typeface="Calibri" panose="020F0502020204030204" pitchFamily="34" charset="0"/>
                <a:ea typeface="inpin heiti" charset="-122"/>
                <a:cs typeface="Calibri" panose="020F0502020204030204" pitchFamily="34" charset="0"/>
              </a:endParaRPr>
            </a:p>
          </p:txBody>
        </p:sp>
      </p:grpSp>
      <p:grpSp>
        <p:nvGrpSpPr>
          <p:cNvPr id="40" name="Group 39">
            <a:extLst>
              <a:ext uri="{FF2B5EF4-FFF2-40B4-BE49-F238E27FC236}">
                <a16:creationId xmlns:a16="http://schemas.microsoft.com/office/drawing/2014/main" id="{08F99B52-7E0C-429D-A55B-A6D6CA01ED09}"/>
              </a:ext>
            </a:extLst>
          </p:cNvPr>
          <p:cNvGrpSpPr/>
          <p:nvPr/>
        </p:nvGrpSpPr>
        <p:grpSpPr>
          <a:xfrm>
            <a:off x="593325" y="1707977"/>
            <a:ext cx="4948316" cy="1448656"/>
            <a:chOff x="6239376" y="567923"/>
            <a:chExt cx="3870840" cy="1083239"/>
          </a:xfrm>
        </p:grpSpPr>
        <p:sp>
          <p:nvSpPr>
            <p:cNvPr id="41" name="Freeform 34">
              <a:extLst>
                <a:ext uri="{FF2B5EF4-FFF2-40B4-BE49-F238E27FC236}">
                  <a16:creationId xmlns:a16="http://schemas.microsoft.com/office/drawing/2014/main" id="{9025DD7C-62D7-4D60-A51C-20339BE35FB0}"/>
                </a:ext>
              </a:extLst>
            </p:cNvPr>
            <p:cNvSpPr>
              <a:spLocks noEditPoints="1"/>
            </p:cNvSpPr>
            <p:nvPr/>
          </p:nvSpPr>
          <p:spPr bwMode="auto">
            <a:xfrm>
              <a:off x="9524410" y="1258347"/>
              <a:ext cx="585806" cy="392815"/>
            </a:xfrm>
            <a:custGeom>
              <a:avLst/>
              <a:gdLst>
                <a:gd name="T0" fmla="*/ 97 w 97"/>
                <a:gd name="T1" fmla="*/ 16 h 63"/>
                <a:gd name="T2" fmla="*/ 90 w 97"/>
                <a:gd name="T3" fmla="*/ 22 h 63"/>
                <a:gd name="T4" fmla="*/ 75 w 97"/>
                <a:gd name="T5" fmla="*/ 33 h 63"/>
                <a:gd name="T6" fmla="*/ 46 w 97"/>
                <a:gd name="T7" fmla="*/ 51 h 63"/>
                <a:gd name="T8" fmla="*/ 29 w 97"/>
                <a:gd name="T9" fmla="*/ 63 h 63"/>
                <a:gd name="T10" fmla="*/ 26 w 97"/>
                <a:gd name="T11" fmla="*/ 62 h 63"/>
                <a:gd name="T12" fmla="*/ 16 w 97"/>
                <a:gd name="T13" fmla="*/ 47 h 63"/>
                <a:gd name="T14" fmla="*/ 2 w 97"/>
                <a:gd name="T15" fmla="*/ 48 h 63"/>
                <a:gd name="T16" fmla="*/ 10 w 97"/>
                <a:gd name="T17" fmla="*/ 28 h 63"/>
                <a:gd name="T18" fmla="*/ 10 w 97"/>
                <a:gd name="T19" fmla="*/ 26 h 63"/>
                <a:gd name="T20" fmla="*/ 18 w 97"/>
                <a:gd name="T21" fmla="*/ 0 h 63"/>
                <a:gd name="T22" fmla="*/ 40 w 97"/>
                <a:gd name="T23" fmla="*/ 5 h 63"/>
                <a:gd name="T24" fmla="*/ 75 w 97"/>
                <a:gd name="T25" fmla="*/ 13 h 63"/>
                <a:gd name="T26" fmla="*/ 94 w 97"/>
                <a:gd name="T27" fmla="*/ 15 h 63"/>
                <a:gd name="T28" fmla="*/ 97 w 97"/>
                <a:gd name="T29" fmla="*/ 16 h 63"/>
                <a:gd name="T30" fmla="*/ 20 w 97"/>
                <a:gd name="T31" fmla="*/ 3 h 63"/>
                <a:gd name="T32" fmla="*/ 16 w 97"/>
                <a:gd name="T33" fmla="*/ 18 h 63"/>
                <a:gd name="T34" fmla="*/ 14 w 97"/>
                <a:gd name="T35" fmla="*/ 26 h 63"/>
                <a:gd name="T36" fmla="*/ 65 w 97"/>
                <a:gd name="T37" fmla="*/ 20 h 63"/>
                <a:gd name="T38" fmla="*/ 86 w 97"/>
                <a:gd name="T39" fmla="*/ 17 h 63"/>
                <a:gd name="T40" fmla="*/ 20 w 97"/>
                <a:gd name="T41" fmla="*/ 3 h 63"/>
                <a:gd name="T42" fmla="*/ 14 w 97"/>
                <a:gd name="T43" fmla="*/ 38 h 63"/>
                <a:gd name="T44" fmla="*/ 28 w 97"/>
                <a:gd name="T45" fmla="*/ 60 h 63"/>
                <a:gd name="T46" fmla="*/ 82 w 97"/>
                <a:gd name="T47" fmla="*/ 24 h 63"/>
                <a:gd name="T48" fmla="*/ 82 w 97"/>
                <a:gd name="T49" fmla="*/ 23 h 63"/>
                <a:gd name="T50" fmla="*/ 14 w 97"/>
                <a:gd name="T51" fmla="*/ 38 h 63"/>
                <a:gd name="T52" fmla="*/ 13 w 97"/>
                <a:gd name="T53" fmla="*/ 29 h 63"/>
                <a:gd name="T54" fmla="*/ 7 w 97"/>
                <a:gd name="T55" fmla="*/ 40 h 63"/>
                <a:gd name="T56" fmla="*/ 12 w 97"/>
                <a:gd name="T57" fmla="*/ 35 h 63"/>
                <a:gd name="T58" fmla="*/ 15 w 97"/>
                <a:gd name="T59" fmla="*/ 36 h 63"/>
                <a:gd name="T60" fmla="*/ 57 w 97"/>
                <a:gd name="T61" fmla="*/ 27 h 63"/>
                <a:gd name="T62" fmla="*/ 77 w 97"/>
                <a:gd name="T63" fmla="*/ 21 h 63"/>
                <a:gd name="T64" fmla="*/ 13 w 97"/>
                <a:gd name="T65" fmla="*/ 29 h 63"/>
                <a:gd name="T66" fmla="*/ 6 w 97"/>
                <a:gd name="T67" fmla="*/ 45 h 63"/>
                <a:gd name="T68" fmla="*/ 14 w 97"/>
                <a:gd name="T69" fmla="*/ 44 h 63"/>
                <a:gd name="T70" fmla="*/ 11 w 97"/>
                <a:gd name="T71" fmla="*/ 39 h 63"/>
                <a:gd name="T72" fmla="*/ 6 w 97"/>
                <a:gd name="T73" fmla="*/ 4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 h="63">
                  <a:moveTo>
                    <a:pt x="97" y="16"/>
                  </a:moveTo>
                  <a:cubicBezTo>
                    <a:pt x="96" y="20"/>
                    <a:pt x="92" y="19"/>
                    <a:pt x="90" y="22"/>
                  </a:cubicBezTo>
                  <a:cubicBezTo>
                    <a:pt x="85" y="24"/>
                    <a:pt x="80" y="29"/>
                    <a:pt x="75" y="33"/>
                  </a:cubicBezTo>
                  <a:cubicBezTo>
                    <a:pt x="65" y="38"/>
                    <a:pt x="56" y="45"/>
                    <a:pt x="46" y="51"/>
                  </a:cubicBezTo>
                  <a:cubicBezTo>
                    <a:pt x="40" y="54"/>
                    <a:pt x="35" y="58"/>
                    <a:pt x="29" y="63"/>
                  </a:cubicBezTo>
                  <a:cubicBezTo>
                    <a:pt x="28" y="62"/>
                    <a:pt x="27" y="62"/>
                    <a:pt x="26" y="62"/>
                  </a:cubicBezTo>
                  <a:cubicBezTo>
                    <a:pt x="22" y="57"/>
                    <a:pt x="20" y="52"/>
                    <a:pt x="16" y="47"/>
                  </a:cubicBezTo>
                  <a:cubicBezTo>
                    <a:pt x="12" y="47"/>
                    <a:pt x="6" y="49"/>
                    <a:pt x="2" y="48"/>
                  </a:cubicBezTo>
                  <a:cubicBezTo>
                    <a:pt x="0" y="42"/>
                    <a:pt x="7" y="35"/>
                    <a:pt x="10" y="28"/>
                  </a:cubicBezTo>
                  <a:cubicBezTo>
                    <a:pt x="10" y="27"/>
                    <a:pt x="10" y="26"/>
                    <a:pt x="10" y="26"/>
                  </a:cubicBezTo>
                  <a:cubicBezTo>
                    <a:pt x="13" y="17"/>
                    <a:pt x="15" y="8"/>
                    <a:pt x="18" y="0"/>
                  </a:cubicBezTo>
                  <a:cubicBezTo>
                    <a:pt x="25" y="0"/>
                    <a:pt x="33" y="4"/>
                    <a:pt x="40" y="5"/>
                  </a:cubicBezTo>
                  <a:cubicBezTo>
                    <a:pt x="51" y="8"/>
                    <a:pt x="63" y="10"/>
                    <a:pt x="75" y="13"/>
                  </a:cubicBezTo>
                  <a:cubicBezTo>
                    <a:pt x="81" y="13"/>
                    <a:pt x="88" y="15"/>
                    <a:pt x="94" y="15"/>
                  </a:cubicBezTo>
                  <a:cubicBezTo>
                    <a:pt x="95" y="15"/>
                    <a:pt x="96" y="14"/>
                    <a:pt x="97" y="16"/>
                  </a:cubicBezTo>
                  <a:close/>
                  <a:moveTo>
                    <a:pt x="20" y="3"/>
                  </a:moveTo>
                  <a:cubicBezTo>
                    <a:pt x="18" y="8"/>
                    <a:pt x="16" y="13"/>
                    <a:pt x="16" y="18"/>
                  </a:cubicBezTo>
                  <a:cubicBezTo>
                    <a:pt x="15" y="21"/>
                    <a:pt x="13" y="23"/>
                    <a:pt x="14" y="26"/>
                  </a:cubicBezTo>
                  <a:cubicBezTo>
                    <a:pt x="31" y="24"/>
                    <a:pt x="48" y="21"/>
                    <a:pt x="65" y="20"/>
                  </a:cubicBezTo>
                  <a:cubicBezTo>
                    <a:pt x="72" y="18"/>
                    <a:pt x="80" y="19"/>
                    <a:pt x="86" y="17"/>
                  </a:cubicBezTo>
                  <a:cubicBezTo>
                    <a:pt x="64" y="14"/>
                    <a:pt x="41" y="7"/>
                    <a:pt x="20" y="3"/>
                  </a:cubicBezTo>
                  <a:close/>
                  <a:moveTo>
                    <a:pt x="14" y="38"/>
                  </a:moveTo>
                  <a:cubicBezTo>
                    <a:pt x="19" y="45"/>
                    <a:pt x="22" y="53"/>
                    <a:pt x="28" y="60"/>
                  </a:cubicBezTo>
                  <a:cubicBezTo>
                    <a:pt x="46" y="48"/>
                    <a:pt x="64" y="37"/>
                    <a:pt x="82" y="24"/>
                  </a:cubicBezTo>
                  <a:cubicBezTo>
                    <a:pt x="82" y="23"/>
                    <a:pt x="82" y="23"/>
                    <a:pt x="82" y="23"/>
                  </a:cubicBezTo>
                  <a:cubicBezTo>
                    <a:pt x="59" y="29"/>
                    <a:pt x="37" y="35"/>
                    <a:pt x="14" y="38"/>
                  </a:cubicBezTo>
                  <a:close/>
                  <a:moveTo>
                    <a:pt x="13" y="29"/>
                  </a:moveTo>
                  <a:cubicBezTo>
                    <a:pt x="11" y="33"/>
                    <a:pt x="8" y="37"/>
                    <a:pt x="7" y="40"/>
                  </a:cubicBezTo>
                  <a:cubicBezTo>
                    <a:pt x="9" y="39"/>
                    <a:pt x="9" y="36"/>
                    <a:pt x="12" y="35"/>
                  </a:cubicBezTo>
                  <a:cubicBezTo>
                    <a:pt x="13" y="35"/>
                    <a:pt x="14" y="35"/>
                    <a:pt x="15" y="36"/>
                  </a:cubicBezTo>
                  <a:cubicBezTo>
                    <a:pt x="29" y="33"/>
                    <a:pt x="43" y="30"/>
                    <a:pt x="57" y="27"/>
                  </a:cubicBezTo>
                  <a:cubicBezTo>
                    <a:pt x="64" y="24"/>
                    <a:pt x="70" y="23"/>
                    <a:pt x="77" y="21"/>
                  </a:cubicBezTo>
                  <a:cubicBezTo>
                    <a:pt x="55" y="23"/>
                    <a:pt x="34" y="25"/>
                    <a:pt x="13" y="29"/>
                  </a:cubicBezTo>
                  <a:close/>
                  <a:moveTo>
                    <a:pt x="6" y="45"/>
                  </a:moveTo>
                  <a:cubicBezTo>
                    <a:pt x="9" y="46"/>
                    <a:pt x="12" y="44"/>
                    <a:pt x="14" y="44"/>
                  </a:cubicBezTo>
                  <a:cubicBezTo>
                    <a:pt x="13" y="42"/>
                    <a:pt x="13" y="41"/>
                    <a:pt x="11" y="39"/>
                  </a:cubicBezTo>
                  <a:cubicBezTo>
                    <a:pt x="10" y="41"/>
                    <a:pt x="8" y="43"/>
                    <a:pt x="6" y="45"/>
                  </a:cubicBezTo>
                  <a:close/>
                </a:path>
              </a:pathLst>
            </a:custGeom>
            <a:solidFill>
              <a:schemeClr val="bg2">
                <a:lumMod val="40000"/>
                <a:lumOff val="60000"/>
              </a:schemeClr>
            </a:solidFill>
            <a:ln>
              <a:solidFill>
                <a:schemeClr val="bg2">
                  <a:lumMod val="60000"/>
                  <a:lumOff val="40000"/>
                </a:schemeClr>
              </a:solid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47" name="任意多边形 18">
              <a:extLst>
                <a:ext uri="{FF2B5EF4-FFF2-40B4-BE49-F238E27FC236}">
                  <a16:creationId xmlns:a16="http://schemas.microsoft.com/office/drawing/2014/main" id="{CEAE83E5-21CF-41AE-B064-BA0195BEDC77}"/>
                </a:ext>
              </a:extLst>
            </p:cNvPr>
            <p:cNvSpPr/>
            <p:nvPr/>
          </p:nvSpPr>
          <p:spPr>
            <a:xfrm>
              <a:off x="6381476" y="1298808"/>
              <a:ext cx="3171407" cy="317376"/>
            </a:xfrm>
            <a:custGeom>
              <a:avLst/>
              <a:gdLst>
                <a:gd name="connsiteX0" fmla="*/ 0 w 6766560"/>
                <a:gd name="connsiteY0" fmla="*/ 39809 h 361457"/>
                <a:gd name="connsiteX1" fmla="*/ 4411980 w 6766560"/>
                <a:gd name="connsiteY1" fmla="*/ 28379 h 361457"/>
                <a:gd name="connsiteX2" fmla="*/ 4023360 w 6766560"/>
                <a:gd name="connsiteY2" fmla="*/ 359849 h 361457"/>
                <a:gd name="connsiteX3" fmla="*/ 6766560 w 6766560"/>
                <a:gd name="connsiteY3" fmla="*/ 131249 h 361457"/>
                <a:gd name="connsiteX0-1" fmla="*/ 0 w 6766560"/>
                <a:gd name="connsiteY0-2" fmla="*/ 75291 h 398381"/>
                <a:gd name="connsiteX1-3" fmla="*/ 4369154 w 6766560"/>
                <a:gd name="connsiteY1-4" fmla="*/ 18141 h 398381"/>
                <a:gd name="connsiteX2-5" fmla="*/ 4023360 w 6766560"/>
                <a:gd name="connsiteY2-6" fmla="*/ 395331 h 398381"/>
                <a:gd name="connsiteX3-7" fmla="*/ 6766560 w 6766560"/>
                <a:gd name="connsiteY3-8" fmla="*/ 166731 h 398381"/>
                <a:gd name="connsiteX0-9" fmla="*/ 0 w 6766560"/>
                <a:gd name="connsiteY0-10" fmla="*/ 71354 h 339035"/>
                <a:gd name="connsiteX1-11" fmla="*/ 4369154 w 6766560"/>
                <a:gd name="connsiteY1-12" fmla="*/ 14204 h 339035"/>
                <a:gd name="connsiteX2-13" fmla="*/ 4351696 w 6766560"/>
                <a:gd name="connsiteY2-14" fmla="*/ 334244 h 339035"/>
                <a:gd name="connsiteX3-15" fmla="*/ 6766560 w 6766560"/>
                <a:gd name="connsiteY3-16" fmla="*/ 162794 h 339035"/>
                <a:gd name="connsiteX0-17" fmla="*/ 0 w 7194823"/>
                <a:gd name="connsiteY0-18" fmla="*/ 71354 h 334304"/>
                <a:gd name="connsiteX1-19" fmla="*/ 4369154 w 7194823"/>
                <a:gd name="connsiteY1-20" fmla="*/ 14204 h 334304"/>
                <a:gd name="connsiteX2-21" fmla="*/ 4351696 w 7194823"/>
                <a:gd name="connsiteY2-22" fmla="*/ 334244 h 334304"/>
                <a:gd name="connsiteX3-23" fmla="*/ 7194823 w 7194823"/>
                <a:gd name="connsiteY3-24" fmla="*/ 37064 h 334304"/>
                <a:gd name="connsiteX0-25" fmla="*/ 0 w 7194823"/>
                <a:gd name="connsiteY0-26" fmla="*/ 72918 h 358721"/>
                <a:gd name="connsiteX1-27" fmla="*/ 4369154 w 7194823"/>
                <a:gd name="connsiteY1-28" fmla="*/ 15768 h 358721"/>
                <a:gd name="connsiteX2-29" fmla="*/ 4051911 w 7194823"/>
                <a:gd name="connsiteY2-30" fmla="*/ 358668 h 358721"/>
                <a:gd name="connsiteX3-31" fmla="*/ 7194823 w 7194823"/>
                <a:gd name="connsiteY3-32" fmla="*/ 38628 h 358721"/>
                <a:gd name="connsiteX0-33" fmla="*/ 0 w 6454042"/>
                <a:gd name="connsiteY0-34" fmla="*/ 72918 h 359955"/>
                <a:gd name="connsiteX1-35" fmla="*/ 4369154 w 6454042"/>
                <a:gd name="connsiteY1-36" fmla="*/ 15768 h 359955"/>
                <a:gd name="connsiteX2-37" fmla="*/ 4051911 w 6454042"/>
                <a:gd name="connsiteY2-38" fmla="*/ 358668 h 359955"/>
                <a:gd name="connsiteX3-39" fmla="*/ 6454042 w 6454042"/>
                <a:gd name="connsiteY3-40" fmla="*/ 112769 h 359955"/>
                <a:gd name="connsiteX0-41" fmla="*/ 0 w 6454042"/>
                <a:gd name="connsiteY0-42" fmla="*/ 62493 h 349247"/>
                <a:gd name="connsiteX1-43" fmla="*/ 4122228 w 6454042"/>
                <a:gd name="connsiteY1-44" fmla="*/ 17700 h 349247"/>
                <a:gd name="connsiteX2-45" fmla="*/ 4051911 w 6454042"/>
                <a:gd name="connsiteY2-46" fmla="*/ 348243 h 349247"/>
                <a:gd name="connsiteX3-47" fmla="*/ 6454042 w 6454042"/>
                <a:gd name="connsiteY3-48" fmla="*/ 102344 h 349247"/>
                <a:gd name="connsiteX0-49" fmla="*/ 0 w 4341830"/>
                <a:gd name="connsiteY0-50" fmla="*/ 62493 h 348243"/>
                <a:gd name="connsiteX1-51" fmla="*/ 4122228 w 4341830"/>
                <a:gd name="connsiteY1-52" fmla="*/ 17700 h 348243"/>
                <a:gd name="connsiteX2-53" fmla="*/ 4051911 w 4341830"/>
                <a:gd name="connsiteY2-54" fmla="*/ 348243 h 348243"/>
                <a:gd name="connsiteX0-55" fmla="*/ 0 w 4122228"/>
                <a:gd name="connsiteY0-56" fmla="*/ 62493 h 62493"/>
                <a:gd name="connsiteX1-57" fmla="*/ 4122228 w 4122228"/>
                <a:gd name="connsiteY1-58" fmla="*/ 17700 h 62493"/>
                <a:gd name="connsiteX0-59" fmla="*/ 0 w 4122228"/>
                <a:gd name="connsiteY0-60" fmla="*/ 44793 h 66159"/>
                <a:gd name="connsiteX1-61" fmla="*/ 4122228 w 4122228"/>
                <a:gd name="connsiteY1-62" fmla="*/ 0 h 66159"/>
                <a:gd name="connsiteX0-63" fmla="*/ 0 w 4245691"/>
                <a:gd name="connsiteY0-64" fmla="*/ 156004 h 156004"/>
                <a:gd name="connsiteX1-65" fmla="*/ 4245691 w 4245691"/>
                <a:gd name="connsiteY1-66" fmla="*/ 0 h 156004"/>
                <a:gd name="connsiteX0-67" fmla="*/ 0 w 4245691"/>
                <a:gd name="connsiteY0-68" fmla="*/ 156004 h 163985"/>
                <a:gd name="connsiteX1-69" fmla="*/ 4245691 w 4245691"/>
                <a:gd name="connsiteY1-70" fmla="*/ 0 h 163985"/>
                <a:gd name="connsiteX0-71" fmla="*/ 0 w 5449458"/>
                <a:gd name="connsiteY0-72" fmla="*/ 143648 h 143648"/>
                <a:gd name="connsiteX1-73" fmla="*/ 5449458 w 5449458"/>
                <a:gd name="connsiteY1-74" fmla="*/ 0 h 143648"/>
                <a:gd name="connsiteX0-75" fmla="*/ 0 w 5449458"/>
                <a:gd name="connsiteY0-76" fmla="*/ 143648 h 260913"/>
                <a:gd name="connsiteX1-77" fmla="*/ 1990356 w 5449458"/>
                <a:gd name="connsiteY1-78" fmla="*/ 260339 h 260913"/>
                <a:gd name="connsiteX2-79" fmla="*/ 5449458 w 5449458"/>
                <a:gd name="connsiteY2-80" fmla="*/ 0 h 260913"/>
                <a:gd name="connsiteX0-81" fmla="*/ 0 w 4693246"/>
                <a:gd name="connsiteY0-82" fmla="*/ 169 h 463018"/>
                <a:gd name="connsiteX1-83" fmla="*/ 1234144 w 4693246"/>
                <a:gd name="connsiteY1-84" fmla="*/ 462849 h 463018"/>
                <a:gd name="connsiteX2-85" fmla="*/ 4693246 w 4693246"/>
                <a:gd name="connsiteY2-86" fmla="*/ 202510 h 463018"/>
                <a:gd name="connsiteX0-87" fmla="*/ 153395 w 4846641"/>
                <a:gd name="connsiteY0-88" fmla="*/ 0 h 462988"/>
                <a:gd name="connsiteX1-89" fmla="*/ 1387539 w 4846641"/>
                <a:gd name="connsiteY1-90" fmla="*/ 462680 h 462988"/>
                <a:gd name="connsiteX2-91" fmla="*/ 4846641 w 4846641"/>
                <a:gd name="connsiteY2-92" fmla="*/ 202341 h 462988"/>
                <a:gd name="connsiteX0-93" fmla="*/ 212160 w 4457851"/>
                <a:gd name="connsiteY0-94" fmla="*/ 0 h 462988"/>
                <a:gd name="connsiteX1-95" fmla="*/ 998749 w 4457851"/>
                <a:gd name="connsiteY1-96" fmla="*/ 462680 h 462988"/>
                <a:gd name="connsiteX2-97" fmla="*/ 4457851 w 4457851"/>
                <a:gd name="connsiteY2-98" fmla="*/ 202341 h 462988"/>
                <a:gd name="connsiteX0-99" fmla="*/ 238795 w 4484486"/>
                <a:gd name="connsiteY0-100" fmla="*/ 0 h 462868"/>
                <a:gd name="connsiteX1-101" fmla="*/ 1025384 w 4484486"/>
                <a:gd name="connsiteY1-102" fmla="*/ 462680 h 462868"/>
                <a:gd name="connsiteX2-103" fmla="*/ 4484486 w 4484486"/>
                <a:gd name="connsiteY2-104" fmla="*/ 202341 h 462868"/>
                <a:gd name="connsiteX0-105" fmla="*/ 410770 w 4656461"/>
                <a:gd name="connsiteY0-106" fmla="*/ 0 h 425815"/>
                <a:gd name="connsiteX1-107" fmla="*/ 595476 w 4656461"/>
                <a:gd name="connsiteY1-108" fmla="*/ 425610 h 425815"/>
                <a:gd name="connsiteX2-109" fmla="*/ 4656461 w 4656461"/>
                <a:gd name="connsiteY2-110" fmla="*/ 202341 h 425815"/>
                <a:gd name="connsiteX0-111" fmla="*/ 410770 w 4656461"/>
                <a:gd name="connsiteY0-112" fmla="*/ 0 h 364069"/>
                <a:gd name="connsiteX1-113" fmla="*/ 595476 w 4656461"/>
                <a:gd name="connsiteY1-114" fmla="*/ 363827 h 364069"/>
                <a:gd name="connsiteX2-115" fmla="*/ 4656461 w 4656461"/>
                <a:gd name="connsiteY2-116" fmla="*/ 202341 h 364069"/>
                <a:gd name="connsiteX0-117" fmla="*/ 558636 w 4511100"/>
                <a:gd name="connsiteY0-118" fmla="*/ 0 h 388767"/>
                <a:gd name="connsiteX1-119" fmla="*/ 450115 w 4511100"/>
                <a:gd name="connsiteY1-120" fmla="*/ 388541 h 388767"/>
                <a:gd name="connsiteX2-121" fmla="*/ 4511100 w 4511100"/>
                <a:gd name="connsiteY2-122" fmla="*/ 227055 h 388767"/>
                <a:gd name="connsiteX0-123" fmla="*/ 445007 w 4613533"/>
                <a:gd name="connsiteY0-124" fmla="*/ 0 h 413467"/>
                <a:gd name="connsiteX1-125" fmla="*/ 552548 w 4613533"/>
                <a:gd name="connsiteY1-126" fmla="*/ 413255 h 413467"/>
                <a:gd name="connsiteX2-127" fmla="*/ 4613533 w 4613533"/>
                <a:gd name="connsiteY2-128" fmla="*/ 251769 h 413467"/>
                <a:gd name="connsiteX0-129" fmla="*/ 437894 w 4606420"/>
                <a:gd name="connsiteY0-130" fmla="*/ 0 h 351722"/>
                <a:gd name="connsiteX1-131" fmla="*/ 560868 w 4606420"/>
                <a:gd name="connsiteY1-132" fmla="*/ 351471 h 351722"/>
                <a:gd name="connsiteX2-133" fmla="*/ 4606420 w 4606420"/>
                <a:gd name="connsiteY2-134" fmla="*/ 251769 h 351722"/>
                <a:gd name="connsiteX0-135" fmla="*/ 424068 w 4592594"/>
                <a:gd name="connsiteY0-136" fmla="*/ 0 h 401116"/>
                <a:gd name="connsiteX1-137" fmla="*/ 577907 w 4592594"/>
                <a:gd name="connsiteY1-138" fmla="*/ 400898 h 401116"/>
                <a:gd name="connsiteX2-139" fmla="*/ 4592594 w 4592594"/>
                <a:gd name="connsiteY2-140" fmla="*/ 251769 h 401116"/>
                <a:gd name="connsiteX0-141" fmla="*/ 424068 w 4592594"/>
                <a:gd name="connsiteY0-142" fmla="*/ 0 h 401116"/>
                <a:gd name="connsiteX1-143" fmla="*/ 577907 w 4592594"/>
                <a:gd name="connsiteY1-144" fmla="*/ 400898 h 401116"/>
                <a:gd name="connsiteX2-145" fmla="*/ 4592594 w 4592594"/>
                <a:gd name="connsiteY2-146" fmla="*/ 338266 h 401116"/>
                <a:gd name="connsiteX0-147" fmla="*/ 391353 w 4638179"/>
                <a:gd name="connsiteY0-148" fmla="*/ 0 h 401116"/>
                <a:gd name="connsiteX1-149" fmla="*/ 623492 w 4638179"/>
                <a:gd name="connsiteY1-150" fmla="*/ 400898 h 401116"/>
                <a:gd name="connsiteX2-151" fmla="*/ 4638179 w 4638179"/>
                <a:gd name="connsiteY2-152" fmla="*/ 338266 h 401116"/>
                <a:gd name="connsiteX0-153" fmla="*/ 391353 w 4904398"/>
                <a:gd name="connsiteY0-154" fmla="*/ 0 h 401116"/>
                <a:gd name="connsiteX1-155" fmla="*/ 623492 w 4904398"/>
                <a:gd name="connsiteY1-156" fmla="*/ 400898 h 401116"/>
                <a:gd name="connsiteX2-157" fmla="*/ 4904398 w 4904398"/>
                <a:gd name="connsiteY2-158" fmla="*/ 322224 h 401116"/>
              </a:gdLst>
              <a:ahLst/>
              <a:cxnLst>
                <a:cxn ang="0">
                  <a:pos x="connsiteX0-1" y="connsiteY0-2"/>
                </a:cxn>
                <a:cxn ang="0">
                  <a:pos x="connsiteX1-3" y="connsiteY1-4"/>
                </a:cxn>
                <a:cxn ang="0">
                  <a:pos x="connsiteX2-5" y="connsiteY2-6"/>
                </a:cxn>
              </a:cxnLst>
              <a:rect l="l" t="t" r="r" b="b"/>
              <a:pathLst>
                <a:path w="4904398" h="401116">
                  <a:moveTo>
                    <a:pt x="391353" y="0"/>
                  </a:moveTo>
                  <a:cubicBezTo>
                    <a:pt x="-226127" y="38897"/>
                    <a:pt x="-86259" y="411428"/>
                    <a:pt x="623492" y="400898"/>
                  </a:cubicBezTo>
                  <a:lnTo>
                    <a:pt x="4904398" y="322224"/>
                  </a:lnTo>
                </a:path>
              </a:pathLst>
            </a:custGeom>
            <a:noFill/>
            <a:ln w="25400" cap="rnd" cmpd="sng" algn="ctr">
              <a:solidFill>
                <a:schemeClr val="bg2">
                  <a:lumMod val="60000"/>
                  <a:lumOff val="40000"/>
                </a:schemeClr>
              </a:solidFill>
              <a:prstDash val="dash"/>
              <a:round/>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nvGrpSpPr>
            <p:cNvPr id="48" name="Group 4">
              <a:extLst>
                <a:ext uri="{FF2B5EF4-FFF2-40B4-BE49-F238E27FC236}">
                  <a16:creationId xmlns:a16="http://schemas.microsoft.com/office/drawing/2014/main" id="{28DBCF1D-279B-4489-8255-B50692051FE4}"/>
                </a:ext>
              </a:extLst>
            </p:cNvPr>
            <p:cNvGrpSpPr>
              <a:grpSpLocks noChangeAspect="1"/>
            </p:cNvGrpSpPr>
            <p:nvPr/>
          </p:nvGrpSpPr>
          <p:grpSpPr bwMode="auto">
            <a:xfrm flipV="1">
              <a:off x="6239376" y="567923"/>
              <a:ext cx="739929" cy="763583"/>
              <a:chOff x="1308" y="1009"/>
              <a:chExt cx="1001" cy="1033"/>
            </a:xfrm>
            <a:solidFill>
              <a:srgbClr val="EAB01D"/>
            </a:solidFill>
          </p:grpSpPr>
          <p:sp>
            <p:nvSpPr>
              <p:cNvPr id="49" name="Freeform 5">
                <a:extLst>
                  <a:ext uri="{FF2B5EF4-FFF2-40B4-BE49-F238E27FC236}">
                    <a16:creationId xmlns:a16="http://schemas.microsoft.com/office/drawing/2014/main" id="{0DA39206-D399-4CE0-8FDF-3D55F8F8E5AB}"/>
                  </a:ext>
                </a:extLst>
              </p:cNvPr>
              <p:cNvSpPr/>
              <p:nvPr/>
            </p:nvSpPr>
            <p:spPr bwMode="auto">
              <a:xfrm>
                <a:off x="1533" y="1009"/>
                <a:ext cx="571" cy="830"/>
              </a:xfrm>
              <a:custGeom>
                <a:avLst/>
                <a:gdLst>
                  <a:gd name="T0" fmla="*/ 404 w 439"/>
                  <a:gd name="T1" fmla="*/ 298 h 638"/>
                  <a:gd name="T2" fmla="*/ 321 w 439"/>
                  <a:gd name="T3" fmla="*/ 223 h 638"/>
                  <a:gd name="T4" fmla="*/ 321 w 439"/>
                  <a:gd name="T5" fmla="*/ 50 h 638"/>
                  <a:gd name="T6" fmla="*/ 318 w 439"/>
                  <a:gd name="T7" fmla="*/ 41 h 638"/>
                  <a:gd name="T8" fmla="*/ 221 w 439"/>
                  <a:gd name="T9" fmla="*/ 0 h 638"/>
                  <a:gd name="T10" fmla="*/ 118 w 439"/>
                  <a:gd name="T11" fmla="*/ 40 h 638"/>
                  <a:gd name="T12" fmla="*/ 114 w 439"/>
                  <a:gd name="T13" fmla="*/ 50 h 638"/>
                  <a:gd name="T14" fmla="*/ 114 w 439"/>
                  <a:gd name="T15" fmla="*/ 225 h 638"/>
                  <a:gd name="T16" fmla="*/ 34 w 439"/>
                  <a:gd name="T17" fmla="*/ 300 h 638"/>
                  <a:gd name="T18" fmla="*/ 0 w 439"/>
                  <a:gd name="T19" fmla="*/ 418 h 638"/>
                  <a:gd name="T20" fmla="*/ 220 w 439"/>
                  <a:gd name="T21" fmla="*/ 638 h 638"/>
                  <a:gd name="T22" fmla="*/ 439 w 439"/>
                  <a:gd name="T23" fmla="*/ 418 h 638"/>
                  <a:gd name="T24" fmla="*/ 404 w 439"/>
                  <a:gd name="T25" fmla="*/ 29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38">
                    <a:moveTo>
                      <a:pt x="404" y="298"/>
                    </a:moveTo>
                    <a:cubicBezTo>
                      <a:pt x="383" y="267"/>
                      <a:pt x="355" y="241"/>
                      <a:pt x="321" y="223"/>
                    </a:cubicBezTo>
                    <a:cubicBezTo>
                      <a:pt x="321" y="222"/>
                      <a:pt x="321" y="50"/>
                      <a:pt x="321" y="50"/>
                    </a:cubicBezTo>
                    <a:cubicBezTo>
                      <a:pt x="321" y="47"/>
                      <a:pt x="320" y="44"/>
                      <a:pt x="318" y="41"/>
                    </a:cubicBezTo>
                    <a:cubicBezTo>
                      <a:pt x="316" y="39"/>
                      <a:pt x="282" y="0"/>
                      <a:pt x="221" y="0"/>
                    </a:cubicBezTo>
                    <a:cubicBezTo>
                      <a:pt x="162" y="0"/>
                      <a:pt x="120" y="38"/>
                      <a:pt x="118" y="40"/>
                    </a:cubicBezTo>
                    <a:cubicBezTo>
                      <a:pt x="116" y="43"/>
                      <a:pt x="114" y="46"/>
                      <a:pt x="114" y="50"/>
                    </a:cubicBezTo>
                    <a:cubicBezTo>
                      <a:pt x="114" y="50"/>
                      <a:pt x="114" y="223"/>
                      <a:pt x="114" y="225"/>
                    </a:cubicBezTo>
                    <a:cubicBezTo>
                      <a:pt x="81" y="243"/>
                      <a:pt x="54" y="269"/>
                      <a:pt x="34" y="300"/>
                    </a:cubicBezTo>
                    <a:cubicBezTo>
                      <a:pt x="11" y="335"/>
                      <a:pt x="0" y="376"/>
                      <a:pt x="0" y="418"/>
                    </a:cubicBezTo>
                    <a:cubicBezTo>
                      <a:pt x="0" y="539"/>
                      <a:pt x="98" y="638"/>
                      <a:pt x="220" y="638"/>
                    </a:cubicBezTo>
                    <a:cubicBezTo>
                      <a:pt x="341" y="638"/>
                      <a:pt x="439" y="539"/>
                      <a:pt x="439" y="418"/>
                    </a:cubicBezTo>
                    <a:cubicBezTo>
                      <a:pt x="439" y="375"/>
                      <a:pt x="427" y="334"/>
                      <a:pt x="404" y="298"/>
                    </a:cubicBezTo>
                    <a:close/>
                  </a:path>
                </a:pathLst>
              </a:custGeom>
              <a:no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0" name="Freeform 6">
                <a:extLst>
                  <a:ext uri="{FF2B5EF4-FFF2-40B4-BE49-F238E27FC236}">
                    <a16:creationId xmlns:a16="http://schemas.microsoft.com/office/drawing/2014/main" id="{6419A80D-8CD8-4BE2-9476-16068B92A2F6}"/>
                  </a:ext>
                </a:extLst>
              </p:cNvPr>
              <p:cNvSpPr>
                <a:spLocks noEditPoints="1"/>
              </p:cNvSpPr>
              <p:nvPr/>
            </p:nvSpPr>
            <p:spPr bwMode="auto">
              <a:xfrm>
                <a:off x="1526" y="1009"/>
                <a:ext cx="573" cy="830"/>
              </a:xfrm>
              <a:custGeom>
                <a:avLst/>
                <a:gdLst>
                  <a:gd name="T0" fmla="*/ 440 w 440"/>
                  <a:gd name="T1" fmla="*/ 418 h 638"/>
                  <a:gd name="T2" fmla="*/ 322 w 440"/>
                  <a:gd name="T3" fmla="*/ 223 h 638"/>
                  <a:gd name="T4" fmla="*/ 319 w 440"/>
                  <a:gd name="T5" fmla="*/ 41 h 638"/>
                  <a:gd name="T6" fmla="*/ 119 w 440"/>
                  <a:gd name="T7" fmla="*/ 40 h 638"/>
                  <a:gd name="T8" fmla="*/ 114 w 440"/>
                  <a:gd name="T9" fmla="*/ 225 h 638"/>
                  <a:gd name="T10" fmla="*/ 0 w 440"/>
                  <a:gd name="T11" fmla="*/ 418 h 638"/>
                  <a:gd name="T12" fmla="*/ 143 w 440"/>
                  <a:gd name="T13" fmla="*/ 75 h 638"/>
                  <a:gd name="T14" fmla="*/ 294 w 440"/>
                  <a:gd name="T15" fmla="*/ 134 h 638"/>
                  <a:gd name="T16" fmla="*/ 143 w 440"/>
                  <a:gd name="T17" fmla="*/ 75 h 638"/>
                  <a:gd name="T18" fmla="*/ 294 w 440"/>
                  <a:gd name="T19" fmla="*/ 162 h 638"/>
                  <a:gd name="T20" fmla="*/ 294 w 440"/>
                  <a:gd name="T21" fmla="*/ 189 h 638"/>
                  <a:gd name="T22" fmla="*/ 143 w 440"/>
                  <a:gd name="T23" fmla="*/ 134 h 638"/>
                  <a:gd name="T24" fmla="*/ 213 w 440"/>
                  <a:gd name="T25" fmla="*/ 411 h 638"/>
                  <a:gd name="T26" fmla="*/ 184 w 440"/>
                  <a:gd name="T27" fmla="*/ 400 h 638"/>
                  <a:gd name="T28" fmla="*/ 196 w 440"/>
                  <a:gd name="T29" fmla="*/ 200 h 638"/>
                  <a:gd name="T30" fmla="*/ 230 w 440"/>
                  <a:gd name="T31" fmla="*/ 228 h 638"/>
                  <a:gd name="T32" fmla="*/ 218 w 440"/>
                  <a:gd name="T33" fmla="*/ 408 h 638"/>
                  <a:gd name="T34" fmla="*/ 213 w 440"/>
                  <a:gd name="T35" fmla="*/ 459 h 638"/>
                  <a:gd name="T36" fmla="*/ 213 w 440"/>
                  <a:gd name="T37" fmla="*/ 435 h 638"/>
                  <a:gd name="T38" fmla="*/ 136 w 440"/>
                  <a:gd name="T39" fmla="*/ 245 h 638"/>
                  <a:gd name="T40" fmla="*/ 143 w 440"/>
                  <a:gd name="T41" fmla="*/ 191 h 638"/>
                  <a:gd name="T42" fmla="*/ 183 w 440"/>
                  <a:gd name="T43" fmla="*/ 228 h 638"/>
                  <a:gd name="T44" fmla="*/ 146 w 440"/>
                  <a:gd name="T45" fmla="*/ 411 h 638"/>
                  <a:gd name="T46" fmla="*/ 139 w 440"/>
                  <a:gd name="T47" fmla="*/ 470 h 638"/>
                  <a:gd name="T48" fmla="*/ 181 w 440"/>
                  <a:gd name="T49" fmla="*/ 421 h 638"/>
                  <a:gd name="T50" fmla="*/ 188 w 440"/>
                  <a:gd name="T51" fmla="*/ 450 h 638"/>
                  <a:gd name="T52" fmla="*/ 237 w 440"/>
                  <a:gd name="T53" fmla="*/ 450 h 638"/>
                  <a:gd name="T54" fmla="*/ 245 w 440"/>
                  <a:gd name="T55" fmla="*/ 421 h 638"/>
                  <a:gd name="T56" fmla="*/ 286 w 440"/>
                  <a:gd name="T57" fmla="*/ 470 h 638"/>
                  <a:gd name="T58" fmla="*/ 279 w 440"/>
                  <a:gd name="T59" fmla="*/ 411 h 638"/>
                  <a:gd name="T60" fmla="*/ 243 w 440"/>
                  <a:gd name="T61" fmla="*/ 228 h 638"/>
                  <a:gd name="T62" fmla="*/ 294 w 440"/>
                  <a:gd name="T63" fmla="*/ 217 h 638"/>
                  <a:gd name="T64" fmla="*/ 302 w 440"/>
                  <a:gd name="T65" fmla="*/ 244 h 638"/>
                  <a:gd name="T66" fmla="*/ 220 w 440"/>
                  <a:gd name="T67" fmla="*/ 610 h 638"/>
                  <a:gd name="T68" fmla="*/ 136 w 440"/>
                  <a:gd name="T69" fmla="*/ 245 h 638"/>
                  <a:gd name="T70" fmla="*/ 160 w 440"/>
                  <a:gd name="T71" fmla="*/ 443 h 638"/>
                  <a:gd name="T72" fmla="*/ 143 w 440"/>
                  <a:gd name="T73" fmla="*/ 447 h 638"/>
                  <a:gd name="T74" fmla="*/ 168 w 440"/>
                  <a:gd name="T75" fmla="*/ 422 h 638"/>
                  <a:gd name="T76" fmla="*/ 273 w 440"/>
                  <a:gd name="T77" fmla="*/ 429 h 638"/>
                  <a:gd name="T78" fmla="*/ 280 w 440"/>
                  <a:gd name="T79" fmla="*/ 452 h 638"/>
                  <a:gd name="T80" fmla="*/ 258 w 440"/>
                  <a:gd name="T81" fmla="*/ 422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638">
                    <a:moveTo>
                      <a:pt x="220" y="638"/>
                    </a:moveTo>
                    <a:cubicBezTo>
                      <a:pt x="342" y="638"/>
                      <a:pt x="440" y="539"/>
                      <a:pt x="440" y="418"/>
                    </a:cubicBezTo>
                    <a:cubicBezTo>
                      <a:pt x="440" y="375"/>
                      <a:pt x="428" y="334"/>
                      <a:pt x="405" y="298"/>
                    </a:cubicBezTo>
                    <a:cubicBezTo>
                      <a:pt x="384" y="267"/>
                      <a:pt x="356" y="241"/>
                      <a:pt x="322" y="223"/>
                    </a:cubicBezTo>
                    <a:cubicBezTo>
                      <a:pt x="322" y="222"/>
                      <a:pt x="322" y="50"/>
                      <a:pt x="322" y="50"/>
                    </a:cubicBezTo>
                    <a:cubicBezTo>
                      <a:pt x="322" y="47"/>
                      <a:pt x="321" y="44"/>
                      <a:pt x="319" y="41"/>
                    </a:cubicBezTo>
                    <a:cubicBezTo>
                      <a:pt x="317" y="39"/>
                      <a:pt x="283" y="0"/>
                      <a:pt x="222" y="0"/>
                    </a:cubicBezTo>
                    <a:cubicBezTo>
                      <a:pt x="162" y="0"/>
                      <a:pt x="121" y="38"/>
                      <a:pt x="119" y="40"/>
                    </a:cubicBezTo>
                    <a:cubicBezTo>
                      <a:pt x="117" y="43"/>
                      <a:pt x="115" y="46"/>
                      <a:pt x="115" y="50"/>
                    </a:cubicBezTo>
                    <a:cubicBezTo>
                      <a:pt x="115" y="50"/>
                      <a:pt x="115" y="223"/>
                      <a:pt x="114" y="225"/>
                    </a:cubicBezTo>
                    <a:cubicBezTo>
                      <a:pt x="82" y="243"/>
                      <a:pt x="55" y="269"/>
                      <a:pt x="35" y="300"/>
                    </a:cubicBezTo>
                    <a:cubicBezTo>
                      <a:pt x="12" y="335"/>
                      <a:pt x="0" y="376"/>
                      <a:pt x="0" y="418"/>
                    </a:cubicBezTo>
                    <a:cubicBezTo>
                      <a:pt x="0" y="539"/>
                      <a:pt x="99" y="638"/>
                      <a:pt x="220" y="638"/>
                    </a:cubicBezTo>
                    <a:close/>
                    <a:moveTo>
                      <a:pt x="143" y="75"/>
                    </a:moveTo>
                    <a:cubicBezTo>
                      <a:pt x="294" y="102"/>
                      <a:pt x="294" y="102"/>
                      <a:pt x="294" y="102"/>
                    </a:cubicBezTo>
                    <a:cubicBezTo>
                      <a:pt x="294" y="134"/>
                      <a:pt x="294" y="134"/>
                      <a:pt x="294" y="134"/>
                    </a:cubicBezTo>
                    <a:cubicBezTo>
                      <a:pt x="143" y="106"/>
                      <a:pt x="143" y="106"/>
                      <a:pt x="143" y="106"/>
                    </a:cubicBezTo>
                    <a:lnTo>
                      <a:pt x="143" y="75"/>
                    </a:lnTo>
                    <a:close/>
                    <a:moveTo>
                      <a:pt x="143" y="134"/>
                    </a:moveTo>
                    <a:cubicBezTo>
                      <a:pt x="294" y="162"/>
                      <a:pt x="294" y="162"/>
                      <a:pt x="294" y="162"/>
                    </a:cubicBezTo>
                    <a:cubicBezTo>
                      <a:pt x="294" y="180"/>
                      <a:pt x="294" y="180"/>
                      <a:pt x="294" y="180"/>
                    </a:cubicBezTo>
                    <a:cubicBezTo>
                      <a:pt x="294" y="189"/>
                      <a:pt x="294" y="189"/>
                      <a:pt x="294" y="189"/>
                    </a:cubicBezTo>
                    <a:cubicBezTo>
                      <a:pt x="143" y="163"/>
                      <a:pt x="143" y="163"/>
                      <a:pt x="143" y="163"/>
                    </a:cubicBezTo>
                    <a:lnTo>
                      <a:pt x="143" y="134"/>
                    </a:lnTo>
                    <a:close/>
                    <a:moveTo>
                      <a:pt x="218" y="408"/>
                    </a:moveTo>
                    <a:cubicBezTo>
                      <a:pt x="216" y="409"/>
                      <a:pt x="214" y="410"/>
                      <a:pt x="213" y="411"/>
                    </a:cubicBezTo>
                    <a:cubicBezTo>
                      <a:pt x="211" y="410"/>
                      <a:pt x="209" y="409"/>
                      <a:pt x="207" y="408"/>
                    </a:cubicBezTo>
                    <a:cubicBezTo>
                      <a:pt x="201" y="404"/>
                      <a:pt x="193" y="402"/>
                      <a:pt x="184" y="400"/>
                    </a:cubicBezTo>
                    <a:cubicBezTo>
                      <a:pt x="191" y="354"/>
                      <a:pt x="194" y="273"/>
                      <a:pt x="195" y="228"/>
                    </a:cubicBezTo>
                    <a:cubicBezTo>
                      <a:pt x="195" y="215"/>
                      <a:pt x="196" y="205"/>
                      <a:pt x="196" y="200"/>
                    </a:cubicBezTo>
                    <a:cubicBezTo>
                      <a:pt x="230" y="206"/>
                      <a:pt x="230" y="206"/>
                      <a:pt x="230" y="206"/>
                    </a:cubicBezTo>
                    <a:cubicBezTo>
                      <a:pt x="230" y="211"/>
                      <a:pt x="230" y="219"/>
                      <a:pt x="230" y="228"/>
                    </a:cubicBezTo>
                    <a:cubicBezTo>
                      <a:pt x="231" y="273"/>
                      <a:pt x="234" y="354"/>
                      <a:pt x="241" y="400"/>
                    </a:cubicBezTo>
                    <a:cubicBezTo>
                      <a:pt x="233" y="402"/>
                      <a:pt x="225" y="404"/>
                      <a:pt x="218" y="408"/>
                    </a:cubicBezTo>
                    <a:close/>
                    <a:moveTo>
                      <a:pt x="225" y="448"/>
                    </a:moveTo>
                    <a:cubicBezTo>
                      <a:pt x="224" y="452"/>
                      <a:pt x="218" y="459"/>
                      <a:pt x="213" y="459"/>
                    </a:cubicBezTo>
                    <a:cubicBezTo>
                      <a:pt x="208" y="459"/>
                      <a:pt x="201" y="452"/>
                      <a:pt x="201" y="448"/>
                    </a:cubicBezTo>
                    <a:cubicBezTo>
                      <a:pt x="201" y="445"/>
                      <a:pt x="204" y="439"/>
                      <a:pt x="213" y="435"/>
                    </a:cubicBezTo>
                    <a:cubicBezTo>
                      <a:pt x="221" y="439"/>
                      <a:pt x="225" y="445"/>
                      <a:pt x="225" y="448"/>
                    </a:cubicBezTo>
                    <a:close/>
                    <a:moveTo>
                      <a:pt x="136" y="245"/>
                    </a:moveTo>
                    <a:cubicBezTo>
                      <a:pt x="144" y="242"/>
                      <a:pt x="144" y="242"/>
                      <a:pt x="144" y="242"/>
                    </a:cubicBezTo>
                    <a:cubicBezTo>
                      <a:pt x="143" y="191"/>
                      <a:pt x="143" y="191"/>
                      <a:pt x="143" y="191"/>
                    </a:cubicBezTo>
                    <a:cubicBezTo>
                      <a:pt x="183" y="198"/>
                      <a:pt x="183" y="198"/>
                      <a:pt x="183" y="198"/>
                    </a:cubicBezTo>
                    <a:cubicBezTo>
                      <a:pt x="183" y="205"/>
                      <a:pt x="183" y="215"/>
                      <a:pt x="183" y="228"/>
                    </a:cubicBezTo>
                    <a:cubicBezTo>
                      <a:pt x="181" y="278"/>
                      <a:pt x="178" y="360"/>
                      <a:pt x="172" y="400"/>
                    </a:cubicBezTo>
                    <a:cubicBezTo>
                      <a:pt x="162" y="401"/>
                      <a:pt x="153" y="404"/>
                      <a:pt x="146" y="411"/>
                    </a:cubicBezTo>
                    <a:cubicBezTo>
                      <a:pt x="138" y="418"/>
                      <a:pt x="133" y="429"/>
                      <a:pt x="131" y="441"/>
                    </a:cubicBezTo>
                    <a:cubicBezTo>
                      <a:pt x="129" y="453"/>
                      <a:pt x="132" y="464"/>
                      <a:pt x="139" y="470"/>
                    </a:cubicBezTo>
                    <a:cubicBezTo>
                      <a:pt x="146" y="477"/>
                      <a:pt x="158" y="477"/>
                      <a:pt x="170" y="457"/>
                    </a:cubicBezTo>
                    <a:cubicBezTo>
                      <a:pt x="174" y="449"/>
                      <a:pt x="178" y="436"/>
                      <a:pt x="181" y="421"/>
                    </a:cubicBezTo>
                    <a:cubicBezTo>
                      <a:pt x="186" y="421"/>
                      <a:pt x="192" y="423"/>
                      <a:pt x="197" y="425"/>
                    </a:cubicBezTo>
                    <a:cubicBezTo>
                      <a:pt x="189" y="434"/>
                      <a:pt x="188" y="444"/>
                      <a:pt x="188" y="450"/>
                    </a:cubicBezTo>
                    <a:cubicBezTo>
                      <a:pt x="189" y="464"/>
                      <a:pt x="200" y="480"/>
                      <a:pt x="213" y="480"/>
                    </a:cubicBezTo>
                    <a:cubicBezTo>
                      <a:pt x="225" y="480"/>
                      <a:pt x="236" y="464"/>
                      <a:pt x="237" y="450"/>
                    </a:cubicBezTo>
                    <a:cubicBezTo>
                      <a:pt x="237" y="444"/>
                      <a:pt x="236" y="434"/>
                      <a:pt x="229" y="425"/>
                    </a:cubicBezTo>
                    <a:cubicBezTo>
                      <a:pt x="234" y="423"/>
                      <a:pt x="239" y="421"/>
                      <a:pt x="245" y="421"/>
                    </a:cubicBezTo>
                    <a:cubicBezTo>
                      <a:pt x="248" y="436"/>
                      <a:pt x="251" y="449"/>
                      <a:pt x="256" y="457"/>
                    </a:cubicBezTo>
                    <a:cubicBezTo>
                      <a:pt x="267" y="477"/>
                      <a:pt x="279" y="477"/>
                      <a:pt x="286" y="470"/>
                    </a:cubicBezTo>
                    <a:cubicBezTo>
                      <a:pt x="293" y="464"/>
                      <a:pt x="296" y="453"/>
                      <a:pt x="294" y="441"/>
                    </a:cubicBezTo>
                    <a:cubicBezTo>
                      <a:pt x="292" y="429"/>
                      <a:pt x="287" y="418"/>
                      <a:pt x="279" y="411"/>
                    </a:cubicBezTo>
                    <a:cubicBezTo>
                      <a:pt x="272" y="404"/>
                      <a:pt x="263" y="401"/>
                      <a:pt x="254" y="400"/>
                    </a:cubicBezTo>
                    <a:cubicBezTo>
                      <a:pt x="247" y="360"/>
                      <a:pt x="244" y="278"/>
                      <a:pt x="243" y="228"/>
                    </a:cubicBezTo>
                    <a:cubicBezTo>
                      <a:pt x="243" y="220"/>
                      <a:pt x="242" y="214"/>
                      <a:pt x="242" y="208"/>
                    </a:cubicBezTo>
                    <a:cubicBezTo>
                      <a:pt x="294" y="217"/>
                      <a:pt x="294" y="217"/>
                      <a:pt x="294" y="217"/>
                    </a:cubicBezTo>
                    <a:cubicBezTo>
                      <a:pt x="294" y="240"/>
                      <a:pt x="294" y="240"/>
                      <a:pt x="294" y="240"/>
                    </a:cubicBezTo>
                    <a:cubicBezTo>
                      <a:pt x="302" y="244"/>
                      <a:pt x="302" y="244"/>
                      <a:pt x="302" y="244"/>
                    </a:cubicBezTo>
                    <a:cubicBezTo>
                      <a:pt x="369" y="275"/>
                      <a:pt x="413" y="344"/>
                      <a:pt x="413" y="418"/>
                    </a:cubicBezTo>
                    <a:cubicBezTo>
                      <a:pt x="413" y="524"/>
                      <a:pt x="326" y="610"/>
                      <a:pt x="220" y="610"/>
                    </a:cubicBezTo>
                    <a:cubicBezTo>
                      <a:pt x="114" y="610"/>
                      <a:pt x="28" y="524"/>
                      <a:pt x="28" y="418"/>
                    </a:cubicBezTo>
                    <a:cubicBezTo>
                      <a:pt x="28" y="344"/>
                      <a:pt x="70" y="278"/>
                      <a:pt x="136" y="245"/>
                    </a:cubicBezTo>
                    <a:close/>
                    <a:moveTo>
                      <a:pt x="168" y="422"/>
                    </a:moveTo>
                    <a:cubicBezTo>
                      <a:pt x="165" y="431"/>
                      <a:pt x="163" y="438"/>
                      <a:pt x="160" y="443"/>
                    </a:cubicBezTo>
                    <a:cubicBezTo>
                      <a:pt x="154" y="454"/>
                      <a:pt x="148" y="455"/>
                      <a:pt x="145" y="452"/>
                    </a:cubicBezTo>
                    <a:cubicBezTo>
                      <a:pt x="144" y="451"/>
                      <a:pt x="143" y="449"/>
                      <a:pt x="143" y="447"/>
                    </a:cubicBezTo>
                    <a:cubicBezTo>
                      <a:pt x="144" y="439"/>
                      <a:pt x="147" y="434"/>
                      <a:pt x="152" y="429"/>
                    </a:cubicBezTo>
                    <a:cubicBezTo>
                      <a:pt x="156" y="425"/>
                      <a:pt x="162" y="423"/>
                      <a:pt x="168" y="422"/>
                    </a:cubicBezTo>
                    <a:close/>
                    <a:moveTo>
                      <a:pt x="258" y="422"/>
                    </a:moveTo>
                    <a:cubicBezTo>
                      <a:pt x="264" y="423"/>
                      <a:pt x="269" y="425"/>
                      <a:pt x="273" y="429"/>
                    </a:cubicBezTo>
                    <a:cubicBezTo>
                      <a:pt x="278" y="434"/>
                      <a:pt x="281" y="439"/>
                      <a:pt x="282" y="447"/>
                    </a:cubicBezTo>
                    <a:cubicBezTo>
                      <a:pt x="283" y="449"/>
                      <a:pt x="282" y="451"/>
                      <a:pt x="280" y="452"/>
                    </a:cubicBezTo>
                    <a:cubicBezTo>
                      <a:pt x="277" y="455"/>
                      <a:pt x="271" y="454"/>
                      <a:pt x="265" y="443"/>
                    </a:cubicBezTo>
                    <a:cubicBezTo>
                      <a:pt x="262" y="438"/>
                      <a:pt x="260" y="431"/>
                      <a:pt x="258" y="422"/>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1" name="Freeform 7">
                <a:extLst>
                  <a:ext uri="{FF2B5EF4-FFF2-40B4-BE49-F238E27FC236}">
                    <a16:creationId xmlns:a16="http://schemas.microsoft.com/office/drawing/2014/main" id="{1BD7E00C-AE05-494E-B98E-8511D7F7F0F0}"/>
                  </a:ext>
                </a:extLst>
              </p:cNvPr>
              <p:cNvSpPr/>
              <p:nvPr/>
            </p:nvSpPr>
            <p:spPr bwMode="auto">
              <a:xfrm>
                <a:off x="2145" y="1578"/>
                <a:ext cx="164" cy="42"/>
              </a:xfrm>
              <a:custGeom>
                <a:avLst/>
                <a:gdLst>
                  <a:gd name="T0" fmla="*/ 0 w 126"/>
                  <a:gd name="T1" fmla="*/ 16 h 33"/>
                  <a:gd name="T2" fmla="*/ 17 w 126"/>
                  <a:gd name="T3" fmla="*/ 33 h 33"/>
                  <a:gd name="T4" fmla="*/ 109 w 126"/>
                  <a:gd name="T5" fmla="*/ 33 h 33"/>
                  <a:gd name="T6" fmla="*/ 126 w 126"/>
                  <a:gd name="T7" fmla="*/ 16 h 33"/>
                  <a:gd name="T8" fmla="*/ 109 w 126"/>
                  <a:gd name="T9" fmla="*/ 0 h 33"/>
                  <a:gd name="T10" fmla="*/ 17 w 126"/>
                  <a:gd name="T11" fmla="*/ 0 h 33"/>
                  <a:gd name="T12" fmla="*/ 0 w 126"/>
                  <a:gd name="T13" fmla="*/ 16 h 33"/>
                </a:gdLst>
                <a:ahLst/>
                <a:cxnLst>
                  <a:cxn ang="0">
                    <a:pos x="T0" y="T1"/>
                  </a:cxn>
                  <a:cxn ang="0">
                    <a:pos x="T2" y="T3"/>
                  </a:cxn>
                  <a:cxn ang="0">
                    <a:pos x="T4" y="T5"/>
                  </a:cxn>
                  <a:cxn ang="0">
                    <a:pos x="T6" y="T7"/>
                  </a:cxn>
                  <a:cxn ang="0">
                    <a:pos x="T8" y="T9"/>
                  </a:cxn>
                  <a:cxn ang="0">
                    <a:pos x="T10" y="T11"/>
                  </a:cxn>
                  <a:cxn ang="0">
                    <a:pos x="T12" y="T13"/>
                  </a:cxn>
                </a:cxnLst>
                <a:rect l="0" t="0" r="r" b="b"/>
                <a:pathLst>
                  <a:path w="126" h="33">
                    <a:moveTo>
                      <a:pt x="0" y="16"/>
                    </a:moveTo>
                    <a:cubicBezTo>
                      <a:pt x="0" y="25"/>
                      <a:pt x="7" y="33"/>
                      <a:pt x="17" y="33"/>
                    </a:cubicBezTo>
                    <a:cubicBezTo>
                      <a:pt x="109" y="33"/>
                      <a:pt x="109" y="33"/>
                      <a:pt x="109" y="33"/>
                    </a:cubicBezTo>
                    <a:cubicBezTo>
                      <a:pt x="118" y="33"/>
                      <a:pt x="126" y="25"/>
                      <a:pt x="126" y="16"/>
                    </a:cubicBezTo>
                    <a:cubicBezTo>
                      <a:pt x="126" y="7"/>
                      <a:pt x="118" y="0"/>
                      <a:pt x="109" y="0"/>
                    </a:cubicBezTo>
                    <a:cubicBezTo>
                      <a:pt x="17" y="0"/>
                      <a:pt x="17" y="0"/>
                      <a:pt x="17" y="0"/>
                    </a:cubicBezTo>
                    <a:cubicBezTo>
                      <a:pt x="7" y="0"/>
                      <a:pt x="0" y="7"/>
                      <a:pt x="0" y="16"/>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2" name="Freeform 8">
                <a:extLst>
                  <a:ext uri="{FF2B5EF4-FFF2-40B4-BE49-F238E27FC236}">
                    <a16:creationId xmlns:a16="http://schemas.microsoft.com/office/drawing/2014/main" id="{23715AC9-6BED-459E-A28D-2F6D9E0163C0}"/>
                  </a:ext>
                </a:extLst>
              </p:cNvPr>
              <p:cNvSpPr/>
              <p:nvPr/>
            </p:nvSpPr>
            <p:spPr bwMode="auto">
              <a:xfrm>
                <a:off x="1763" y="1882"/>
                <a:ext cx="44" cy="160"/>
              </a:xfrm>
              <a:custGeom>
                <a:avLst/>
                <a:gdLst>
                  <a:gd name="T0" fmla="*/ 17 w 34"/>
                  <a:gd name="T1" fmla="*/ 0 h 123"/>
                  <a:gd name="T2" fmla="*/ 0 w 34"/>
                  <a:gd name="T3" fmla="*/ 16 h 123"/>
                  <a:gd name="T4" fmla="*/ 0 w 34"/>
                  <a:gd name="T5" fmla="*/ 106 h 123"/>
                  <a:gd name="T6" fmla="*/ 17 w 34"/>
                  <a:gd name="T7" fmla="*/ 123 h 123"/>
                  <a:gd name="T8" fmla="*/ 34 w 34"/>
                  <a:gd name="T9" fmla="*/ 106 h 123"/>
                  <a:gd name="T10" fmla="*/ 34 w 34"/>
                  <a:gd name="T11" fmla="*/ 16 h 123"/>
                  <a:gd name="T12" fmla="*/ 17 w 34"/>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34" h="123">
                    <a:moveTo>
                      <a:pt x="17" y="0"/>
                    </a:moveTo>
                    <a:cubicBezTo>
                      <a:pt x="7" y="0"/>
                      <a:pt x="0" y="7"/>
                      <a:pt x="0" y="16"/>
                    </a:cubicBezTo>
                    <a:cubicBezTo>
                      <a:pt x="0" y="106"/>
                      <a:pt x="0" y="106"/>
                      <a:pt x="0" y="106"/>
                    </a:cubicBezTo>
                    <a:cubicBezTo>
                      <a:pt x="0" y="115"/>
                      <a:pt x="7" y="123"/>
                      <a:pt x="17" y="123"/>
                    </a:cubicBezTo>
                    <a:cubicBezTo>
                      <a:pt x="26" y="123"/>
                      <a:pt x="34" y="115"/>
                      <a:pt x="34" y="106"/>
                    </a:cubicBezTo>
                    <a:cubicBezTo>
                      <a:pt x="34" y="16"/>
                      <a:pt x="34" y="16"/>
                      <a:pt x="34" y="16"/>
                    </a:cubicBezTo>
                    <a:cubicBezTo>
                      <a:pt x="34" y="7"/>
                      <a:pt x="26" y="0"/>
                      <a:pt x="17"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3" name="Freeform 9">
                <a:extLst>
                  <a:ext uri="{FF2B5EF4-FFF2-40B4-BE49-F238E27FC236}">
                    <a16:creationId xmlns:a16="http://schemas.microsoft.com/office/drawing/2014/main" id="{A5A60E9F-5B5B-44AA-BB30-F1597379AEB6}"/>
                  </a:ext>
                </a:extLst>
              </p:cNvPr>
              <p:cNvSpPr/>
              <p:nvPr/>
            </p:nvSpPr>
            <p:spPr bwMode="auto">
              <a:xfrm>
                <a:off x="1308" y="1557"/>
                <a:ext cx="165" cy="44"/>
              </a:xfrm>
              <a:custGeom>
                <a:avLst/>
                <a:gdLst>
                  <a:gd name="T0" fmla="*/ 17 w 127"/>
                  <a:gd name="T1" fmla="*/ 34 h 34"/>
                  <a:gd name="T2" fmla="*/ 110 w 127"/>
                  <a:gd name="T3" fmla="*/ 34 h 34"/>
                  <a:gd name="T4" fmla="*/ 127 w 127"/>
                  <a:gd name="T5" fmla="*/ 17 h 34"/>
                  <a:gd name="T6" fmla="*/ 110 w 127"/>
                  <a:gd name="T7" fmla="*/ 0 h 34"/>
                  <a:gd name="T8" fmla="*/ 17 w 127"/>
                  <a:gd name="T9" fmla="*/ 0 h 34"/>
                  <a:gd name="T10" fmla="*/ 0 w 127"/>
                  <a:gd name="T11" fmla="*/ 17 h 34"/>
                  <a:gd name="T12" fmla="*/ 17 w 127"/>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127" h="34">
                    <a:moveTo>
                      <a:pt x="17" y="34"/>
                    </a:moveTo>
                    <a:cubicBezTo>
                      <a:pt x="110" y="34"/>
                      <a:pt x="110" y="34"/>
                      <a:pt x="110" y="34"/>
                    </a:cubicBezTo>
                    <a:cubicBezTo>
                      <a:pt x="119" y="34"/>
                      <a:pt x="127" y="26"/>
                      <a:pt x="127" y="17"/>
                    </a:cubicBezTo>
                    <a:cubicBezTo>
                      <a:pt x="127" y="8"/>
                      <a:pt x="119" y="0"/>
                      <a:pt x="110" y="0"/>
                    </a:cubicBezTo>
                    <a:cubicBezTo>
                      <a:pt x="17" y="0"/>
                      <a:pt x="17" y="0"/>
                      <a:pt x="17" y="0"/>
                    </a:cubicBezTo>
                    <a:cubicBezTo>
                      <a:pt x="8" y="0"/>
                      <a:pt x="0" y="8"/>
                      <a:pt x="0" y="17"/>
                    </a:cubicBezTo>
                    <a:cubicBezTo>
                      <a:pt x="0" y="26"/>
                      <a:pt x="8" y="34"/>
                      <a:pt x="17" y="3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4" name="Freeform 10">
                <a:extLst>
                  <a:ext uri="{FF2B5EF4-FFF2-40B4-BE49-F238E27FC236}">
                    <a16:creationId xmlns:a16="http://schemas.microsoft.com/office/drawing/2014/main" id="{34B13780-BBB4-44E0-831C-32B52A7BCE47}"/>
                  </a:ext>
                </a:extLst>
              </p:cNvPr>
              <p:cNvSpPr/>
              <p:nvPr/>
            </p:nvSpPr>
            <p:spPr bwMode="auto">
              <a:xfrm>
                <a:off x="1403" y="1231"/>
                <a:ext cx="145" cy="117"/>
              </a:xfrm>
              <a:custGeom>
                <a:avLst/>
                <a:gdLst>
                  <a:gd name="T0" fmla="*/ 9 w 112"/>
                  <a:gd name="T1" fmla="*/ 30 h 90"/>
                  <a:gd name="T2" fmla="*/ 83 w 112"/>
                  <a:gd name="T3" fmla="*/ 84 h 90"/>
                  <a:gd name="T4" fmla="*/ 107 w 112"/>
                  <a:gd name="T5" fmla="*/ 81 h 90"/>
                  <a:gd name="T6" fmla="*/ 103 w 112"/>
                  <a:gd name="T7" fmla="*/ 58 h 90"/>
                  <a:gd name="T8" fmla="*/ 30 w 112"/>
                  <a:gd name="T9" fmla="*/ 3 h 90"/>
                  <a:gd name="T10" fmla="*/ 20 w 112"/>
                  <a:gd name="T11" fmla="*/ 0 h 90"/>
                  <a:gd name="T12" fmla="*/ 6 w 112"/>
                  <a:gd name="T13" fmla="*/ 7 h 90"/>
                  <a:gd name="T14" fmla="*/ 9 w 112"/>
                  <a:gd name="T15" fmla="*/ 3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9" y="30"/>
                    </a:moveTo>
                    <a:cubicBezTo>
                      <a:pt x="83" y="84"/>
                      <a:pt x="83" y="84"/>
                      <a:pt x="83" y="84"/>
                    </a:cubicBezTo>
                    <a:cubicBezTo>
                      <a:pt x="90" y="90"/>
                      <a:pt x="101" y="88"/>
                      <a:pt x="107" y="81"/>
                    </a:cubicBezTo>
                    <a:cubicBezTo>
                      <a:pt x="112" y="74"/>
                      <a:pt x="111" y="63"/>
                      <a:pt x="103" y="58"/>
                    </a:cubicBezTo>
                    <a:cubicBezTo>
                      <a:pt x="30" y="3"/>
                      <a:pt x="30" y="3"/>
                      <a:pt x="30" y="3"/>
                    </a:cubicBezTo>
                    <a:cubicBezTo>
                      <a:pt x="27" y="1"/>
                      <a:pt x="23" y="0"/>
                      <a:pt x="20" y="0"/>
                    </a:cubicBezTo>
                    <a:cubicBezTo>
                      <a:pt x="14" y="0"/>
                      <a:pt x="9" y="2"/>
                      <a:pt x="6" y="7"/>
                    </a:cubicBezTo>
                    <a:cubicBezTo>
                      <a:pt x="0" y="14"/>
                      <a:pt x="2" y="24"/>
                      <a:pt x="9" y="3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5" name="Freeform 11">
                <a:extLst>
                  <a:ext uri="{FF2B5EF4-FFF2-40B4-BE49-F238E27FC236}">
                    <a16:creationId xmlns:a16="http://schemas.microsoft.com/office/drawing/2014/main" id="{4D710E3F-9E6A-4FFE-ABF0-B06B7482759B}"/>
                  </a:ext>
                </a:extLst>
              </p:cNvPr>
              <p:cNvSpPr/>
              <p:nvPr/>
            </p:nvSpPr>
            <p:spPr bwMode="auto">
              <a:xfrm>
                <a:off x="2073" y="1231"/>
                <a:ext cx="145" cy="117"/>
              </a:xfrm>
              <a:custGeom>
                <a:avLst/>
                <a:gdLst>
                  <a:gd name="T0" fmla="*/ 29 w 112"/>
                  <a:gd name="T1" fmla="*/ 84 h 90"/>
                  <a:gd name="T2" fmla="*/ 103 w 112"/>
                  <a:gd name="T3" fmla="*/ 30 h 90"/>
                  <a:gd name="T4" fmla="*/ 106 w 112"/>
                  <a:gd name="T5" fmla="*/ 7 h 90"/>
                  <a:gd name="T6" fmla="*/ 92 w 112"/>
                  <a:gd name="T7" fmla="*/ 0 h 90"/>
                  <a:gd name="T8" fmla="*/ 82 w 112"/>
                  <a:gd name="T9" fmla="*/ 3 h 90"/>
                  <a:gd name="T10" fmla="*/ 9 w 112"/>
                  <a:gd name="T11" fmla="*/ 58 h 90"/>
                  <a:gd name="T12" fmla="*/ 5 w 112"/>
                  <a:gd name="T13" fmla="*/ 81 h 90"/>
                  <a:gd name="T14" fmla="*/ 29 w 112"/>
                  <a:gd name="T15" fmla="*/ 8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 h="90">
                    <a:moveTo>
                      <a:pt x="29" y="84"/>
                    </a:moveTo>
                    <a:cubicBezTo>
                      <a:pt x="103" y="30"/>
                      <a:pt x="103" y="30"/>
                      <a:pt x="103" y="30"/>
                    </a:cubicBezTo>
                    <a:cubicBezTo>
                      <a:pt x="110" y="24"/>
                      <a:pt x="112" y="14"/>
                      <a:pt x="106" y="7"/>
                    </a:cubicBezTo>
                    <a:cubicBezTo>
                      <a:pt x="103" y="2"/>
                      <a:pt x="98" y="0"/>
                      <a:pt x="92" y="0"/>
                    </a:cubicBezTo>
                    <a:cubicBezTo>
                      <a:pt x="89" y="0"/>
                      <a:pt x="85" y="1"/>
                      <a:pt x="82" y="3"/>
                    </a:cubicBezTo>
                    <a:cubicBezTo>
                      <a:pt x="9" y="58"/>
                      <a:pt x="9" y="58"/>
                      <a:pt x="9" y="58"/>
                    </a:cubicBezTo>
                    <a:cubicBezTo>
                      <a:pt x="1" y="63"/>
                      <a:pt x="0" y="74"/>
                      <a:pt x="5" y="81"/>
                    </a:cubicBezTo>
                    <a:cubicBezTo>
                      <a:pt x="11" y="88"/>
                      <a:pt x="22" y="90"/>
                      <a:pt x="29" y="84"/>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6" name="Freeform 12">
                <a:extLst>
                  <a:ext uri="{FF2B5EF4-FFF2-40B4-BE49-F238E27FC236}">
                    <a16:creationId xmlns:a16="http://schemas.microsoft.com/office/drawing/2014/main" id="{CCB75A19-B701-4C06-A853-8443322215C0}"/>
                  </a:ext>
                </a:extLst>
              </p:cNvPr>
              <p:cNvSpPr/>
              <p:nvPr/>
            </p:nvSpPr>
            <p:spPr bwMode="auto">
              <a:xfrm>
                <a:off x="1431" y="1813"/>
                <a:ext cx="134" cy="128"/>
              </a:xfrm>
              <a:custGeom>
                <a:avLst/>
                <a:gdLst>
                  <a:gd name="T0" fmla="*/ 84 w 103"/>
                  <a:gd name="T1" fmla="*/ 0 h 98"/>
                  <a:gd name="T2" fmla="*/ 72 w 103"/>
                  <a:gd name="T3" fmla="*/ 4 h 98"/>
                  <a:gd name="T4" fmla="*/ 7 w 103"/>
                  <a:gd name="T5" fmla="*/ 68 h 98"/>
                  <a:gd name="T6" fmla="*/ 7 w 103"/>
                  <a:gd name="T7" fmla="*/ 91 h 98"/>
                  <a:gd name="T8" fmla="*/ 31 w 103"/>
                  <a:gd name="T9" fmla="*/ 91 h 98"/>
                  <a:gd name="T10" fmla="*/ 96 w 103"/>
                  <a:gd name="T11" fmla="*/ 28 h 98"/>
                  <a:gd name="T12" fmla="*/ 96 w 103"/>
                  <a:gd name="T13" fmla="*/ 4 h 98"/>
                  <a:gd name="T14" fmla="*/ 84 w 103"/>
                  <a:gd name="T15" fmla="*/ 0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98">
                    <a:moveTo>
                      <a:pt x="84" y="0"/>
                    </a:moveTo>
                    <a:cubicBezTo>
                      <a:pt x="80" y="0"/>
                      <a:pt x="75" y="1"/>
                      <a:pt x="72" y="4"/>
                    </a:cubicBezTo>
                    <a:cubicBezTo>
                      <a:pt x="7" y="68"/>
                      <a:pt x="7" y="68"/>
                      <a:pt x="7" y="68"/>
                    </a:cubicBezTo>
                    <a:cubicBezTo>
                      <a:pt x="0" y="74"/>
                      <a:pt x="0" y="85"/>
                      <a:pt x="7" y="91"/>
                    </a:cubicBezTo>
                    <a:cubicBezTo>
                      <a:pt x="13" y="98"/>
                      <a:pt x="24" y="98"/>
                      <a:pt x="31" y="91"/>
                    </a:cubicBezTo>
                    <a:cubicBezTo>
                      <a:pt x="96" y="28"/>
                      <a:pt x="96" y="28"/>
                      <a:pt x="96" y="28"/>
                    </a:cubicBezTo>
                    <a:cubicBezTo>
                      <a:pt x="103" y="21"/>
                      <a:pt x="103" y="11"/>
                      <a:pt x="96" y="4"/>
                    </a:cubicBezTo>
                    <a:cubicBezTo>
                      <a:pt x="93" y="1"/>
                      <a:pt x="88" y="0"/>
                      <a:pt x="84" y="0"/>
                    </a:cubicBez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57" name="Freeform 13">
                <a:extLst>
                  <a:ext uri="{FF2B5EF4-FFF2-40B4-BE49-F238E27FC236}">
                    <a16:creationId xmlns:a16="http://schemas.microsoft.com/office/drawing/2014/main" id="{F3E182D5-26DA-4632-911E-180A004C0F0C}"/>
                  </a:ext>
                </a:extLst>
              </p:cNvPr>
              <p:cNvSpPr/>
              <p:nvPr/>
            </p:nvSpPr>
            <p:spPr bwMode="auto">
              <a:xfrm>
                <a:off x="2043" y="1813"/>
                <a:ext cx="132" cy="128"/>
              </a:xfrm>
              <a:custGeom>
                <a:avLst/>
                <a:gdLst>
                  <a:gd name="T0" fmla="*/ 31 w 102"/>
                  <a:gd name="T1" fmla="*/ 4 h 98"/>
                  <a:gd name="T2" fmla="*/ 19 w 102"/>
                  <a:gd name="T3" fmla="*/ 0 h 98"/>
                  <a:gd name="T4" fmla="*/ 7 w 102"/>
                  <a:gd name="T5" fmla="*/ 4 h 98"/>
                  <a:gd name="T6" fmla="*/ 7 w 102"/>
                  <a:gd name="T7" fmla="*/ 28 h 98"/>
                  <a:gd name="T8" fmla="*/ 72 w 102"/>
                  <a:gd name="T9" fmla="*/ 91 h 98"/>
                  <a:gd name="T10" fmla="*/ 96 w 102"/>
                  <a:gd name="T11" fmla="*/ 91 h 98"/>
                  <a:gd name="T12" fmla="*/ 96 w 102"/>
                  <a:gd name="T13" fmla="*/ 68 h 98"/>
                  <a:gd name="T14" fmla="*/ 31 w 102"/>
                  <a:gd name="T15" fmla="*/ 4 h 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98">
                    <a:moveTo>
                      <a:pt x="31" y="4"/>
                    </a:moveTo>
                    <a:cubicBezTo>
                      <a:pt x="27" y="1"/>
                      <a:pt x="23" y="0"/>
                      <a:pt x="19" y="0"/>
                    </a:cubicBezTo>
                    <a:cubicBezTo>
                      <a:pt x="14" y="0"/>
                      <a:pt x="10" y="1"/>
                      <a:pt x="7" y="4"/>
                    </a:cubicBezTo>
                    <a:cubicBezTo>
                      <a:pt x="0" y="11"/>
                      <a:pt x="0" y="21"/>
                      <a:pt x="7" y="28"/>
                    </a:cubicBezTo>
                    <a:cubicBezTo>
                      <a:pt x="72" y="91"/>
                      <a:pt x="72" y="91"/>
                      <a:pt x="72" y="91"/>
                    </a:cubicBezTo>
                    <a:cubicBezTo>
                      <a:pt x="78" y="98"/>
                      <a:pt x="89" y="98"/>
                      <a:pt x="96" y="91"/>
                    </a:cubicBezTo>
                    <a:cubicBezTo>
                      <a:pt x="102" y="85"/>
                      <a:pt x="102" y="74"/>
                      <a:pt x="96" y="68"/>
                    </a:cubicBezTo>
                    <a:lnTo>
                      <a:pt x="31" y="4"/>
                    </a:lnTo>
                    <a:close/>
                  </a:path>
                </a:pathLst>
              </a:custGeom>
              <a:solidFill>
                <a:schemeClr val="bg2">
                  <a:lumMod val="40000"/>
                  <a:lumOff val="60000"/>
                </a:schemeClr>
              </a:solidFill>
              <a:ln w="9525">
                <a:solidFill>
                  <a:schemeClr val="bg2">
                    <a:lumMod val="60000"/>
                    <a:lumOff val="40000"/>
                  </a:schemeClr>
                </a:solidFill>
                <a:round/>
              </a:ln>
            </p:spPr>
            <p:txBody>
              <a:bodyPr vert="horz" wrap="square" lIns="162560" tIns="81280" rIns="162560" bIns="8128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grpSp>
    </p:spTree>
    <p:extLst>
      <p:ext uri="{BB962C8B-B14F-4D97-AF65-F5344CB8AC3E}">
        <p14:creationId xmlns:p14="http://schemas.microsoft.com/office/powerpoint/2010/main" val="415959277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anim calcmode="lin" valueType="num">
                                      <p:cBhvr>
                                        <p:cTn id="8" dur="500" fill="hold"/>
                                        <p:tgtEl>
                                          <p:spTgt spid="37"/>
                                        </p:tgtEl>
                                        <p:attrNameLst>
                                          <p:attrName>ppt_x</p:attrName>
                                        </p:attrNameLst>
                                      </p:cBhvr>
                                      <p:tavLst>
                                        <p:tav tm="0">
                                          <p:val>
                                            <p:strVal val="#ppt_x"/>
                                          </p:val>
                                        </p:tav>
                                        <p:tav tm="100000">
                                          <p:val>
                                            <p:strVal val="#ppt_x"/>
                                          </p:val>
                                        </p:tav>
                                      </p:tavLst>
                                    </p:anim>
                                    <p:anim calcmode="lin" valueType="num">
                                      <p:cBhvr>
                                        <p:cTn id="9"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 calcmode="lin" valueType="num">
                                      <p:cBhvr>
                                        <p:cTn id="14" dur="500" fill="hold"/>
                                        <p:tgtEl>
                                          <p:spTgt spid="33"/>
                                        </p:tgtEl>
                                        <p:attrNameLst>
                                          <p:attrName>ppt_w</p:attrName>
                                        </p:attrNameLst>
                                      </p:cBhvr>
                                      <p:tavLst>
                                        <p:tav tm="0">
                                          <p:val>
                                            <p:fltVal val="0"/>
                                          </p:val>
                                        </p:tav>
                                        <p:tav tm="100000">
                                          <p:val>
                                            <p:strVal val="#ppt_w"/>
                                          </p:val>
                                        </p:tav>
                                      </p:tavLst>
                                    </p:anim>
                                    <p:anim calcmode="lin" valueType="num">
                                      <p:cBhvr>
                                        <p:cTn id="15" dur="500" fill="hold"/>
                                        <p:tgtEl>
                                          <p:spTgt spid="33"/>
                                        </p:tgtEl>
                                        <p:attrNameLst>
                                          <p:attrName>ppt_h</p:attrName>
                                        </p:attrNameLst>
                                      </p:cBhvr>
                                      <p:tavLst>
                                        <p:tav tm="0">
                                          <p:val>
                                            <p:fltVal val="0"/>
                                          </p:val>
                                        </p:tav>
                                        <p:tav tm="100000">
                                          <p:val>
                                            <p:strVal val="#ppt_h"/>
                                          </p:val>
                                        </p:tav>
                                      </p:tavLst>
                                    </p:anim>
                                    <p:animEffect transition="in" filter="fade">
                                      <p:cBhvr>
                                        <p:cTn id="16" dur="500"/>
                                        <p:tgtEl>
                                          <p:spTgt spid="33"/>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4">
            <a:extLst>
              <a:ext uri="{FF2B5EF4-FFF2-40B4-BE49-F238E27FC236}">
                <a16:creationId xmlns:a16="http://schemas.microsoft.com/office/drawing/2014/main" id="{DF56F263-D43B-4D32-B836-F7AD6CD653CA}"/>
              </a:ext>
            </a:extLst>
          </p:cNvPr>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rot="16200000">
            <a:off x="2667004" y="-2672204"/>
            <a:ext cx="6857998" cy="12192001"/>
          </a:xfrm>
          <a:prstGeom prst="rect">
            <a:avLst/>
          </a:prstGeom>
        </p:spPr>
      </p:pic>
      <p:sp>
        <p:nvSpPr>
          <p:cNvPr id="31" name="Rectangle: Rounded Corners 43">
            <a:extLst>
              <a:ext uri="{FF2B5EF4-FFF2-40B4-BE49-F238E27FC236}">
                <a16:creationId xmlns:a16="http://schemas.microsoft.com/office/drawing/2014/main" id="{E2DEFBE1-71D5-463C-96F2-243CAF1955CF}"/>
              </a:ext>
            </a:extLst>
          </p:cNvPr>
          <p:cNvSpPr/>
          <p:nvPr/>
        </p:nvSpPr>
        <p:spPr>
          <a:xfrm>
            <a:off x="1525723" y="3401041"/>
            <a:ext cx="10517262" cy="970934"/>
          </a:xfrm>
          <a:custGeom>
            <a:avLst/>
            <a:gdLst>
              <a:gd name="connsiteX0" fmla="*/ 0 w 10517262"/>
              <a:gd name="connsiteY0" fmla="*/ 161826 h 970934"/>
              <a:gd name="connsiteX1" fmla="*/ 161826 w 10517262"/>
              <a:gd name="connsiteY1" fmla="*/ 0 h 970934"/>
              <a:gd name="connsiteX2" fmla="*/ 455642 w 10517262"/>
              <a:gd name="connsiteY2" fmla="*/ 0 h 970934"/>
              <a:gd name="connsiteX3" fmla="*/ 953330 w 10517262"/>
              <a:gd name="connsiteY3" fmla="*/ 0 h 970934"/>
              <a:gd name="connsiteX4" fmla="*/ 1349082 w 10517262"/>
              <a:gd name="connsiteY4" fmla="*/ 0 h 970934"/>
              <a:gd name="connsiteX5" fmla="*/ 1846770 w 10517262"/>
              <a:gd name="connsiteY5" fmla="*/ 0 h 970934"/>
              <a:gd name="connsiteX6" fmla="*/ 2242522 w 10517262"/>
              <a:gd name="connsiteY6" fmla="*/ 0 h 970934"/>
              <a:gd name="connsiteX7" fmla="*/ 2842146 w 10517262"/>
              <a:gd name="connsiteY7" fmla="*/ 0 h 970934"/>
              <a:gd name="connsiteX8" fmla="*/ 3237898 w 10517262"/>
              <a:gd name="connsiteY8" fmla="*/ 0 h 970934"/>
              <a:gd name="connsiteX9" fmla="*/ 3735586 w 10517262"/>
              <a:gd name="connsiteY9" fmla="*/ 0 h 970934"/>
              <a:gd name="connsiteX10" fmla="*/ 4335210 w 10517262"/>
              <a:gd name="connsiteY10" fmla="*/ 0 h 970934"/>
              <a:gd name="connsiteX11" fmla="*/ 4934834 w 10517262"/>
              <a:gd name="connsiteY11" fmla="*/ 0 h 970934"/>
              <a:gd name="connsiteX12" fmla="*/ 5738330 w 10517262"/>
              <a:gd name="connsiteY12" fmla="*/ 0 h 970934"/>
              <a:gd name="connsiteX13" fmla="*/ 6439891 w 10517262"/>
              <a:gd name="connsiteY13" fmla="*/ 0 h 970934"/>
              <a:gd name="connsiteX14" fmla="*/ 6733706 w 10517262"/>
              <a:gd name="connsiteY14" fmla="*/ 0 h 970934"/>
              <a:gd name="connsiteX15" fmla="*/ 7537203 w 10517262"/>
              <a:gd name="connsiteY15" fmla="*/ 0 h 970934"/>
              <a:gd name="connsiteX16" fmla="*/ 8340699 w 10517262"/>
              <a:gd name="connsiteY16" fmla="*/ 0 h 970934"/>
              <a:gd name="connsiteX17" fmla="*/ 8736451 w 10517262"/>
              <a:gd name="connsiteY17" fmla="*/ 0 h 970934"/>
              <a:gd name="connsiteX18" fmla="*/ 9539947 w 10517262"/>
              <a:gd name="connsiteY18" fmla="*/ 0 h 970934"/>
              <a:gd name="connsiteX19" fmla="*/ 10355436 w 10517262"/>
              <a:gd name="connsiteY19" fmla="*/ 0 h 970934"/>
              <a:gd name="connsiteX20" fmla="*/ 10517262 w 10517262"/>
              <a:gd name="connsiteY20" fmla="*/ 161826 h 970934"/>
              <a:gd name="connsiteX21" fmla="*/ 10517262 w 10517262"/>
              <a:gd name="connsiteY21" fmla="*/ 472521 h 970934"/>
              <a:gd name="connsiteX22" fmla="*/ 10517262 w 10517262"/>
              <a:gd name="connsiteY22" fmla="*/ 809108 h 970934"/>
              <a:gd name="connsiteX23" fmla="*/ 10355436 w 10517262"/>
              <a:gd name="connsiteY23" fmla="*/ 970934 h 970934"/>
              <a:gd name="connsiteX24" fmla="*/ 9653876 w 10517262"/>
              <a:gd name="connsiteY24" fmla="*/ 970934 h 970934"/>
              <a:gd name="connsiteX25" fmla="*/ 9156188 w 10517262"/>
              <a:gd name="connsiteY25" fmla="*/ 970934 h 970934"/>
              <a:gd name="connsiteX26" fmla="*/ 8862372 w 10517262"/>
              <a:gd name="connsiteY26" fmla="*/ 970934 h 970934"/>
              <a:gd name="connsiteX27" fmla="*/ 8568556 w 10517262"/>
              <a:gd name="connsiteY27" fmla="*/ 970934 h 970934"/>
              <a:gd name="connsiteX28" fmla="*/ 8172804 w 10517262"/>
              <a:gd name="connsiteY28" fmla="*/ 970934 h 970934"/>
              <a:gd name="connsiteX29" fmla="*/ 7777052 w 10517262"/>
              <a:gd name="connsiteY29" fmla="*/ 970934 h 970934"/>
              <a:gd name="connsiteX30" fmla="*/ 7381300 w 10517262"/>
              <a:gd name="connsiteY30" fmla="*/ 970934 h 970934"/>
              <a:gd name="connsiteX31" fmla="*/ 6577804 w 10517262"/>
              <a:gd name="connsiteY31" fmla="*/ 970934 h 970934"/>
              <a:gd name="connsiteX32" fmla="*/ 5876244 w 10517262"/>
              <a:gd name="connsiteY32" fmla="*/ 970934 h 970934"/>
              <a:gd name="connsiteX33" fmla="*/ 5378556 w 10517262"/>
              <a:gd name="connsiteY33" fmla="*/ 970934 h 970934"/>
              <a:gd name="connsiteX34" fmla="*/ 4880868 w 10517262"/>
              <a:gd name="connsiteY34" fmla="*/ 970934 h 970934"/>
              <a:gd name="connsiteX35" fmla="*/ 4587052 w 10517262"/>
              <a:gd name="connsiteY35" fmla="*/ 970934 h 970934"/>
              <a:gd name="connsiteX36" fmla="*/ 3885492 w 10517262"/>
              <a:gd name="connsiteY36" fmla="*/ 970934 h 970934"/>
              <a:gd name="connsiteX37" fmla="*/ 3183932 w 10517262"/>
              <a:gd name="connsiteY37" fmla="*/ 970934 h 970934"/>
              <a:gd name="connsiteX38" fmla="*/ 2482371 w 10517262"/>
              <a:gd name="connsiteY38" fmla="*/ 970934 h 970934"/>
              <a:gd name="connsiteX39" fmla="*/ 1780811 w 10517262"/>
              <a:gd name="connsiteY39" fmla="*/ 970934 h 970934"/>
              <a:gd name="connsiteX40" fmla="*/ 1079251 w 10517262"/>
              <a:gd name="connsiteY40" fmla="*/ 970934 h 970934"/>
              <a:gd name="connsiteX41" fmla="*/ 161826 w 10517262"/>
              <a:gd name="connsiteY41" fmla="*/ 970934 h 970934"/>
              <a:gd name="connsiteX42" fmla="*/ 0 w 10517262"/>
              <a:gd name="connsiteY42" fmla="*/ 809108 h 970934"/>
              <a:gd name="connsiteX43" fmla="*/ 0 w 10517262"/>
              <a:gd name="connsiteY43" fmla="*/ 478994 h 970934"/>
              <a:gd name="connsiteX44" fmla="*/ 0 w 10517262"/>
              <a:gd name="connsiteY44" fmla="*/ 161826 h 97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7262" h="970934" fill="none" extrusionOk="0">
                <a:moveTo>
                  <a:pt x="0" y="161826"/>
                </a:moveTo>
                <a:cubicBezTo>
                  <a:pt x="5967" y="69618"/>
                  <a:pt x="77124" y="25467"/>
                  <a:pt x="161826" y="0"/>
                </a:cubicBezTo>
                <a:cubicBezTo>
                  <a:pt x="302750" y="-13341"/>
                  <a:pt x="325701" y="14144"/>
                  <a:pt x="455642" y="0"/>
                </a:cubicBezTo>
                <a:cubicBezTo>
                  <a:pt x="585583" y="-14144"/>
                  <a:pt x="800758" y="2483"/>
                  <a:pt x="953330" y="0"/>
                </a:cubicBezTo>
                <a:cubicBezTo>
                  <a:pt x="1105902" y="-2483"/>
                  <a:pt x="1198648" y="2457"/>
                  <a:pt x="1349082" y="0"/>
                </a:cubicBezTo>
                <a:cubicBezTo>
                  <a:pt x="1499516" y="-2457"/>
                  <a:pt x="1671001" y="26023"/>
                  <a:pt x="1846770" y="0"/>
                </a:cubicBezTo>
                <a:cubicBezTo>
                  <a:pt x="2022539" y="-26023"/>
                  <a:pt x="2124530" y="6028"/>
                  <a:pt x="2242522" y="0"/>
                </a:cubicBezTo>
                <a:cubicBezTo>
                  <a:pt x="2360514" y="-6028"/>
                  <a:pt x="2672333" y="47760"/>
                  <a:pt x="2842146" y="0"/>
                </a:cubicBezTo>
                <a:cubicBezTo>
                  <a:pt x="3011959" y="-47760"/>
                  <a:pt x="3113186" y="18759"/>
                  <a:pt x="3237898" y="0"/>
                </a:cubicBezTo>
                <a:cubicBezTo>
                  <a:pt x="3362610" y="-18759"/>
                  <a:pt x="3594452" y="2631"/>
                  <a:pt x="3735586" y="0"/>
                </a:cubicBezTo>
                <a:cubicBezTo>
                  <a:pt x="3876720" y="-2631"/>
                  <a:pt x="4104802" y="21198"/>
                  <a:pt x="4335210" y="0"/>
                </a:cubicBezTo>
                <a:cubicBezTo>
                  <a:pt x="4565618" y="-21198"/>
                  <a:pt x="4713239" y="5793"/>
                  <a:pt x="4934834" y="0"/>
                </a:cubicBezTo>
                <a:cubicBezTo>
                  <a:pt x="5156429" y="-5793"/>
                  <a:pt x="5408516" y="95412"/>
                  <a:pt x="5738330" y="0"/>
                </a:cubicBezTo>
                <a:cubicBezTo>
                  <a:pt x="6068144" y="-95412"/>
                  <a:pt x="6126372" y="29766"/>
                  <a:pt x="6439891" y="0"/>
                </a:cubicBezTo>
                <a:cubicBezTo>
                  <a:pt x="6753410" y="-29766"/>
                  <a:pt x="6597353" y="33623"/>
                  <a:pt x="6733706" y="0"/>
                </a:cubicBezTo>
                <a:cubicBezTo>
                  <a:pt x="6870060" y="-33623"/>
                  <a:pt x="7360408" y="65687"/>
                  <a:pt x="7537203" y="0"/>
                </a:cubicBezTo>
                <a:cubicBezTo>
                  <a:pt x="7713998" y="-65687"/>
                  <a:pt x="8071716" y="29270"/>
                  <a:pt x="8340699" y="0"/>
                </a:cubicBezTo>
                <a:cubicBezTo>
                  <a:pt x="8609682" y="-29270"/>
                  <a:pt x="8593498" y="31288"/>
                  <a:pt x="8736451" y="0"/>
                </a:cubicBezTo>
                <a:cubicBezTo>
                  <a:pt x="8879404" y="-31288"/>
                  <a:pt x="9341144" y="65099"/>
                  <a:pt x="9539947" y="0"/>
                </a:cubicBezTo>
                <a:cubicBezTo>
                  <a:pt x="9738750" y="-65099"/>
                  <a:pt x="10027400" y="51542"/>
                  <a:pt x="10355436" y="0"/>
                </a:cubicBezTo>
                <a:cubicBezTo>
                  <a:pt x="10435487" y="25071"/>
                  <a:pt x="10497347" y="66101"/>
                  <a:pt x="10517262" y="161826"/>
                </a:cubicBezTo>
                <a:cubicBezTo>
                  <a:pt x="10540613" y="316462"/>
                  <a:pt x="10514166" y="335976"/>
                  <a:pt x="10517262" y="472521"/>
                </a:cubicBezTo>
                <a:cubicBezTo>
                  <a:pt x="10520358" y="609066"/>
                  <a:pt x="10508866" y="680645"/>
                  <a:pt x="10517262" y="809108"/>
                </a:cubicBezTo>
                <a:cubicBezTo>
                  <a:pt x="10523548" y="891438"/>
                  <a:pt x="10438396" y="973155"/>
                  <a:pt x="10355436" y="970934"/>
                </a:cubicBezTo>
                <a:cubicBezTo>
                  <a:pt x="10149187" y="1034878"/>
                  <a:pt x="9838981" y="892196"/>
                  <a:pt x="9653876" y="970934"/>
                </a:cubicBezTo>
                <a:cubicBezTo>
                  <a:pt x="9468771" y="1049672"/>
                  <a:pt x="9348095" y="912159"/>
                  <a:pt x="9156188" y="970934"/>
                </a:cubicBezTo>
                <a:cubicBezTo>
                  <a:pt x="8964281" y="1029709"/>
                  <a:pt x="8992471" y="953794"/>
                  <a:pt x="8862372" y="970934"/>
                </a:cubicBezTo>
                <a:cubicBezTo>
                  <a:pt x="8732273" y="988074"/>
                  <a:pt x="8687662" y="946650"/>
                  <a:pt x="8568556" y="970934"/>
                </a:cubicBezTo>
                <a:cubicBezTo>
                  <a:pt x="8449450" y="995218"/>
                  <a:pt x="8282895" y="948315"/>
                  <a:pt x="8172804" y="970934"/>
                </a:cubicBezTo>
                <a:cubicBezTo>
                  <a:pt x="8062713" y="993553"/>
                  <a:pt x="7888149" y="941742"/>
                  <a:pt x="7777052" y="970934"/>
                </a:cubicBezTo>
                <a:cubicBezTo>
                  <a:pt x="7665955" y="1000126"/>
                  <a:pt x="7511186" y="964806"/>
                  <a:pt x="7381300" y="970934"/>
                </a:cubicBezTo>
                <a:cubicBezTo>
                  <a:pt x="7251414" y="977062"/>
                  <a:pt x="6923588" y="927009"/>
                  <a:pt x="6577804" y="970934"/>
                </a:cubicBezTo>
                <a:cubicBezTo>
                  <a:pt x="6232020" y="1014859"/>
                  <a:pt x="6220048" y="907381"/>
                  <a:pt x="5876244" y="970934"/>
                </a:cubicBezTo>
                <a:cubicBezTo>
                  <a:pt x="5532440" y="1034487"/>
                  <a:pt x="5577388" y="937895"/>
                  <a:pt x="5378556" y="970934"/>
                </a:cubicBezTo>
                <a:cubicBezTo>
                  <a:pt x="5179724" y="1003973"/>
                  <a:pt x="4982285" y="952686"/>
                  <a:pt x="4880868" y="970934"/>
                </a:cubicBezTo>
                <a:cubicBezTo>
                  <a:pt x="4779451" y="989182"/>
                  <a:pt x="4686663" y="947158"/>
                  <a:pt x="4587052" y="970934"/>
                </a:cubicBezTo>
                <a:cubicBezTo>
                  <a:pt x="4487441" y="994710"/>
                  <a:pt x="4171122" y="929348"/>
                  <a:pt x="3885492" y="970934"/>
                </a:cubicBezTo>
                <a:cubicBezTo>
                  <a:pt x="3599862" y="1012520"/>
                  <a:pt x="3474745" y="916141"/>
                  <a:pt x="3183932" y="970934"/>
                </a:cubicBezTo>
                <a:cubicBezTo>
                  <a:pt x="2893119" y="1025727"/>
                  <a:pt x="2684983" y="962014"/>
                  <a:pt x="2482371" y="970934"/>
                </a:cubicBezTo>
                <a:cubicBezTo>
                  <a:pt x="2279759" y="979854"/>
                  <a:pt x="2098232" y="940048"/>
                  <a:pt x="1780811" y="970934"/>
                </a:cubicBezTo>
                <a:cubicBezTo>
                  <a:pt x="1463390" y="1001820"/>
                  <a:pt x="1269633" y="958647"/>
                  <a:pt x="1079251" y="970934"/>
                </a:cubicBezTo>
                <a:cubicBezTo>
                  <a:pt x="888869" y="983221"/>
                  <a:pt x="607839" y="939564"/>
                  <a:pt x="161826" y="970934"/>
                </a:cubicBezTo>
                <a:cubicBezTo>
                  <a:pt x="59771" y="961058"/>
                  <a:pt x="4210" y="903984"/>
                  <a:pt x="0" y="809108"/>
                </a:cubicBezTo>
                <a:cubicBezTo>
                  <a:pt x="-25052" y="658005"/>
                  <a:pt x="11433" y="610886"/>
                  <a:pt x="0" y="478994"/>
                </a:cubicBezTo>
                <a:cubicBezTo>
                  <a:pt x="-11433" y="347102"/>
                  <a:pt x="27143" y="300883"/>
                  <a:pt x="0" y="161826"/>
                </a:cubicBezTo>
                <a:close/>
              </a:path>
              <a:path w="10517262" h="970934" stroke="0" extrusionOk="0">
                <a:moveTo>
                  <a:pt x="0" y="161826"/>
                </a:moveTo>
                <a:cubicBezTo>
                  <a:pt x="-25386" y="64952"/>
                  <a:pt x="90027" y="13380"/>
                  <a:pt x="161826" y="0"/>
                </a:cubicBezTo>
                <a:cubicBezTo>
                  <a:pt x="344692" y="-69153"/>
                  <a:pt x="545079" y="54263"/>
                  <a:pt x="863386" y="0"/>
                </a:cubicBezTo>
                <a:cubicBezTo>
                  <a:pt x="1181693" y="-54263"/>
                  <a:pt x="1393032" y="69780"/>
                  <a:pt x="1564946" y="0"/>
                </a:cubicBezTo>
                <a:cubicBezTo>
                  <a:pt x="1736860" y="-69780"/>
                  <a:pt x="1982768" y="58699"/>
                  <a:pt x="2266507" y="0"/>
                </a:cubicBezTo>
                <a:cubicBezTo>
                  <a:pt x="2550246" y="-58699"/>
                  <a:pt x="2756712" y="34498"/>
                  <a:pt x="3070003" y="0"/>
                </a:cubicBezTo>
                <a:cubicBezTo>
                  <a:pt x="3383294" y="-34498"/>
                  <a:pt x="3304450" y="20141"/>
                  <a:pt x="3465755" y="0"/>
                </a:cubicBezTo>
                <a:cubicBezTo>
                  <a:pt x="3627060" y="-20141"/>
                  <a:pt x="3809697" y="11356"/>
                  <a:pt x="4065379" y="0"/>
                </a:cubicBezTo>
                <a:cubicBezTo>
                  <a:pt x="4321061" y="-11356"/>
                  <a:pt x="4375665" y="13395"/>
                  <a:pt x="4563067" y="0"/>
                </a:cubicBezTo>
                <a:cubicBezTo>
                  <a:pt x="4750469" y="-13395"/>
                  <a:pt x="4791685" y="1380"/>
                  <a:pt x="4958819" y="0"/>
                </a:cubicBezTo>
                <a:cubicBezTo>
                  <a:pt x="5125953" y="-1380"/>
                  <a:pt x="5382508" y="36577"/>
                  <a:pt x="5660379" y="0"/>
                </a:cubicBezTo>
                <a:cubicBezTo>
                  <a:pt x="5938250" y="-36577"/>
                  <a:pt x="5825335" y="12287"/>
                  <a:pt x="5954195" y="0"/>
                </a:cubicBezTo>
                <a:cubicBezTo>
                  <a:pt x="6083055" y="-12287"/>
                  <a:pt x="6110809" y="4344"/>
                  <a:pt x="6248011" y="0"/>
                </a:cubicBezTo>
                <a:cubicBezTo>
                  <a:pt x="6385213" y="-4344"/>
                  <a:pt x="6602510" y="48316"/>
                  <a:pt x="6949571" y="0"/>
                </a:cubicBezTo>
                <a:cubicBezTo>
                  <a:pt x="7296632" y="-48316"/>
                  <a:pt x="7236659" y="18161"/>
                  <a:pt x="7345323" y="0"/>
                </a:cubicBezTo>
                <a:cubicBezTo>
                  <a:pt x="7453987" y="-18161"/>
                  <a:pt x="7547417" y="31367"/>
                  <a:pt x="7741075" y="0"/>
                </a:cubicBezTo>
                <a:cubicBezTo>
                  <a:pt x="7934733" y="-31367"/>
                  <a:pt x="8366129" y="68755"/>
                  <a:pt x="8544571" y="0"/>
                </a:cubicBezTo>
                <a:cubicBezTo>
                  <a:pt x="8723013" y="-68755"/>
                  <a:pt x="8954091" y="60604"/>
                  <a:pt x="9348067" y="0"/>
                </a:cubicBezTo>
                <a:cubicBezTo>
                  <a:pt x="9742043" y="-60604"/>
                  <a:pt x="9875549" y="77487"/>
                  <a:pt x="10355436" y="0"/>
                </a:cubicBezTo>
                <a:cubicBezTo>
                  <a:pt x="10446858" y="-14447"/>
                  <a:pt x="10523798" y="87927"/>
                  <a:pt x="10517262" y="161826"/>
                </a:cubicBezTo>
                <a:cubicBezTo>
                  <a:pt x="10527601" y="287074"/>
                  <a:pt x="10490129" y="425894"/>
                  <a:pt x="10517262" y="491940"/>
                </a:cubicBezTo>
                <a:cubicBezTo>
                  <a:pt x="10544395" y="557986"/>
                  <a:pt x="10479226" y="652108"/>
                  <a:pt x="10517262" y="809108"/>
                </a:cubicBezTo>
                <a:cubicBezTo>
                  <a:pt x="10514353" y="903140"/>
                  <a:pt x="10456286" y="985178"/>
                  <a:pt x="10355436" y="970934"/>
                </a:cubicBezTo>
                <a:cubicBezTo>
                  <a:pt x="10034486" y="1032580"/>
                  <a:pt x="9879042" y="920494"/>
                  <a:pt x="9653876" y="970934"/>
                </a:cubicBezTo>
                <a:cubicBezTo>
                  <a:pt x="9428710" y="1021374"/>
                  <a:pt x="9483000" y="943186"/>
                  <a:pt x="9360060" y="970934"/>
                </a:cubicBezTo>
                <a:cubicBezTo>
                  <a:pt x="9237120" y="998682"/>
                  <a:pt x="9117545" y="927267"/>
                  <a:pt x="8964308" y="970934"/>
                </a:cubicBezTo>
                <a:cubicBezTo>
                  <a:pt x="8811071" y="1014601"/>
                  <a:pt x="8740998" y="945340"/>
                  <a:pt x="8670492" y="970934"/>
                </a:cubicBezTo>
                <a:cubicBezTo>
                  <a:pt x="8599986" y="996528"/>
                  <a:pt x="8368314" y="965479"/>
                  <a:pt x="8274740" y="970934"/>
                </a:cubicBezTo>
                <a:cubicBezTo>
                  <a:pt x="8181166" y="976389"/>
                  <a:pt x="7907652" y="886839"/>
                  <a:pt x="7573180" y="970934"/>
                </a:cubicBezTo>
                <a:cubicBezTo>
                  <a:pt x="7238708" y="1055029"/>
                  <a:pt x="7260254" y="958824"/>
                  <a:pt x="7177428" y="970934"/>
                </a:cubicBezTo>
                <a:cubicBezTo>
                  <a:pt x="7094602" y="983044"/>
                  <a:pt x="6850188" y="906262"/>
                  <a:pt x="6577804" y="970934"/>
                </a:cubicBezTo>
                <a:cubicBezTo>
                  <a:pt x="6305420" y="1035606"/>
                  <a:pt x="6279519" y="958613"/>
                  <a:pt x="6080116" y="970934"/>
                </a:cubicBezTo>
                <a:cubicBezTo>
                  <a:pt x="5880713" y="983255"/>
                  <a:pt x="5864427" y="945948"/>
                  <a:pt x="5684364" y="970934"/>
                </a:cubicBezTo>
                <a:cubicBezTo>
                  <a:pt x="5504301" y="995920"/>
                  <a:pt x="5061920" y="966346"/>
                  <a:pt x="4880868" y="970934"/>
                </a:cubicBezTo>
                <a:cubicBezTo>
                  <a:pt x="4699816" y="975522"/>
                  <a:pt x="4664398" y="954447"/>
                  <a:pt x="4485116" y="970934"/>
                </a:cubicBezTo>
                <a:cubicBezTo>
                  <a:pt x="4305834" y="987421"/>
                  <a:pt x="4072458" y="915462"/>
                  <a:pt x="3783556" y="970934"/>
                </a:cubicBezTo>
                <a:cubicBezTo>
                  <a:pt x="3494654" y="1026406"/>
                  <a:pt x="3483972" y="965367"/>
                  <a:pt x="3387804" y="970934"/>
                </a:cubicBezTo>
                <a:cubicBezTo>
                  <a:pt x="3291636" y="976501"/>
                  <a:pt x="3116109" y="965596"/>
                  <a:pt x="2992052" y="970934"/>
                </a:cubicBezTo>
                <a:cubicBezTo>
                  <a:pt x="2867995" y="976272"/>
                  <a:pt x="2497050" y="932148"/>
                  <a:pt x="2188556" y="970934"/>
                </a:cubicBezTo>
                <a:cubicBezTo>
                  <a:pt x="1880062" y="1009720"/>
                  <a:pt x="1744360" y="940025"/>
                  <a:pt x="1486995" y="970934"/>
                </a:cubicBezTo>
                <a:cubicBezTo>
                  <a:pt x="1229630" y="1001843"/>
                  <a:pt x="1259582" y="938472"/>
                  <a:pt x="1193179" y="970934"/>
                </a:cubicBezTo>
                <a:cubicBezTo>
                  <a:pt x="1126776" y="1003396"/>
                  <a:pt x="804339" y="970760"/>
                  <a:pt x="695491" y="970934"/>
                </a:cubicBezTo>
                <a:cubicBezTo>
                  <a:pt x="586643" y="971108"/>
                  <a:pt x="284441" y="960300"/>
                  <a:pt x="161826" y="970934"/>
                </a:cubicBezTo>
                <a:cubicBezTo>
                  <a:pt x="52568" y="954652"/>
                  <a:pt x="3634" y="905806"/>
                  <a:pt x="0" y="809108"/>
                </a:cubicBezTo>
                <a:cubicBezTo>
                  <a:pt x="-19377" y="674462"/>
                  <a:pt x="35037" y="580013"/>
                  <a:pt x="0" y="498413"/>
                </a:cubicBezTo>
                <a:cubicBezTo>
                  <a:pt x="-35037" y="416814"/>
                  <a:pt x="9564" y="305042"/>
                  <a:pt x="0" y="161826"/>
                </a:cubicBezTo>
                <a:close/>
              </a:path>
            </a:pathLst>
          </a:custGeom>
          <a:solidFill>
            <a:srgbClr val="FDE9FD"/>
          </a:solidFill>
          <a:ln w="12700" cap="flat" cmpd="sng" algn="ctr">
            <a:solidFill>
              <a:srgbClr val="F79AF4"/>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F79AF4"/>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2" name="Rectangle: Rounded Corners 43">
            <a:extLst>
              <a:ext uri="{FF2B5EF4-FFF2-40B4-BE49-F238E27FC236}">
                <a16:creationId xmlns:a16="http://schemas.microsoft.com/office/drawing/2014/main" id="{1AF7ABA3-1300-40CD-880A-F19AB6C6523E}"/>
              </a:ext>
            </a:extLst>
          </p:cNvPr>
          <p:cNvSpPr/>
          <p:nvPr/>
        </p:nvSpPr>
        <p:spPr>
          <a:xfrm>
            <a:off x="1471959" y="2265642"/>
            <a:ext cx="10571026" cy="880597"/>
          </a:xfrm>
          <a:custGeom>
            <a:avLst/>
            <a:gdLst>
              <a:gd name="connsiteX0" fmla="*/ 0 w 10571026"/>
              <a:gd name="connsiteY0" fmla="*/ 146769 h 880597"/>
              <a:gd name="connsiteX1" fmla="*/ 146769 w 10571026"/>
              <a:gd name="connsiteY1" fmla="*/ 0 h 880597"/>
              <a:gd name="connsiteX2" fmla="*/ 409416 w 10571026"/>
              <a:gd name="connsiteY2" fmla="*/ 0 h 880597"/>
              <a:gd name="connsiteX3" fmla="*/ 877613 w 10571026"/>
              <a:gd name="connsiteY3" fmla="*/ 0 h 880597"/>
              <a:gd name="connsiteX4" fmla="*/ 1243034 w 10571026"/>
              <a:gd name="connsiteY4" fmla="*/ 0 h 880597"/>
              <a:gd name="connsiteX5" fmla="*/ 1711231 w 10571026"/>
              <a:gd name="connsiteY5" fmla="*/ 0 h 880597"/>
              <a:gd name="connsiteX6" fmla="*/ 2076653 w 10571026"/>
              <a:gd name="connsiteY6" fmla="*/ 0 h 880597"/>
              <a:gd name="connsiteX7" fmla="*/ 2647624 w 10571026"/>
              <a:gd name="connsiteY7" fmla="*/ 0 h 880597"/>
              <a:gd name="connsiteX8" fmla="*/ 3013046 w 10571026"/>
              <a:gd name="connsiteY8" fmla="*/ 0 h 880597"/>
              <a:gd name="connsiteX9" fmla="*/ 3481243 w 10571026"/>
              <a:gd name="connsiteY9" fmla="*/ 0 h 880597"/>
              <a:gd name="connsiteX10" fmla="*/ 4052214 w 10571026"/>
              <a:gd name="connsiteY10" fmla="*/ 0 h 880597"/>
              <a:gd name="connsiteX11" fmla="*/ 4623186 w 10571026"/>
              <a:gd name="connsiteY11" fmla="*/ 0 h 880597"/>
              <a:gd name="connsiteX12" fmla="*/ 5399707 w 10571026"/>
              <a:gd name="connsiteY12" fmla="*/ 0 h 880597"/>
              <a:gd name="connsiteX13" fmla="*/ 6073454 w 10571026"/>
              <a:gd name="connsiteY13" fmla="*/ 0 h 880597"/>
              <a:gd name="connsiteX14" fmla="*/ 6336101 w 10571026"/>
              <a:gd name="connsiteY14" fmla="*/ 0 h 880597"/>
              <a:gd name="connsiteX15" fmla="*/ 7112622 w 10571026"/>
              <a:gd name="connsiteY15" fmla="*/ 0 h 880597"/>
              <a:gd name="connsiteX16" fmla="*/ 7889143 w 10571026"/>
              <a:gd name="connsiteY16" fmla="*/ 0 h 880597"/>
              <a:gd name="connsiteX17" fmla="*/ 8254565 w 10571026"/>
              <a:gd name="connsiteY17" fmla="*/ 0 h 880597"/>
              <a:gd name="connsiteX18" fmla="*/ 9031086 w 10571026"/>
              <a:gd name="connsiteY18" fmla="*/ 0 h 880597"/>
              <a:gd name="connsiteX19" fmla="*/ 9602058 w 10571026"/>
              <a:gd name="connsiteY19" fmla="*/ 0 h 880597"/>
              <a:gd name="connsiteX20" fmla="*/ 9864705 w 10571026"/>
              <a:gd name="connsiteY20" fmla="*/ 0 h 880597"/>
              <a:gd name="connsiteX21" fmla="*/ 10424257 w 10571026"/>
              <a:gd name="connsiteY21" fmla="*/ 0 h 880597"/>
              <a:gd name="connsiteX22" fmla="*/ 10571026 w 10571026"/>
              <a:gd name="connsiteY22" fmla="*/ 146769 h 880597"/>
              <a:gd name="connsiteX23" fmla="*/ 10571026 w 10571026"/>
              <a:gd name="connsiteY23" fmla="*/ 733828 h 880597"/>
              <a:gd name="connsiteX24" fmla="*/ 10424257 w 10571026"/>
              <a:gd name="connsiteY24" fmla="*/ 880597 h 880597"/>
              <a:gd name="connsiteX25" fmla="*/ 9750511 w 10571026"/>
              <a:gd name="connsiteY25" fmla="*/ 880597 h 880597"/>
              <a:gd name="connsiteX26" fmla="*/ 9487864 w 10571026"/>
              <a:gd name="connsiteY26" fmla="*/ 880597 h 880597"/>
              <a:gd name="connsiteX27" fmla="*/ 9225217 w 10571026"/>
              <a:gd name="connsiteY27" fmla="*/ 880597 h 880597"/>
              <a:gd name="connsiteX28" fmla="*/ 8859795 w 10571026"/>
              <a:gd name="connsiteY28" fmla="*/ 880597 h 880597"/>
              <a:gd name="connsiteX29" fmla="*/ 8494373 w 10571026"/>
              <a:gd name="connsiteY29" fmla="*/ 880597 h 880597"/>
              <a:gd name="connsiteX30" fmla="*/ 8128951 w 10571026"/>
              <a:gd name="connsiteY30" fmla="*/ 880597 h 880597"/>
              <a:gd name="connsiteX31" fmla="*/ 7352430 w 10571026"/>
              <a:gd name="connsiteY31" fmla="*/ 880597 h 880597"/>
              <a:gd name="connsiteX32" fmla="*/ 6678684 w 10571026"/>
              <a:gd name="connsiteY32" fmla="*/ 880597 h 880597"/>
              <a:gd name="connsiteX33" fmla="*/ 6210487 w 10571026"/>
              <a:gd name="connsiteY33" fmla="*/ 880597 h 880597"/>
              <a:gd name="connsiteX34" fmla="*/ 5742290 w 10571026"/>
              <a:gd name="connsiteY34" fmla="*/ 880597 h 880597"/>
              <a:gd name="connsiteX35" fmla="*/ 5479643 w 10571026"/>
              <a:gd name="connsiteY35" fmla="*/ 880597 h 880597"/>
              <a:gd name="connsiteX36" fmla="*/ 4805897 w 10571026"/>
              <a:gd name="connsiteY36" fmla="*/ 880597 h 880597"/>
              <a:gd name="connsiteX37" fmla="*/ 4132150 w 10571026"/>
              <a:gd name="connsiteY37" fmla="*/ 880597 h 880597"/>
              <a:gd name="connsiteX38" fmla="*/ 3458404 w 10571026"/>
              <a:gd name="connsiteY38" fmla="*/ 880597 h 880597"/>
              <a:gd name="connsiteX39" fmla="*/ 2784658 w 10571026"/>
              <a:gd name="connsiteY39" fmla="*/ 880597 h 880597"/>
              <a:gd name="connsiteX40" fmla="*/ 2110911 w 10571026"/>
              <a:gd name="connsiteY40" fmla="*/ 880597 h 880597"/>
              <a:gd name="connsiteX41" fmla="*/ 1334390 w 10571026"/>
              <a:gd name="connsiteY41" fmla="*/ 880597 h 880597"/>
              <a:gd name="connsiteX42" fmla="*/ 660643 w 10571026"/>
              <a:gd name="connsiteY42" fmla="*/ 880597 h 880597"/>
              <a:gd name="connsiteX43" fmla="*/ 146769 w 10571026"/>
              <a:gd name="connsiteY43" fmla="*/ 880597 h 880597"/>
              <a:gd name="connsiteX44" fmla="*/ 0 w 10571026"/>
              <a:gd name="connsiteY44" fmla="*/ 733828 h 880597"/>
              <a:gd name="connsiteX45" fmla="*/ 0 w 10571026"/>
              <a:gd name="connsiteY45" fmla="*/ 146769 h 88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880597" fill="none" extrusionOk="0">
                <a:moveTo>
                  <a:pt x="0" y="146769"/>
                </a:moveTo>
                <a:cubicBezTo>
                  <a:pt x="7785" y="62014"/>
                  <a:pt x="68844" y="17079"/>
                  <a:pt x="146769" y="0"/>
                </a:cubicBezTo>
                <a:cubicBezTo>
                  <a:pt x="212850" y="-29671"/>
                  <a:pt x="313090" y="24175"/>
                  <a:pt x="409416" y="0"/>
                </a:cubicBezTo>
                <a:cubicBezTo>
                  <a:pt x="505742" y="-24175"/>
                  <a:pt x="696606" y="14808"/>
                  <a:pt x="877613" y="0"/>
                </a:cubicBezTo>
                <a:cubicBezTo>
                  <a:pt x="1058620" y="-14808"/>
                  <a:pt x="1097284" y="30382"/>
                  <a:pt x="1243034" y="0"/>
                </a:cubicBezTo>
                <a:cubicBezTo>
                  <a:pt x="1388784" y="-30382"/>
                  <a:pt x="1532967" y="14434"/>
                  <a:pt x="1711231" y="0"/>
                </a:cubicBezTo>
                <a:cubicBezTo>
                  <a:pt x="1889495" y="-14434"/>
                  <a:pt x="1942872" y="22531"/>
                  <a:pt x="2076653" y="0"/>
                </a:cubicBezTo>
                <a:cubicBezTo>
                  <a:pt x="2210434" y="-22531"/>
                  <a:pt x="2369114" y="47741"/>
                  <a:pt x="2647624" y="0"/>
                </a:cubicBezTo>
                <a:cubicBezTo>
                  <a:pt x="2926134" y="-47741"/>
                  <a:pt x="2882905" y="19190"/>
                  <a:pt x="3013046" y="0"/>
                </a:cubicBezTo>
                <a:cubicBezTo>
                  <a:pt x="3143187" y="-19190"/>
                  <a:pt x="3316196" y="51579"/>
                  <a:pt x="3481243" y="0"/>
                </a:cubicBezTo>
                <a:cubicBezTo>
                  <a:pt x="3646290" y="-51579"/>
                  <a:pt x="3890764" y="46439"/>
                  <a:pt x="4052214" y="0"/>
                </a:cubicBezTo>
                <a:cubicBezTo>
                  <a:pt x="4213664" y="-46439"/>
                  <a:pt x="4379182" y="27283"/>
                  <a:pt x="4623186" y="0"/>
                </a:cubicBezTo>
                <a:cubicBezTo>
                  <a:pt x="4867190" y="-27283"/>
                  <a:pt x="5207270" y="14174"/>
                  <a:pt x="5399707" y="0"/>
                </a:cubicBezTo>
                <a:cubicBezTo>
                  <a:pt x="5592144" y="-14174"/>
                  <a:pt x="5936344" y="76800"/>
                  <a:pt x="6073454" y="0"/>
                </a:cubicBezTo>
                <a:cubicBezTo>
                  <a:pt x="6210564" y="-76800"/>
                  <a:pt x="6234575" y="28472"/>
                  <a:pt x="6336101" y="0"/>
                </a:cubicBezTo>
                <a:cubicBezTo>
                  <a:pt x="6437627" y="-28472"/>
                  <a:pt x="6790205" y="7606"/>
                  <a:pt x="7112622" y="0"/>
                </a:cubicBezTo>
                <a:cubicBezTo>
                  <a:pt x="7435039" y="-7606"/>
                  <a:pt x="7563352" y="29596"/>
                  <a:pt x="7889143" y="0"/>
                </a:cubicBezTo>
                <a:cubicBezTo>
                  <a:pt x="8214934" y="-29596"/>
                  <a:pt x="8083373" y="13051"/>
                  <a:pt x="8254565" y="0"/>
                </a:cubicBezTo>
                <a:cubicBezTo>
                  <a:pt x="8425757" y="-13051"/>
                  <a:pt x="8716305" y="24103"/>
                  <a:pt x="9031086" y="0"/>
                </a:cubicBezTo>
                <a:cubicBezTo>
                  <a:pt x="9345867" y="-24103"/>
                  <a:pt x="9345852" y="22052"/>
                  <a:pt x="9602058" y="0"/>
                </a:cubicBezTo>
                <a:cubicBezTo>
                  <a:pt x="9858264" y="-22052"/>
                  <a:pt x="9803943" y="1225"/>
                  <a:pt x="9864705" y="0"/>
                </a:cubicBezTo>
                <a:cubicBezTo>
                  <a:pt x="9925467" y="-1225"/>
                  <a:pt x="10232118" y="60688"/>
                  <a:pt x="10424257" y="0"/>
                </a:cubicBezTo>
                <a:cubicBezTo>
                  <a:pt x="10496998" y="4366"/>
                  <a:pt x="10568145" y="52264"/>
                  <a:pt x="10571026" y="146769"/>
                </a:cubicBezTo>
                <a:cubicBezTo>
                  <a:pt x="10604185" y="435287"/>
                  <a:pt x="10561549" y="486481"/>
                  <a:pt x="10571026" y="733828"/>
                </a:cubicBezTo>
                <a:cubicBezTo>
                  <a:pt x="10587829" y="814100"/>
                  <a:pt x="10519268" y="868778"/>
                  <a:pt x="10424257" y="880597"/>
                </a:cubicBezTo>
                <a:cubicBezTo>
                  <a:pt x="10201919" y="932558"/>
                  <a:pt x="10073600" y="831964"/>
                  <a:pt x="9750511" y="880597"/>
                </a:cubicBezTo>
                <a:cubicBezTo>
                  <a:pt x="9427422" y="929230"/>
                  <a:pt x="9562557" y="863658"/>
                  <a:pt x="9487864" y="880597"/>
                </a:cubicBezTo>
                <a:cubicBezTo>
                  <a:pt x="9413171" y="897536"/>
                  <a:pt x="9318222" y="858829"/>
                  <a:pt x="9225217" y="880597"/>
                </a:cubicBezTo>
                <a:cubicBezTo>
                  <a:pt x="9132212" y="902365"/>
                  <a:pt x="9039748" y="852594"/>
                  <a:pt x="8859795" y="880597"/>
                </a:cubicBezTo>
                <a:cubicBezTo>
                  <a:pt x="8679842" y="908600"/>
                  <a:pt x="8658514" y="866150"/>
                  <a:pt x="8494373" y="880597"/>
                </a:cubicBezTo>
                <a:cubicBezTo>
                  <a:pt x="8330232" y="895044"/>
                  <a:pt x="8262403" y="860234"/>
                  <a:pt x="8128951" y="880597"/>
                </a:cubicBezTo>
                <a:cubicBezTo>
                  <a:pt x="7995499" y="900960"/>
                  <a:pt x="7555746" y="835871"/>
                  <a:pt x="7352430" y="880597"/>
                </a:cubicBezTo>
                <a:cubicBezTo>
                  <a:pt x="7149114" y="925323"/>
                  <a:pt x="6841799" y="807554"/>
                  <a:pt x="6678684" y="880597"/>
                </a:cubicBezTo>
                <a:cubicBezTo>
                  <a:pt x="6515569" y="953640"/>
                  <a:pt x="6423382" y="862499"/>
                  <a:pt x="6210487" y="880597"/>
                </a:cubicBezTo>
                <a:cubicBezTo>
                  <a:pt x="5997592" y="898695"/>
                  <a:pt x="5961256" y="834230"/>
                  <a:pt x="5742290" y="880597"/>
                </a:cubicBezTo>
                <a:cubicBezTo>
                  <a:pt x="5523324" y="926964"/>
                  <a:pt x="5539558" y="870571"/>
                  <a:pt x="5479643" y="880597"/>
                </a:cubicBezTo>
                <a:cubicBezTo>
                  <a:pt x="5419728" y="890623"/>
                  <a:pt x="5134691" y="801149"/>
                  <a:pt x="4805897" y="880597"/>
                </a:cubicBezTo>
                <a:cubicBezTo>
                  <a:pt x="4477103" y="960045"/>
                  <a:pt x="4363188" y="867674"/>
                  <a:pt x="4132150" y="880597"/>
                </a:cubicBezTo>
                <a:cubicBezTo>
                  <a:pt x="3901112" y="893520"/>
                  <a:pt x="3734364" y="870404"/>
                  <a:pt x="3458404" y="880597"/>
                </a:cubicBezTo>
                <a:cubicBezTo>
                  <a:pt x="3182444" y="890790"/>
                  <a:pt x="3098555" y="832914"/>
                  <a:pt x="2784658" y="880597"/>
                </a:cubicBezTo>
                <a:cubicBezTo>
                  <a:pt x="2470761" y="928280"/>
                  <a:pt x="2414633" y="822075"/>
                  <a:pt x="2110911" y="880597"/>
                </a:cubicBezTo>
                <a:cubicBezTo>
                  <a:pt x="1807189" y="939119"/>
                  <a:pt x="1573752" y="846638"/>
                  <a:pt x="1334390" y="880597"/>
                </a:cubicBezTo>
                <a:cubicBezTo>
                  <a:pt x="1095028" y="914556"/>
                  <a:pt x="928553" y="815974"/>
                  <a:pt x="660643" y="880597"/>
                </a:cubicBezTo>
                <a:cubicBezTo>
                  <a:pt x="392733" y="945220"/>
                  <a:pt x="269732" y="821972"/>
                  <a:pt x="146769" y="880597"/>
                </a:cubicBezTo>
                <a:cubicBezTo>
                  <a:pt x="52643" y="894500"/>
                  <a:pt x="-2846" y="815318"/>
                  <a:pt x="0" y="733828"/>
                </a:cubicBezTo>
                <a:cubicBezTo>
                  <a:pt x="-34925" y="476544"/>
                  <a:pt x="5116" y="416993"/>
                  <a:pt x="0" y="146769"/>
                </a:cubicBezTo>
                <a:close/>
              </a:path>
              <a:path w="10571026" h="880597" stroke="0" extrusionOk="0">
                <a:moveTo>
                  <a:pt x="0" y="146769"/>
                </a:moveTo>
                <a:cubicBezTo>
                  <a:pt x="-1893" y="65152"/>
                  <a:pt x="80565" y="11308"/>
                  <a:pt x="146769" y="0"/>
                </a:cubicBezTo>
                <a:cubicBezTo>
                  <a:pt x="456852" y="-78011"/>
                  <a:pt x="530937" y="22146"/>
                  <a:pt x="820515" y="0"/>
                </a:cubicBezTo>
                <a:cubicBezTo>
                  <a:pt x="1110093" y="-22146"/>
                  <a:pt x="1168287" y="30507"/>
                  <a:pt x="1494262" y="0"/>
                </a:cubicBezTo>
                <a:cubicBezTo>
                  <a:pt x="1820237" y="-30507"/>
                  <a:pt x="1942451" y="79783"/>
                  <a:pt x="2168008" y="0"/>
                </a:cubicBezTo>
                <a:cubicBezTo>
                  <a:pt x="2393565" y="-79783"/>
                  <a:pt x="2650451" y="88365"/>
                  <a:pt x="2944530" y="0"/>
                </a:cubicBezTo>
                <a:cubicBezTo>
                  <a:pt x="3238609" y="-88365"/>
                  <a:pt x="3216827" y="7254"/>
                  <a:pt x="3309951" y="0"/>
                </a:cubicBezTo>
                <a:cubicBezTo>
                  <a:pt x="3403075" y="-7254"/>
                  <a:pt x="3601598" y="44555"/>
                  <a:pt x="3880923" y="0"/>
                </a:cubicBezTo>
                <a:cubicBezTo>
                  <a:pt x="4160248" y="-44555"/>
                  <a:pt x="4213213" y="20164"/>
                  <a:pt x="4349120" y="0"/>
                </a:cubicBezTo>
                <a:cubicBezTo>
                  <a:pt x="4485027" y="-20164"/>
                  <a:pt x="4582368" y="7000"/>
                  <a:pt x="4714541" y="0"/>
                </a:cubicBezTo>
                <a:cubicBezTo>
                  <a:pt x="4846714" y="-7000"/>
                  <a:pt x="5107566" y="70540"/>
                  <a:pt x="5388288" y="0"/>
                </a:cubicBezTo>
                <a:cubicBezTo>
                  <a:pt x="5669010" y="-70540"/>
                  <a:pt x="5549089" y="27236"/>
                  <a:pt x="5650935" y="0"/>
                </a:cubicBezTo>
                <a:cubicBezTo>
                  <a:pt x="5752781" y="-27236"/>
                  <a:pt x="5859289" y="25259"/>
                  <a:pt x="5913582" y="0"/>
                </a:cubicBezTo>
                <a:cubicBezTo>
                  <a:pt x="5967875" y="-25259"/>
                  <a:pt x="6423321" y="62359"/>
                  <a:pt x="6587328" y="0"/>
                </a:cubicBezTo>
                <a:cubicBezTo>
                  <a:pt x="6751335" y="-62359"/>
                  <a:pt x="6793346" y="18390"/>
                  <a:pt x="6952750" y="0"/>
                </a:cubicBezTo>
                <a:cubicBezTo>
                  <a:pt x="7112154" y="-18390"/>
                  <a:pt x="7139943" y="30661"/>
                  <a:pt x="7318172" y="0"/>
                </a:cubicBezTo>
                <a:cubicBezTo>
                  <a:pt x="7496401" y="-30661"/>
                  <a:pt x="7859657" y="26585"/>
                  <a:pt x="8094693" y="0"/>
                </a:cubicBezTo>
                <a:cubicBezTo>
                  <a:pt x="8329729" y="-26585"/>
                  <a:pt x="8641317" y="90149"/>
                  <a:pt x="8871214" y="0"/>
                </a:cubicBezTo>
                <a:cubicBezTo>
                  <a:pt x="9101111" y="-90149"/>
                  <a:pt x="9133535" y="24253"/>
                  <a:pt x="9339411" y="0"/>
                </a:cubicBezTo>
                <a:cubicBezTo>
                  <a:pt x="9545287" y="-24253"/>
                  <a:pt x="9895851" y="105381"/>
                  <a:pt x="10424257" y="0"/>
                </a:cubicBezTo>
                <a:cubicBezTo>
                  <a:pt x="10525900" y="-10498"/>
                  <a:pt x="10570424" y="55968"/>
                  <a:pt x="10571026" y="146769"/>
                </a:cubicBezTo>
                <a:cubicBezTo>
                  <a:pt x="10613446" y="432644"/>
                  <a:pt x="10521328" y="472387"/>
                  <a:pt x="10571026" y="733828"/>
                </a:cubicBezTo>
                <a:cubicBezTo>
                  <a:pt x="10564716" y="824989"/>
                  <a:pt x="10512814" y="889904"/>
                  <a:pt x="10424257" y="880597"/>
                </a:cubicBezTo>
                <a:cubicBezTo>
                  <a:pt x="10253137" y="913205"/>
                  <a:pt x="10072211" y="871410"/>
                  <a:pt x="9750511" y="880597"/>
                </a:cubicBezTo>
                <a:cubicBezTo>
                  <a:pt x="9428811" y="889784"/>
                  <a:pt x="9607043" y="875110"/>
                  <a:pt x="9487864" y="880597"/>
                </a:cubicBezTo>
                <a:cubicBezTo>
                  <a:pt x="9368685" y="886084"/>
                  <a:pt x="9277124" y="868959"/>
                  <a:pt x="9122442" y="880597"/>
                </a:cubicBezTo>
                <a:cubicBezTo>
                  <a:pt x="8967760" y="892235"/>
                  <a:pt x="8954737" y="854157"/>
                  <a:pt x="8859795" y="880597"/>
                </a:cubicBezTo>
                <a:cubicBezTo>
                  <a:pt x="8764853" y="907037"/>
                  <a:pt x="8656314" y="847268"/>
                  <a:pt x="8494373" y="880597"/>
                </a:cubicBezTo>
                <a:cubicBezTo>
                  <a:pt x="8332432" y="913926"/>
                  <a:pt x="8146560" y="831704"/>
                  <a:pt x="7820627" y="880597"/>
                </a:cubicBezTo>
                <a:cubicBezTo>
                  <a:pt x="7494694" y="929490"/>
                  <a:pt x="7636667" y="844359"/>
                  <a:pt x="7455205" y="880597"/>
                </a:cubicBezTo>
                <a:cubicBezTo>
                  <a:pt x="7273743" y="916835"/>
                  <a:pt x="7010838" y="819943"/>
                  <a:pt x="6884233" y="880597"/>
                </a:cubicBezTo>
                <a:cubicBezTo>
                  <a:pt x="6757628" y="941251"/>
                  <a:pt x="6578546" y="872419"/>
                  <a:pt x="6416037" y="880597"/>
                </a:cubicBezTo>
                <a:cubicBezTo>
                  <a:pt x="6253528" y="888775"/>
                  <a:pt x="6181588" y="863960"/>
                  <a:pt x="6050615" y="880597"/>
                </a:cubicBezTo>
                <a:cubicBezTo>
                  <a:pt x="5919642" y="897234"/>
                  <a:pt x="5574734" y="866034"/>
                  <a:pt x="5274094" y="880597"/>
                </a:cubicBezTo>
                <a:cubicBezTo>
                  <a:pt x="4973454" y="895160"/>
                  <a:pt x="5045787" y="856817"/>
                  <a:pt x="4908672" y="880597"/>
                </a:cubicBezTo>
                <a:cubicBezTo>
                  <a:pt x="4771557" y="904377"/>
                  <a:pt x="4521131" y="837499"/>
                  <a:pt x="4234925" y="880597"/>
                </a:cubicBezTo>
                <a:cubicBezTo>
                  <a:pt x="3948719" y="923695"/>
                  <a:pt x="4022730" y="850991"/>
                  <a:pt x="3869504" y="880597"/>
                </a:cubicBezTo>
                <a:cubicBezTo>
                  <a:pt x="3716278" y="910203"/>
                  <a:pt x="3612815" y="846782"/>
                  <a:pt x="3504082" y="880597"/>
                </a:cubicBezTo>
                <a:cubicBezTo>
                  <a:pt x="3395349" y="914412"/>
                  <a:pt x="2907614" y="816486"/>
                  <a:pt x="2727560" y="880597"/>
                </a:cubicBezTo>
                <a:cubicBezTo>
                  <a:pt x="2547506" y="944708"/>
                  <a:pt x="2336353" y="813506"/>
                  <a:pt x="2053814" y="880597"/>
                </a:cubicBezTo>
                <a:cubicBezTo>
                  <a:pt x="1771275" y="947688"/>
                  <a:pt x="1851252" y="849663"/>
                  <a:pt x="1791167" y="880597"/>
                </a:cubicBezTo>
                <a:cubicBezTo>
                  <a:pt x="1731082" y="911531"/>
                  <a:pt x="1530967" y="843160"/>
                  <a:pt x="1322970" y="880597"/>
                </a:cubicBezTo>
                <a:cubicBezTo>
                  <a:pt x="1114973" y="918034"/>
                  <a:pt x="966587" y="853851"/>
                  <a:pt x="649224" y="880597"/>
                </a:cubicBezTo>
                <a:cubicBezTo>
                  <a:pt x="331861" y="907343"/>
                  <a:pt x="306061" y="857166"/>
                  <a:pt x="146769" y="880597"/>
                </a:cubicBezTo>
                <a:cubicBezTo>
                  <a:pt x="74827" y="888484"/>
                  <a:pt x="5" y="810918"/>
                  <a:pt x="0" y="733828"/>
                </a:cubicBezTo>
                <a:cubicBezTo>
                  <a:pt x="-42620" y="570088"/>
                  <a:pt x="64716" y="294313"/>
                  <a:pt x="0" y="146769"/>
                </a:cubicBezTo>
                <a:close/>
              </a:path>
            </a:pathLst>
          </a:custGeom>
          <a:solidFill>
            <a:srgbClr val="DEEAC2"/>
          </a:solidFill>
          <a:ln w="12700" cap="flat" cmpd="sng" algn="ctr">
            <a:solidFill>
              <a:srgbClr val="92D05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3" name="Rectangle: Rounded Corners 43">
            <a:extLst>
              <a:ext uri="{FF2B5EF4-FFF2-40B4-BE49-F238E27FC236}">
                <a16:creationId xmlns:a16="http://schemas.microsoft.com/office/drawing/2014/main" id="{412583AF-3F85-4235-A155-A592FD8748D2}"/>
              </a:ext>
            </a:extLst>
          </p:cNvPr>
          <p:cNvSpPr/>
          <p:nvPr/>
        </p:nvSpPr>
        <p:spPr>
          <a:xfrm>
            <a:off x="1525724" y="1396227"/>
            <a:ext cx="10571026" cy="747573"/>
          </a:xfrm>
          <a:custGeom>
            <a:avLst/>
            <a:gdLst>
              <a:gd name="connsiteX0" fmla="*/ 0 w 10571026"/>
              <a:gd name="connsiteY0" fmla="*/ 124598 h 747573"/>
              <a:gd name="connsiteX1" fmla="*/ 124598 w 10571026"/>
              <a:gd name="connsiteY1" fmla="*/ 0 h 747573"/>
              <a:gd name="connsiteX2" fmla="*/ 388378 w 10571026"/>
              <a:gd name="connsiteY2" fmla="*/ 0 h 747573"/>
              <a:gd name="connsiteX3" fmla="*/ 858595 w 10571026"/>
              <a:gd name="connsiteY3" fmla="*/ 0 h 747573"/>
              <a:gd name="connsiteX4" fmla="*/ 1225593 w 10571026"/>
              <a:gd name="connsiteY4" fmla="*/ 0 h 747573"/>
              <a:gd name="connsiteX5" fmla="*/ 1695810 w 10571026"/>
              <a:gd name="connsiteY5" fmla="*/ 0 h 747573"/>
              <a:gd name="connsiteX6" fmla="*/ 2062808 w 10571026"/>
              <a:gd name="connsiteY6" fmla="*/ 0 h 747573"/>
              <a:gd name="connsiteX7" fmla="*/ 2636243 w 10571026"/>
              <a:gd name="connsiteY7" fmla="*/ 0 h 747573"/>
              <a:gd name="connsiteX8" fmla="*/ 3003242 w 10571026"/>
              <a:gd name="connsiteY8" fmla="*/ 0 h 747573"/>
              <a:gd name="connsiteX9" fmla="*/ 3473458 w 10571026"/>
              <a:gd name="connsiteY9" fmla="*/ 0 h 747573"/>
              <a:gd name="connsiteX10" fmla="*/ 4046893 w 10571026"/>
              <a:gd name="connsiteY10" fmla="*/ 0 h 747573"/>
              <a:gd name="connsiteX11" fmla="*/ 4620328 w 10571026"/>
              <a:gd name="connsiteY11" fmla="*/ 0 h 747573"/>
              <a:gd name="connsiteX12" fmla="*/ 5400200 w 10571026"/>
              <a:gd name="connsiteY12" fmla="*/ 0 h 747573"/>
              <a:gd name="connsiteX13" fmla="*/ 6076853 w 10571026"/>
              <a:gd name="connsiteY13" fmla="*/ 0 h 747573"/>
              <a:gd name="connsiteX14" fmla="*/ 6340633 w 10571026"/>
              <a:gd name="connsiteY14" fmla="*/ 0 h 747573"/>
              <a:gd name="connsiteX15" fmla="*/ 7120505 w 10571026"/>
              <a:gd name="connsiteY15" fmla="*/ 0 h 747573"/>
              <a:gd name="connsiteX16" fmla="*/ 7900377 w 10571026"/>
              <a:gd name="connsiteY16" fmla="*/ 0 h 747573"/>
              <a:gd name="connsiteX17" fmla="*/ 8267375 w 10571026"/>
              <a:gd name="connsiteY17" fmla="*/ 0 h 747573"/>
              <a:gd name="connsiteX18" fmla="*/ 9047247 w 10571026"/>
              <a:gd name="connsiteY18" fmla="*/ 0 h 747573"/>
              <a:gd name="connsiteX19" fmla="*/ 9620682 w 10571026"/>
              <a:gd name="connsiteY19" fmla="*/ 0 h 747573"/>
              <a:gd name="connsiteX20" fmla="*/ 9884462 w 10571026"/>
              <a:gd name="connsiteY20" fmla="*/ 0 h 747573"/>
              <a:gd name="connsiteX21" fmla="*/ 10446428 w 10571026"/>
              <a:gd name="connsiteY21" fmla="*/ 0 h 747573"/>
              <a:gd name="connsiteX22" fmla="*/ 10571026 w 10571026"/>
              <a:gd name="connsiteY22" fmla="*/ 124598 h 747573"/>
              <a:gd name="connsiteX23" fmla="*/ 10571026 w 10571026"/>
              <a:gd name="connsiteY23" fmla="*/ 622975 h 747573"/>
              <a:gd name="connsiteX24" fmla="*/ 10446428 w 10571026"/>
              <a:gd name="connsiteY24" fmla="*/ 747573 h 747573"/>
              <a:gd name="connsiteX25" fmla="*/ 9769775 w 10571026"/>
              <a:gd name="connsiteY25" fmla="*/ 747573 h 747573"/>
              <a:gd name="connsiteX26" fmla="*/ 9505995 w 10571026"/>
              <a:gd name="connsiteY26" fmla="*/ 747573 h 747573"/>
              <a:gd name="connsiteX27" fmla="*/ 9242215 w 10571026"/>
              <a:gd name="connsiteY27" fmla="*/ 747573 h 747573"/>
              <a:gd name="connsiteX28" fmla="*/ 8875216 w 10571026"/>
              <a:gd name="connsiteY28" fmla="*/ 747573 h 747573"/>
              <a:gd name="connsiteX29" fmla="*/ 8508218 w 10571026"/>
              <a:gd name="connsiteY29" fmla="*/ 747573 h 747573"/>
              <a:gd name="connsiteX30" fmla="*/ 8141219 w 10571026"/>
              <a:gd name="connsiteY30" fmla="*/ 747573 h 747573"/>
              <a:gd name="connsiteX31" fmla="*/ 7361348 w 10571026"/>
              <a:gd name="connsiteY31" fmla="*/ 747573 h 747573"/>
              <a:gd name="connsiteX32" fmla="*/ 6684694 w 10571026"/>
              <a:gd name="connsiteY32" fmla="*/ 747573 h 747573"/>
              <a:gd name="connsiteX33" fmla="*/ 6214478 w 10571026"/>
              <a:gd name="connsiteY33" fmla="*/ 747573 h 747573"/>
              <a:gd name="connsiteX34" fmla="*/ 5744261 w 10571026"/>
              <a:gd name="connsiteY34" fmla="*/ 747573 h 747573"/>
              <a:gd name="connsiteX35" fmla="*/ 5480481 w 10571026"/>
              <a:gd name="connsiteY35" fmla="*/ 747573 h 747573"/>
              <a:gd name="connsiteX36" fmla="*/ 4803828 w 10571026"/>
              <a:gd name="connsiteY36" fmla="*/ 747573 h 747573"/>
              <a:gd name="connsiteX37" fmla="*/ 4127174 w 10571026"/>
              <a:gd name="connsiteY37" fmla="*/ 747573 h 747573"/>
              <a:gd name="connsiteX38" fmla="*/ 3450521 w 10571026"/>
              <a:gd name="connsiteY38" fmla="*/ 747573 h 747573"/>
              <a:gd name="connsiteX39" fmla="*/ 2773868 w 10571026"/>
              <a:gd name="connsiteY39" fmla="*/ 747573 h 747573"/>
              <a:gd name="connsiteX40" fmla="*/ 2097214 w 10571026"/>
              <a:gd name="connsiteY40" fmla="*/ 747573 h 747573"/>
              <a:gd name="connsiteX41" fmla="*/ 1317343 w 10571026"/>
              <a:gd name="connsiteY41" fmla="*/ 747573 h 747573"/>
              <a:gd name="connsiteX42" fmla="*/ 640689 w 10571026"/>
              <a:gd name="connsiteY42" fmla="*/ 747573 h 747573"/>
              <a:gd name="connsiteX43" fmla="*/ 124598 w 10571026"/>
              <a:gd name="connsiteY43" fmla="*/ 747573 h 747573"/>
              <a:gd name="connsiteX44" fmla="*/ 0 w 10571026"/>
              <a:gd name="connsiteY44" fmla="*/ 622975 h 747573"/>
              <a:gd name="connsiteX45" fmla="*/ 0 w 10571026"/>
              <a:gd name="connsiteY45" fmla="*/ 124598 h 7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71026" h="747573" fill="none" extrusionOk="0">
                <a:moveTo>
                  <a:pt x="0" y="124598"/>
                </a:moveTo>
                <a:cubicBezTo>
                  <a:pt x="7203" y="52363"/>
                  <a:pt x="57380" y="8698"/>
                  <a:pt x="124598" y="0"/>
                </a:cubicBezTo>
                <a:cubicBezTo>
                  <a:pt x="211410" y="-11918"/>
                  <a:pt x="307714" y="9761"/>
                  <a:pt x="388378" y="0"/>
                </a:cubicBezTo>
                <a:cubicBezTo>
                  <a:pt x="469042" y="-9761"/>
                  <a:pt x="745776" y="35847"/>
                  <a:pt x="858595" y="0"/>
                </a:cubicBezTo>
                <a:cubicBezTo>
                  <a:pt x="971414" y="-35847"/>
                  <a:pt x="1104435" y="19391"/>
                  <a:pt x="1225593" y="0"/>
                </a:cubicBezTo>
                <a:cubicBezTo>
                  <a:pt x="1346751" y="-19391"/>
                  <a:pt x="1469022" y="45746"/>
                  <a:pt x="1695810" y="0"/>
                </a:cubicBezTo>
                <a:cubicBezTo>
                  <a:pt x="1922598" y="-45746"/>
                  <a:pt x="1905212" y="17303"/>
                  <a:pt x="2062808" y="0"/>
                </a:cubicBezTo>
                <a:cubicBezTo>
                  <a:pt x="2220404" y="-17303"/>
                  <a:pt x="2392711" y="61849"/>
                  <a:pt x="2636243" y="0"/>
                </a:cubicBezTo>
                <a:cubicBezTo>
                  <a:pt x="2879775" y="-61849"/>
                  <a:pt x="2882965" y="41452"/>
                  <a:pt x="3003242" y="0"/>
                </a:cubicBezTo>
                <a:cubicBezTo>
                  <a:pt x="3123519" y="-41452"/>
                  <a:pt x="3336870" y="14324"/>
                  <a:pt x="3473458" y="0"/>
                </a:cubicBezTo>
                <a:cubicBezTo>
                  <a:pt x="3610046" y="-14324"/>
                  <a:pt x="3894527" y="26230"/>
                  <a:pt x="4046893" y="0"/>
                </a:cubicBezTo>
                <a:cubicBezTo>
                  <a:pt x="4199260" y="-26230"/>
                  <a:pt x="4341370" y="60987"/>
                  <a:pt x="4620328" y="0"/>
                </a:cubicBezTo>
                <a:cubicBezTo>
                  <a:pt x="4899286" y="-60987"/>
                  <a:pt x="5092591" y="66882"/>
                  <a:pt x="5400200" y="0"/>
                </a:cubicBezTo>
                <a:cubicBezTo>
                  <a:pt x="5707809" y="-66882"/>
                  <a:pt x="5851369" y="34829"/>
                  <a:pt x="6076853" y="0"/>
                </a:cubicBezTo>
                <a:cubicBezTo>
                  <a:pt x="6302337" y="-34829"/>
                  <a:pt x="6224800" y="29532"/>
                  <a:pt x="6340633" y="0"/>
                </a:cubicBezTo>
                <a:cubicBezTo>
                  <a:pt x="6456466" y="-29532"/>
                  <a:pt x="6885464" y="22878"/>
                  <a:pt x="7120505" y="0"/>
                </a:cubicBezTo>
                <a:cubicBezTo>
                  <a:pt x="7355546" y="-22878"/>
                  <a:pt x="7528612" y="23599"/>
                  <a:pt x="7900377" y="0"/>
                </a:cubicBezTo>
                <a:cubicBezTo>
                  <a:pt x="8272142" y="-23599"/>
                  <a:pt x="8137831" y="43654"/>
                  <a:pt x="8267375" y="0"/>
                </a:cubicBezTo>
                <a:cubicBezTo>
                  <a:pt x="8396919" y="-43654"/>
                  <a:pt x="8741910" y="28913"/>
                  <a:pt x="9047247" y="0"/>
                </a:cubicBezTo>
                <a:cubicBezTo>
                  <a:pt x="9352584" y="-28913"/>
                  <a:pt x="9383218" y="2302"/>
                  <a:pt x="9620682" y="0"/>
                </a:cubicBezTo>
                <a:cubicBezTo>
                  <a:pt x="9858146" y="-2302"/>
                  <a:pt x="9820957" y="23277"/>
                  <a:pt x="9884462" y="0"/>
                </a:cubicBezTo>
                <a:cubicBezTo>
                  <a:pt x="9947967" y="-23277"/>
                  <a:pt x="10291406" y="43296"/>
                  <a:pt x="10446428" y="0"/>
                </a:cubicBezTo>
                <a:cubicBezTo>
                  <a:pt x="10508779" y="3393"/>
                  <a:pt x="10569558" y="48934"/>
                  <a:pt x="10571026" y="124598"/>
                </a:cubicBezTo>
                <a:cubicBezTo>
                  <a:pt x="10607719" y="320335"/>
                  <a:pt x="10548178" y="460424"/>
                  <a:pt x="10571026" y="622975"/>
                </a:cubicBezTo>
                <a:cubicBezTo>
                  <a:pt x="10591469" y="690833"/>
                  <a:pt x="10521309" y="742434"/>
                  <a:pt x="10446428" y="747573"/>
                </a:cubicBezTo>
                <a:cubicBezTo>
                  <a:pt x="10216731" y="783776"/>
                  <a:pt x="10094845" y="723747"/>
                  <a:pt x="9769775" y="747573"/>
                </a:cubicBezTo>
                <a:cubicBezTo>
                  <a:pt x="9444705" y="771399"/>
                  <a:pt x="9637209" y="717402"/>
                  <a:pt x="9505995" y="747573"/>
                </a:cubicBezTo>
                <a:cubicBezTo>
                  <a:pt x="9374781" y="777744"/>
                  <a:pt x="9303908" y="721028"/>
                  <a:pt x="9242215" y="747573"/>
                </a:cubicBezTo>
                <a:cubicBezTo>
                  <a:pt x="9180522" y="774118"/>
                  <a:pt x="8980476" y="718786"/>
                  <a:pt x="8875216" y="747573"/>
                </a:cubicBezTo>
                <a:cubicBezTo>
                  <a:pt x="8769956" y="776360"/>
                  <a:pt x="8626254" y="711488"/>
                  <a:pt x="8508218" y="747573"/>
                </a:cubicBezTo>
                <a:cubicBezTo>
                  <a:pt x="8390182" y="783658"/>
                  <a:pt x="8267419" y="744692"/>
                  <a:pt x="8141219" y="747573"/>
                </a:cubicBezTo>
                <a:cubicBezTo>
                  <a:pt x="8015019" y="750454"/>
                  <a:pt x="7621023" y="658251"/>
                  <a:pt x="7361348" y="747573"/>
                </a:cubicBezTo>
                <a:cubicBezTo>
                  <a:pt x="7101673" y="836895"/>
                  <a:pt x="6884719" y="736453"/>
                  <a:pt x="6684694" y="747573"/>
                </a:cubicBezTo>
                <a:cubicBezTo>
                  <a:pt x="6484669" y="758693"/>
                  <a:pt x="6346676" y="705468"/>
                  <a:pt x="6214478" y="747573"/>
                </a:cubicBezTo>
                <a:cubicBezTo>
                  <a:pt x="6082280" y="789678"/>
                  <a:pt x="5932122" y="702677"/>
                  <a:pt x="5744261" y="747573"/>
                </a:cubicBezTo>
                <a:cubicBezTo>
                  <a:pt x="5556400" y="792469"/>
                  <a:pt x="5602626" y="740182"/>
                  <a:pt x="5480481" y="747573"/>
                </a:cubicBezTo>
                <a:cubicBezTo>
                  <a:pt x="5358336" y="754964"/>
                  <a:pt x="5075987" y="706995"/>
                  <a:pt x="4803828" y="747573"/>
                </a:cubicBezTo>
                <a:cubicBezTo>
                  <a:pt x="4531669" y="788151"/>
                  <a:pt x="4388563" y="668098"/>
                  <a:pt x="4127174" y="747573"/>
                </a:cubicBezTo>
                <a:cubicBezTo>
                  <a:pt x="3865785" y="827048"/>
                  <a:pt x="3704352" y="720669"/>
                  <a:pt x="3450521" y="747573"/>
                </a:cubicBezTo>
                <a:cubicBezTo>
                  <a:pt x="3196690" y="774477"/>
                  <a:pt x="3100089" y="714178"/>
                  <a:pt x="2773868" y="747573"/>
                </a:cubicBezTo>
                <a:cubicBezTo>
                  <a:pt x="2447647" y="780968"/>
                  <a:pt x="2256134" y="740861"/>
                  <a:pt x="2097214" y="747573"/>
                </a:cubicBezTo>
                <a:cubicBezTo>
                  <a:pt x="1938294" y="754285"/>
                  <a:pt x="1502793" y="685479"/>
                  <a:pt x="1317343" y="747573"/>
                </a:cubicBezTo>
                <a:cubicBezTo>
                  <a:pt x="1131893" y="809667"/>
                  <a:pt x="976111" y="685020"/>
                  <a:pt x="640689" y="747573"/>
                </a:cubicBezTo>
                <a:cubicBezTo>
                  <a:pt x="305267" y="810126"/>
                  <a:pt x="264841" y="703791"/>
                  <a:pt x="124598" y="747573"/>
                </a:cubicBezTo>
                <a:cubicBezTo>
                  <a:pt x="43519" y="760622"/>
                  <a:pt x="-7419" y="692916"/>
                  <a:pt x="0" y="622975"/>
                </a:cubicBezTo>
                <a:cubicBezTo>
                  <a:pt x="-49275" y="436448"/>
                  <a:pt x="29752" y="226210"/>
                  <a:pt x="0" y="124598"/>
                </a:cubicBezTo>
                <a:close/>
              </a:path>
              <a:path w="10571026" h="747573" stroke="0" extrusionOk="0">
                <a:moveTo>
                  <a:pt x="0" y="124598"/>
                </a:moveTo>
                <a:cubicBezTo>
                  <a:pt x="-6692" y="53807"/>
                  <a:pt x="71646" y="12075"/>
                  <a:pt x="124598" y="0"/>
                </a:cubicBezTo>
                <a:cubicBezTo>
                  <a:pt x="277680" y="-50498"/>
                  <a:pt x="633236" y="65853"/>
                  <a:pt x="801251" y="0"/>
                </a:cubicBezTo>
                <a:cubicBezTo>
                  <a:pt x="969266" y="-65853"/>
                  <a:pt x="1203132" y="36417"/>
                  <a:pt x="1477905" y="0"/>
                </a:cubicBezTo>
                <a:cubicBezTo>
                  <a:pt x="1752678" y="-36417"/>
                  <a:pt x="1907210" y="14483"/>
                  <a:pt x="2154558" y="0"/>
                </a:cubicBezTo>
                <a:cubicBezTo>
                  <a:pt x="2401906" y="-14483"/>
                  <a:pt x="2738485" y="73715"/>
                  <a:pt x="2934430" y="0"/>
                </a:cubicBezTo>
                <a:cubicBezTo>
                  <a:pt x="3130375" y="-73715"/>
                  <a:pt x="3200370" y="4500"/>
                  <a:pt x="3301428" y="0"/>
                </a:cubicBezTo>
                <a:cubicBezTo>
                  <a:pt x="3402486" y="-4500"/>
                  <a:pt x="3609132" y="18417"/>
                  <a:pt x="3874863" y="0"/>
                </a:cubicBezTo>
                <a:cubicBezTo>
                  <a:pt x="4140595" y="-18417"/>
                  <a:pt x="4143805" y="53985"/>
                  <a:pt x="4345080" y="0"/>
                </a:cubicBezTo>
                <a:cubicBezTo>
                  <a:pt x="4546355" y="-53985"/>
                  <a:pt x="4628289" y="19582"/>
                  <a:pt x="4712078" y="0"/>
                </a:cubicBezTo>
                <a:cubicBezTo>
                  <a:pt x="4795867" y="-19582"/>
                  <a:pt x="5216786" y="57242"/>
                  <a:pt x="5388731" y="0"/>
                </a:cubicBezTo>
                <a:cubicBezTo>
                  <a:pt x="5560676" y="-57242"/>
                  <a:pt x="5566169" y="30210"/>
                  <a:pt x="5652511" y="0"/>
                </a:cubicBezTo>
                <a:cubicBezTo>
                  <a:pt x="5738853" y="-30210"/>
                  <a:pt x="5837035" y="31148"/>
                  <a:pt x="5916292" y="0"/>
                </a:cubicBezTo>
                <a:cubicBezTo>
                  <a:pt x="5995549" y="-31148"/>
                  <a:pt x="6260604" y="12297"/>
                  <a:pt x="6592945" y="0"/>
                </a:cubicBezTo>
                <a:cubicBezTo>
                  <a:pt x="6925286" y="-12297"/>
                  <a:pt x="6860673" y="30802"/>
                  <a:pt x="6959943" y="0"/>
                </a:cubicBezTo>
                <a:cubicBezTo>
                  <a:pt x="7059213" y="-30802"/>
                  <a:pt x="7174536" y="29422"/>
                  <a:pt x="7326942" y="0"/>
                </a:cubicBezTo>
                <a:cubicBezTo>
                  <a:pt x="7479348" y="-29422"/>
                  <a:pt x="7920867" y="70881"/>
                  <a:pt x="8106813" y="0"/>
                </a:cubicBezTo>
                <a:cubicBezTo>
                  <a:pt x="8292759" y="-70881"/>
                  <a:pt x="8643970" y="41405"/>
                  <a:pt x="8886685" y="0"/>
                </a:cubicBezTo>
                <a:cubicBezTo>
                  <a:pt x="9129400" y="-41405"/>
                  <a:pt x="9232367" y="27413"/>
                  <a:pt x="9356902" y="0"/>
                </a:cubicBezTo>
                <a:cubicBezTo>
                  <a:pt x="9481437" y="-27413"/>
                  <a:pt x="10219136" y="59979"/>
                  <a:pt x="10446428" y="0"/>
                </a:cubicBezTo>
                <a:cubicBezTo>
                  <a:pt x="10516721" y="-755"/>
                  <a:pt x="10570784" y="51870"/>
                  <a:pt x="10571026" y="124598"/>
                </a:cubicBezTo>
                <a:cubicBezTo>
                  <a:pt x="10573034" y="246553"/>
                  <a:pt x="10554768" y="421992"/>
                  <a:pt x="10571026" y="622975"/>
                </a:cubicBezTo>
                <a:cubicBezTo>
                  <a:pt x="10564015" y="703016"/>
                  <a:pt x="10520701" y="754348"/>
                  <a:pt x="10446428" y="747573"/>
                </a:cubicBezTo>
                <a:cubicBezTo>
                  <a:pt x="10232396" y="749652"/>
                  <a:pt x="9914020" y="675358"/>
                  <a:pt x="9769775" y="747573"/>
                </a:cubicBezTo>
                <a:cubicBezTo>
                  <a:pt x="9625530" y="819788"/>
                  <a:pt x="9627088" y="725980"/>
                  <a:pt x="9505995" y="747573"/>
                </a:cubicBezTo>
                <a:cubicBezTo>
                  <a:pt x="9384902" y="769166"/>
                  <a:pt x="9304268" y="738491"/>
                  <a:pt x="9138996" y="747573"/>
                </a:cubicBezTo>
                <a:cubicBezTo>
                  <a:pt x="8973724" y="756655"/>
                  <a:pt x="8978882" y="728322"/>
                  <a:pt x="8875216" y="747573"/>
                </a:cubicBezTo>
                <a:cubicBezTo>
                  <a:pt x="8771550" y="766824"/>
                  <a:pt x="8583486" y="714125"/>
                  <a:pt x="8508218" y="747573"/>
                </a:cubicBezTo>
                <a:cubicBezTo>
                  <a:pt x="8432950" y="781021"/>
                  <a:pt x="7982265" y="704223"/>
                  <a:pt x="7831564" y="747573"/>
                </a:cubicBezTo>
                <a:cubicBezTo>
                  <a:pt x="7680863" y="790923"/>
                  <a:pt x="7625028" y="746534"/>
                  <a:pt x="7464566" y="747573"/>
                </a:cubicBezTo>
                <a:cubicBezTo>
                  <a:pt x="7304104" y="748612"/>
                  <a:pt x="7125034" y="706767"/>
                  <a:pt x="6891131" y="747573"/>
                </a:cubicBezTo>
                <a:cubicBezTo>
                  <a:pt x="6657229" y="788379"/>
                  <a:pt x="6607260" y="709794"/>
                  <a:pt x="6420914" y="747573"/>
                </a:cubicBezTo>
                <a:cubicBezTo>
                  <a:pt x="6234568" y="785352"/>
                  <a:pt x="6213022" y="711085"/>
                  <a:pt x="6053916" y="747573"/>
                </a:cubicBezTo>
                <a:cubicBezTo>
                  <a:pt x="5894810" y="784061"/>
                  <a:pt x="5501277" y="701782"/>
                  <a:pt x="5274044" y="747573"/>
                </a:cubicBezTo>
                <a:cubicBezTo>
                  <a:pt x="5046811" y="793364"/>
                  <a:pt x="5026036" y="714573"/>
                  <a:pt x="4907046" y="747573"/>
                </a:cubicBezTo>
                <a:cubicBezTo>
                  <a:pt x="4788056" y="780573"/>
                  <a:pt x="4556968" y="714927"/>
                  <a:pt x="4230393" y="747573"/>
                </a:cubicBezTo>
                <a:cubicBezTo>
                  <a:pt x="3903818" y="780219"/>
                  <a:pt x="3983524" y="725977"/>
                  <a:pt x="3863394" y="747573"/>
                </a:cubicBezTo>
                <a:cubicBezTo>
                  <a:pt x="3743264" y="769169"/>
                  <a:pt x="3667784" y="744343"/>
                  <a:pt x="3496396" y="747573"/>
                </a:cubicBezTo>
                <a:cubicBezTo>
                  <a:pt x="3325008" y="750803"/>
                  <a:pt x="2968834" y="710985"/>
                  <a:pt x="2716524" y="747573"/>
                </a:cubicBezTo>
                <a:cubicBezTo>
                  <a:pt x="2464214" y="784161"/>
                  <a:pt x="2355602" y="724734"/>
                  <a:pt x="2039871" y="747573"/>
                </a:cubicBezTo>
                <a:cubicBezTo>
                  <a:pt x="1724140" y="770412"/>
                  <a:pt x="1854210" y="720188"/>
                  <a:pt x="1776091" y="747573"/>
                </a:cubicBezTo>
                <a:cubicBezTo>
                  <a:pt x="1697972" y="774958"/>
                  <a:pt x="1467948" y="703402"/>
                  <a:pt x="1305874" y="747573"/>
                </a:cubicBezTo>
                <a:cubicBezTo>
                  <a:pt x="1143800" y="791744"/>
                  <a:pt x="896956" y="688466"/>
                  <a:pt x="629221" y="747573"/>
                </a:cubicBezTo>
                <a:cubicBezTo>
                  <a:pt x="361486" y="806680"/>
                  <a:pt x="305095" y="737019"/>
                  <a:pt x="124598" y="747573"/>
                </a:cubicBezTo>
                <a:cubicBezTo>
                  <a:pt x="63097" y="753900"/>
                  <a:pt x="4" y="688427"/>
                  <a:pt x="0" y="622975"/>
                </a:cubicBezTo>
                <a:cubicBezTo>
                  <a:pt x="-12229" y="450365"/>
                  <a:pt x="50503" y="317947"/>
                  <a:pt x="0" y="124598"/>
                </a:cubicBezTo>
                <a:close/>
              </a:path>
            </a:pathLst>
          </a:custGeom>
          <a:solidFill>
            <a:srgbClr val="ABE9FF"/>
          </a:solidFill>
          <a:ln w="12700" cap="flat" cmpd="sng" algn="ctr">
            <a:solidFill>
              <a:srgbClr val="DEF5FD">
                <a:lumMod val="25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34" name="Rectangle 33">
            <a:extLst>
              <a:ext uri="{FF2B5EF4-FFF2-40B4-BE49-F238E27FC236}">
                <a16:creationId xmlns:a16="http://schemas.microsoft.com/office/drawing/2014/main" id="{F8C5B692-59A4-499D-BF35-CB0CF4952DD5}"/>
              </a:ext>
            </a:extLst>
          </p:cNvPr>
          <p:cNvSpPr/>
          <p:nvPr/>
        </p:nvSpPr>
        <p:spPr>
          <a:xfrm>
            <a:off x="4469307" y="207524"/>
            <a:ext cx="3139001" cy="707886"/>
          </a:xfrm>
          <a:prstGeom prst="rect">
            <a:avLst/>
          </a:prstGeom>
        </p:spPr>
        <p:txBody>
          <a:bodyPr wrap="none">
            <a:spAutoFit/>
          </a:bodyPr>
          <a:lstStyle/>
          <a:p>
            <a:pPr algn="ctr">
              <a:defRPr/>
            </a:pPr>
            <a:r>
              <a:rPr lang="en-US" altLang="zh-CN" sz="4000" b="1" kern="0" dirty="0" err="1">
                <a:solidFill>
                  <a:srgbClr val="663F0D">
                    <a:lumMod val="50000"/>
                  </a:srgbClr>
                </a:solidFill>
                <a:latin typeface="等线"/>
                <a:ea typeface="inpin heiti" charset="-122"/>
                <a:cs typeface="Calibri" panose="020F0502020204030204" pitchFamily="34" charset="0"/>
              </a:rPr>
              <a:t>Cùng</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tìm</a:t>
            </a:r>
            <a:r>
              <a:rPr lang="en-US" altLang="zh-CN" sz="4000" b="1" kern="0" dirty="0">
                <a:solidFill>
                  <a:srgbClr val="663F0D">
                    <a:lumMod val="50000"/>
                  </a:srgbClr>
                </a:solidFill>
                <a:latin typeface="等线"/>
                <a:ea typeface="inpin heiti" charset="-122"/>
                <a:cs typeface="Calibri" panose="020F0502020204030204" pitchFamily="34" charset="0"/>
              </a:rPr>
              <a:t> </a:t>
            </a:r>
            <a:r>
              <a:rPr lang="en-US" altLang="zh-CN" sz="4000" b="1" kern="0" dirty="0" err="1">
                <a:solidFill>
                  <a:srgbClr val="663F0D">
                    <a:lumMod val="50000"/>
                  </a:srgbClr>
                </a:solidFill>
                <a:latin typeface="等线"/>
                <a:ea typeface="inpin heiti" charset="-122"/>
                <a:cs typeface="Calibri" panose="020F0502020204030204" pitchFamily="34" charset="0"/>
              </a:rPr>
              <a:t>hiểu</a:t>
            </a:r>
            <a:endParaRPr lang="zh-CN" altLang="en-US" sz="4000" b="1" kern="0" dirty="0">
              <a:solidFill>
                <a:srgbClr val="663F0D">
                  <a:lumMod val="50000"/>
                </a:srgbClr>
              </a:solidFill>
              <a:latin typeface="等线"/>
              <a:ea typeface="inpin heiti" charset="-122"/>
              <a:cs typeface="Calibri" panose="020F0502020204030204" pitchFamily="34" charset="0"/>
            </a:endParaRPr>
          </a:p>
        </p:txBody>
      </p:sp>
      <p:sp>
        <p:nvSpPr>
          <p:cNvPr id="35" name="Rectangle 34">
            <a:extLst>
              <a:ext uri="{FF2B5EF4-FFF2-40B4-BE49-F238E27FC236}">
                <a16:creationId xmlns:a16="http://schemas.microsoft.com/office/drawing/2014/main" id="{974C2522-DC6C-479F-9EBA-75DFCE803A99}"/>
              </a:ext>
            </a:extLst>
          </p:cNvPr>
          <p:cNvSpPr/>
          <p:nvPr/>
        </p:nvSpPr>
        <p:spPr>
          <a:xfrm>
            <a:off x="1525723" y="1500022"/>
            <a:ext cx="10916647"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sp>
        <p:nvSpPr>
          <p:cNvPr id="36" name="Rectangle 35">
            <a:extLst>
              <a:ext uri="{FF2B5EF4-FFF2-40B4-BE49-F238E27FC236}">
                <a16:creationId xmlns:a16="http://schemas.microsoft.com/office/drawing/2014/main" id="{B09A6FD4-8554-4B26-88FA-68F8CC429533}"/>
              </a:ext>
            </a:extLst>
          </p:cNvPr>
          <p:cNvSpPr/>
          <p:nvPr/>
        </p:nvSpPr>
        <p:spPr>
          <a:xfrm>
            <a:off x="1687003" y="2404002"/>
            <a:ext cx="10136529" cy="523220"/>
          </a:xfrm>
          <a:prstGeom prst="rect">
            <a:avLst/>
          </a:prstGeom>
        </p:spPr>
        <p:txBody>
          <a:bodyPr wrap="square">
            <a:spAutoFit/>
          </a:bodyPr>
          <a:lstStyle/>
          <a:p>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sp>
        <p:nvSpPr>
          <p:cNvPr id="37" name="Rectangle 36">
            <a:extLst>
              <a:ext uri="{FF2B5EF4-FFF2-40B4-BE49-F238E27FC236}">
                <a16:creationId xmlns:a16="http://schemas.microsoft.com/office/drawing/2014/main" id="{579F84E8-EF12-4EE6-BA23-2898EDFB4B58}"/>
              </a:ext>
            </a:extLst>
          </p:cNvPr>
          <p:cNvSpPr/>
          <p:nvPr/>
        </p:nvSpPr>
        <p:spPr>
          <a:xfrm>
            <a:off x="1533884" y="3584066"/>
            <a:ext cx="10770723" cy="523220"/>
          </a:xfrm>
          <a:prstGeom prst="rect">
            <a:avLst/>
          </a:prstGeom>
        </p:spPr>
        <p:txBody>
          <a:bodyPr wrap="square">
            <a:spAutoFit/>
          </a:bodyPr>
          <a:lstStyle/>
          <a:p>
            <a:pPr>
              <a:defRPr/>
            </a:pPr>
            <a:r>
              <a:rPr lang="vi-VN" sz="28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nvGrpSpPr>
          <p:cNvPr id="38" name="Group 37">
            <a:extLst>
              <a:ext uri="{FF2B5EF4-FFF2-40B4-BE49-F238E27FC236}">
                <a16:creationId xmlns:a16="http://schemas.microsoft.com/office/drawing/2014/main" id="{76A0D191-2A83-4162-805C-7AC4CAC85C03}"/>
              </a:ext>
            </a:extLst>
          </p:cNvPr>
          <p:cNvGrpSpPr/>
          <p:nvPr/>
        </p:nvGrpSpPr>
        <p:grpSpPr>
          <a:xfrm>
            <a:off x="1387286" y="4515952"/>
            <a:ext cx="10436246" cy="880597"/>
            <a:chOff x="1526400" y="4536707"/>
            <a:chExt cx="8221971" cy="693635"/>
          </a:xfrm>
        </p:grpSpPr>
        <p:sp>
          <p:nvSpPr>
            <p:cNvPr id="39" name="Rectangle: Rounded Corners 43">
              <a:extLst>
                <a:ext uri="{FF2B5EF4-FFF2-40B4-BE49-F238E27FC236}">
                  <a16:creationId xmlns:a16="http://schemas.microsoft.com/office/drawing/2014/main" id="{535358CE-114B-4631-B243-E9B341496EED}"/>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solidFill>
              <a:srgbClr val="FD7F77">
                <a:lumMod val="20000"/>
                <a:lumOff val="80000"/>
              </a:srgbClr>
            </a:solidFill>
            <a:ln w="12700" cap="flat" cmpd="sng" algn="ctr">
              <a:solidFill>
                <a:srgbClr val="FD7F7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2800" kern="0">
                <a:solidFill>
                  <a:srgbClr val="663F0D">
                    <a:lumMod val="50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Rectangle 39">
              <a:extLst>
                <a:ext uri="{FF2B5EF4-FFF2-40B4-BE49-F238E27FC236}">
                  <a16:creationId xmlns:a16="http://schemas.microsoft.com/office/drawing/2014/main" id="{13E15892-A073-46E7-8415-FE13A00AB5BD}"/>
                </a:ext>
              </a:extLst>
            </p:cNvPr>
            <p:cNvSpPr/>
            <p:nvPr/>
          </p:nvSpPr>
          <p:spPr>
            <a:xfrm>
              <a:off x="1526400" y="4646940"/>
              <a:ext cx="8103315" cy="412134"/>
            </a:xfrm>
            <a:prstGeom prst="rect">
              <a:avLst/>
            </a:prstGeom>
          </p:spPr>
          <p:txBody>
            <a:bodyPr wrap="square">
              <a:spAutoFit/>
            </a:bodyPr>
            <a:lstStyle/>
            <a:p>
              <a:pPr>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pic>
        <p:nvPicPr>
          <p:cNvPr id="41" name="Picture 40">
            <a:extLst>
              <a:ext uri="{FF2B5EF4-FFF2-40B4-BE49-F238E27FC236}">
                <a16:creationId xmlns:a16="http://schemas.microsoft.com/office/drawing/2014/main" id="{9E936CF2-5D09-459D-951D-A25FCA022E8A}"/>
              </a:ext>
            </a:extLst>
          </p:cNvPr>
          <p:cNvPicPr>
            <a:picLocks noChangeAspect="1"/>
          </p:cNvPicPr>
          <p:nvPr/>
        </p:nvPicPr>
        <p:blipFill rotWithShape="1">
          <a:blip r:embed="rId4">
            <a:extLst>
              <a:ext uri="{28A0092B-C50C-407E-A947-70E740481C1C}">
                <a14:useLocalDpi xmlns:a14="http://schemas.microsoft.com/office/drawing/2010/main" val="0"/>
              </a:ext>
            </a:extLst>
          </a:blip>
          <a:srcRect l="9403" t="9783" r="78299" b="63042"/>
          <a:stretch/>
        </p:blipFill>
        <p:spPr>
          <a:xfrm>
            <a:off x="760291" y="1396227"/>
            <a:ext cx="333982" cy="737992"/>
          </a:xfrm>
          <a:prstGeom prst="rect">
            <a:avLst/>
          </a:prstGeom>
        </p:spPr>
      </p:pic>
      <p:pic>
        <p:nvPicPr>
          <p:cNvPr id="42" name="Picture 41">
            <a:extLst>
              <a:ext uri="{FF2B5EF4-FFF2-40B4-BE49-F238E27FC236}">
                <a16:creationId xmlns:a16="http://schemas.microsoft.com/office/drawing/2014/main" id="{CB0C3F8F-B70D-4EA0-93AF-F97679288284}"/>
              </a:ext>
            </a:extLst>
          </p:cNvPr>
          <p:cNvPicPr>
            <a:picLocks noChangeAspect="1"/>
          </p:cNvPicPr>
          <p:nvPr/>
        </p:nvPicPr>
        <p:blipFill rotWithShape="1">
          <a:blip r:embed="rId4">
            <a:extLst>
              <a:ext uri="{28A0092B-C50C-407E-A947-70E740481C1C}">
                <a14:useLocalDpi xmlns:a14="http://schemas.microsoft.com/office/drawing/2010/main" val="0"/>
              </a:ext>
            </a:extLst>
          </a:blip>
          <a:srcRect l="25018" t="9783" r="54347" b="63042"/>
          <a:stretch/>
        </p:blipFill>
        <p:spPr>
          <a:xfrm>
            <a:off x="713534" y="2286130"/>
            <a:ext cx="560378" cy="737992"/>
          </a:xfrm>
          <a:prstGeom prst="rect">
            <a:avLst/>
          </a:prstGeom>
        </p:spPr>
      </p:pic>
      <p:pic>
        <p:nvPicPr>
          <p:cNvPr id="43" name="Picture 42">
            <a:extLst>
              <a:ext uri="{FF2B5EF4-FFF2-40B4-BE49-F238E27FC236}">
                <a16:creationId xmlns:a16="http://schemas.microsoft.com/office/drawing/2014/main" id="{600B4EF7-5DA9-4161-8528-4E93BF12DD19}"/>
              </a:ext>
            </a:extLst>
          </p:cNvPr>
          <p:cNvPicPr>
            <a:picLocks noChangeAspect="1"/>
          </p:cNvPicPr>
          <p:nvPr/>
        </p:nvPicPr>
        <p:blipFill rotWithShape="1">
          <a:blip r:embed="rId4">
            <a:extLst>
              <a:ext uri="{28A0092B-C50C-407E-A947-70E740481C1C}">
                <a14:useLocalDpi xmlns:a14="http://schemas.microsoft.com/office/drawing/2010/main" val="0"/>
              </a:ext>
            </a:extLst>
          </a:blip>
          <a:srcRect l="48276" t="9436" r="31089" b="63389"/>
          <a:stretch/>
        </p:blipFill>
        <p:spPr>
          <a:xfrm>
            <a:off x="703723" y="3401041"/>
            <a:ext cx="560378" cy="737992"/>
          </a:xfrm>
          <a:prstGeom prst="rect">
            <a:avLst/>
          </a:prstGeom>
        </p:spPr>
      </p:pic>
      <p:pic>
        <p:nvPicPr>
          <p:cNvPr id="44" name="Picture 43">
            <a:extLst>
              <a:ext uri="{FF2B5EF4-FFF2-40B4-BE49-F238E27FC236}">
                <a16:creationId xmlns:a16="http://schemas.microsoft.com/office/drawing/2014/main" id="{60FDB850-C8EA-4F30-98AF-1133F23746A5}"/>
              </a:ext>
            </a:extLst>
          </p:cNvPr>
          <p:cNvPicPr>
            <a:picLocks noChangeAspect="1"/>
          </p:cNvPicPr>
          <p:nvPr/>
        </p:nvPicPr>
        <p:blipFill rotWithShape="1">
          <a:blip r:embed="rId4">
            <a:extLst>
              <a:ext uri="{28A0092B-C50C-407E-A947-70E740481C1C}">
                <a14:useLocalDpi xmlns:a14="http://schemas.microsoft.com/office/drawing/2010/main" val="0"/>
              </a:ext>
            </a:extLst>
          </a:blip>
          <a:srcRect l="69451" t="8047" r="9914" b="64778"/>
          <a:stretch/>
        </p:blipFill>
        <p:spPr>
          <a:xfrm>
            <a:off x="696231" y="4515952"/>
            <a:ext cx="560378" cy="737992"/>
          </a:xfrm>
          <a:prstGeom prst="rect">
            <a:avLst/>
          </a:prstGeom>
        </p:spPr>
      </p:pic>
      <p:sp>
        <p:nvSpPr>
          <p:cNvPr id="45" name="Freeform 197">
            <a:extLst>
              <a:ext uri="{FF2B5EF4-FFF2-40B4-BE49-F238E27FC236}">
                <a16:creationId xmlns:a16="http://schemas.microsoft.com/office/drawing/2014/main" id="{F7A0A665-1171-4BC8-9A6E-E897FC6C1585}"/>
              </a:ext>
            </a:extLst>
          </p:cNvPr>
          <p:cNvSpPr>
            <a:spLocks noEditPoints="1"/>
          </p:cNvSpPr>
          <p:nvPr/>
        </p:nvSpPr>
        <p:spPr bwMode="auto">
          <a:xfrm>
            <a:off x="4100345" y="-417297"/>
            <a:ext cx="4400694" cy="1460827"/>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rgbClr val="FD7F77"/>
          </a:solidFill>
          <a:ln>
            <a:noFill/>
          </a:ln>
        </p:spPr>
        <p:txBody>
          <a:bodyPr vert="horz" wrap="square" lIns="91440" tIns="45720" rIns="91440" bIns="45720" numCol="1" anchor="t" anchorCtr="0" compatLnSpc="1"/>
          <a:lstStyle/>
          <a:p>
            <a:pPr>
              <a:defRPr/>
            </a:pPr>
            <a:endParaRPr lang="zh-CN" altLang="en-US" sz="28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6" name="Picture 45" descr="Logo&#10;&#10;Description automatically generated">
            <a:extLst>
              <a:ext uri="{FF2B5EF4-FFF2-40B4-BE49-F238E27FC236}">
                <a16:creationId xmlns:a16="http://schemas.microsoft.com/office/drawing/2014/main" id="{BA638512-53C1-42C5-ACAC-578382642D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67" y="5450936"/>
            <a:ext cx="1116312" cy="1116312"/>
          </a:xfrm>
          <a:prstGeom prst="rect">
            <a:avLst/>
          </a:prstGeom>
        </p:spPr>
      </p:pic>
      <p:grpSp>
        <p:nvGrpSpPr>
          <p:cNvPr id="47" name="Group 46">
            <a:extLst>
              <a:ext uri="{FF2B5EF4-FFF2-40B4-BE49-F238E27FC236}">
                <a16:creationId xmlns:a16="http://schemas.microsoft.com/office/drawing/2014/main" id="{0FFA519F-8F41-4E67-AC0D-32177ADFAB12}"/>
              </a:ext>
            </a:extLst>
          </p:cNvPr>
          <p:cNvGrpSpPr/>
          <p:nvPr/>
        </p:nvGrpSpPr>
        <p:grpSpPr>
          <a:xfrm>
            <a:off x="1395024" y="5591210"/>
            <a:ext cx="10427629" cy="858171"/>
            <a:chOff x="1532497" y="4536707"/>
            <a:chExt cx="8215874" cy="693635"/>
          </a:xfrm>
        </p:grpSpPr>
        <p:sp>
          <p:nvSpPr>
            <p:cNvPr id="48" name="Rectangle: Rounded Corners 43">
              <a:extLst>
                <a:ext uri="{FF2B5EF4-FFF2-40B4-BE49-F238E27FC236}">
                  <a16:creationId xmlns:a16="http://schemas.microsoft.com/office/drawing/2014/main" id="{D8F3800E-93F2-49FB-A472-BCA5973997F1}"/>
                </a:ext>
              </a:extLst>
            </p:cNvPr>
            <p:cNvSpPr/>
            <p:nvPr/>
          </p:nvSpPr>
          <p:spPr>
            <a:xfrm>
              <a:off x="1532497" y="4536707"/>
              <a:ext cx="8215874" cy="693635"/>
            </a:xfrm>
            <a:custGeom>
              <a:avLst/>
              <a:gdLst>
                <a:gd name="connsiteX0" fmla="*/ 0 w 8215874"/>
                <a:gd name="connsiteY0" fmla="*/ 115608 h 693635"/>
                <a:gd name="connsiteX1" fmla="*/ 115608 w 8215874"/>
                <a:gd name="connsiteY1" fmla="*/ 0 h 693635"/>
                <a:gd name="connsiteX2" fmla="*/ 685941 w 8215874"/>
                <a:gd name="connsiteY2" fmla="*/ 0 h 693635"/>
                <a:gd name="connsiteX3" fmla="*/ 1336120 w 8215874"/>
                <a:gd name="connsiteY3" fmla="*/ 0 h 693635"/>
                <a:gd name="connsiteX4" fmla="*/ 1986299 w 8215874"/>
                <a:gd name="connsiteY4" fmla="*/ 0 h 693635"/>
                <a:gd name="connsiteX5" fmla="*/ 2317092 w 8215874"/>
                <a:gd name="connsiteY5" fmla="*/ 0 h 693635"/>
                <a:gd name="connsiteX6" fmla="*/ 2647885 w 8215874"/>
                <a:gd name="connsiteY6" fmla="*/ 0 h 693635"/>
                <a:gd name="connsiteX7" fmla="*/ 2978678 w 8215874"/>
                <a:gd name="connsiteY7" fmla="*/ 0 h 693635"/>
                <a:gd name="connsiteX8" fmla="*/ 3389318 w 8215874"/>
                <a:gd name="connsiteY8" fmla="*/ 0 h 693635"/>
                <a:gd name="connsiteX9" fmla="*/ 4039497 w 8215874"/>
                <a:gd name="connsiteY9" fmla="*/ 0 h 693635"/>
                <a:gd name="connsiteX10" fmla="*/ 4370290 w 8215874"/>
                <a:gd name="connsiteY10" fmla="*/ 0 h 693635"/>
                <a:gd name="connsiteX11" fmla="*/ 4860776 w 8215874"/>
                <a:gd name="connsiteY11" fmla="*/ 0 h 693635"/>
                <a:gd name="connsiteX12" fmla="*/ 5271416 w 8215874"/>
                <a:gd name="connsiteY12" fmla="*/ 0 h 693635"/>
                <a:gd name="connsiteX13" fmla="*/ 5761902 w 8215874"/>
                <a:gd name="connsiteY13" fmla="*/ 0 h 693635"/>
                <a:gd name="connsiteX14" fmla="*/ 6172541 w 8215874"/>
                <a:gd name="connsiteY14" fmla="*/ 0 h 693635"/>
                <a:gd name="connsiteX15" fmla="*/ 6742874 w 8215874"/>
                <a:gd name="connsiteY15" fmla="*/ 0 h 693635"/>
                <a:gd name="connsiteX16" fmla="*/ 7153514 w 8215874"/>
                <a:gd name="connsiteY16" fmla="*/ 0 h 693635"/>
                <a:gd name="connsiteX17" fmla="*/ 8100266 w 8215874"/>
                <a:gd name="connsiteY17" fmla="*/ 0 h 693635"/>
                <a:gd name="connsiteX18" fmla="*/ 8215874 w 8215874"/>
                <a:gd name="connsiteY18" fmla="*/ 115608 h 693635"/>
                <a:gd name="connsiteX19" fmla="*/ 8215874 w 8215874"/>
                <a:gd name="connsiteY19" fmla="*/ 578027 h 693635"/>
                <a:gd name="connsiteX20" fmla="*/ 8100266 w 8215874"/>
                <a:gd name="connsiteY20" fmla="*/ 693635 h 693635"/>
                <a:gd name="connsiteX21" fmla="*/ 7769473 w 8215874"/>
                <a:gd name="connsiteY21" fmla="*/ 693635 h 693635"/>
                <a:gd name="connsiteX22" fmla="*/ 7039447 w 8215874"/>
                <a:gd name="connsiteY22" fmla="*/ 693635 h 693635"/>
                <a:gd name="connsiteX23" fmla="*/ 6628808 w 8215874"/>
                <a:gd name="connsiteY23" fmla="*/ 693635 h 693635"/>
                <a:gd name="connsiteX24" fmla="*/ 5898782 w 8215874"/>
                <a:gd name="connsiteY24" fmla="*/ 693635 h 693635"/>
                <a:gd name="connsiteX25" fmla="*/ 5328449 w 8215874"/>
                <a:gd name="connsiteY25" fmla="*/ 693635 h 693635"/>
                <a:gd name="connsiteX26" fmla="*/ 4997656 w 8215874"/>
                <a:gd name="connsiteY26" fmla="*/ 693635 h 693635"/>
                <a:gd name="connsiteX27" fmla="*/ 4267630 w 8215874"/>
                <a:gd name="connsiteY27" fmla="*/ 693635 h 693635"/>
                <a:gd name="connsiteX28" fmla="*/ 3537604 w 8215874"/>
                <a:gd name="connsiteY28" fmla="*/ 693635 h 693635"/>
                <a:gd name="connsiteX29" fmla="*/ 2887425 w 8215874"/>
                <a:gd name="connsiteY29" fmla="*/ 693635 h 693635"/>
                <a:gd name="connsiteX30" fmla="*/ 2157399 w 8215874"/>
                <a:gd name="connsiteY30" fmla="*/ 693635 h 693635"/>
                <a:gd name="connsiteX31" fmla="*/ 1587066 w 8215874"/>
                <a:gd name="connsiteY31" fmla="*/ 693635 h 693635"/>
                <a:gd name="connsiteX32" fmla="*/ 936887 w 8215874"/>
                <a:gd name="connsiteY32" fmla="*/ 693635 h 693635"/>
                <a:gd name="connsiteX33" fmla="*/ 115608 w 8215874"/>
                <a:gd name="connsiteY33" fmla="*/ 693635 h 693635"/>
                <a:gd name="connsiteX34" fmla="*/ 0 w 8215874"/>
                <a:gd name="connsiteY34" fmla="*/ 578027 h 693635"/>
                <a:gd name="connsiteX35" fmla="*/ 0 w 8215874"/>
                <a:gd name="connsiteY35" fmla="*/ 115608 h 693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15874" h="693635" fill="none" extrusionOk="0">
                  <a:moveTo>
                    <a:pt x="0" y="115608"/>
                  </a:moveTo>
                  <a:cubicBezTo>
                    <a:pt x="341" y="55018"/>
                    <a:pt x="51676" y="-2677"/>
                    <a:pt x="115608" y="0"/>
                  </a:cubicBezTo>
                  <a:cubicBezTo>
                    <a:pt x="281775" y="-65672"/>
                    <a:pt x="441904" y="37896"/>
                    <a:pt x="685941" y="0"/>
                  </a:cubicBezTo>
                  <a:cubicBezTo>
                    <a:pt x="929978" y="-37896"/>
                    <a:pt x="1198975" y="32564"/>
                    <a:pt x="1336120" y="0"/>
                  </a:cubicBezTo>
                  <a:cubicBezTo>
                    <a:pt x="1473265" y="-32564"/>
                    <a:pt x="1852871" y="5965"/>
                    <a:pt x="1986299" y="0"/>
                  </a:cubicBezTo>
                  <a:cubicBezTo>
                    <a:pt x="2119727" y="-5965"/>
                    <a:pt x="2209480" y="7915"/>
                    <a:pt x="2317092" y="0"/>
                  </a:cubicBezTo>
                  <a:cubicBezTo>
                    <a:pt x="2424704" y="-7915"/>
                    <a:pt x="2501344" y="8302"/>
                    <a:pt x="2647885" y="0"/>
                  </a:cubicBezTo>
                  <a:cubicBezTo>
                    <a:pt x="2794426" y="-8302"/>
                    <a:pt x="2861566" y="3470"/>
                    <a:pt x="2978678" y="0"/>
                  </a:cubicBezTo>
                  <a:cubicBezTo>
                    <a:pt x="3095790" y="-3470"/>
                    <a:pt x="3192002" y="25994"/>
                    <a:pt x="3389318" y="0"/>
                  </a:cubicBezTo>
                  <a:cubicBezTo>
                    <a:pt x="3586634" y="-25994"/>
                    <a:pt x="3812759" y="8313"/>
                    <a:pt x="4039497" y="0"/>
                  </a:cubicBezTo>
                  <a:cubicBezTo>
                    <a:pt x="4266235" y="-8313"/>
                    <a:pt x="4259040" y="26471"/>
                    <a:pt x="4370290" y="0"/>
                  </a:cubicBezTo>
                  <a:cubicBezTo>
                    <a:pt x="4481540" y="-26471"/>
                    <a:pt x="4709257" y="17335"/>
                    <a:pt x="4860776" y="0"/>
                  </a:cubicBezTo>
                  <a:cubicBezTo>
                    <a:pt x="5012295" y="-17335"/>
                    <a:pt x="5122872" y="47377"/>
                    <a:pt x="5271416" y="0"/>
                  </a:cubicBezTo>
                  <a:cubicBezTo>
                    <a:pt x="5419960" y="-47377"/>
                    <a:pt x="5643216" y="23270"/>
                    <a:pt x="5761902" y="0"/>
                  </a:cubicBezTo>
                  <a:cubicBezTo>
                    <a:pt x="5880588" y="-23270"/>
                    <a:pt x="6052230" y="32281"/>
                    <a:pt x="6172541" y="0"/>
                  </a:cubicBezTo>
                  <a:cubicBezTo>
                    <a:pt x="6292852" y="-32281"/>
                    <a:pt x="6579768" y="12436"/>
                    <a:pt x="6742874" y="0"/>
                  </a:cubicBezTo>
                  <a:cubicBezTo>
                    <a:pt x="6905980" y="-12436"/>
                    <a:pt x="7013718" y="40868"/>
                    <a:pt x="7153514" y="0"/>
                  </a:cubicBezTo>
                  <a:cubicBezTo>
                    <a:pt x="7293310" y="-40868"/>
                    <a:pt x="7706999" y="76564"/>
                    <a:pt x="8100266" y="0"/>
                  </a:cubicBezTo>
                  <a:cubicBezTo>
                    <a:pt x="8156844" y="15614"/>
                    <a:pt x="8229875" y="63656"/>
                    <a:pt x="8215874" y="115608"/>
                  </a:cubicBezTo>
                  <a:cubicBezTo>
                    <a:pt x="8228262" y="295579"/>
                    <a:pt x="8188959" y="431766"/>
                    <a:pt x="8215874" y="578027"/>
                  </a:cubicBezTo>
                  <a:cubicBezTo>
                    <a:pt x="8209845" y="641012"/>
                    <a:pt x="8169067" y="699349"/>
                    <a:pt x="8100266" y="693635"/>
                  </a:cubicBezTo>
                  <a:cubicBezTo>
                    <a:pt x="8009624" y="705870"/>
                    <a:pt x="7903439" y="669097"/>
                    <a:pt x="7769473" y="693635"/>
                  </a:cubicBezTo>
                  <a:cubicBezTo>
                    <a:pt x="7635507" y="718173"/>
                    <a:pt x="7207587" y="632352"/>
                    <a:pt x="7039447" y="693635"/>
                  </a:cubicBezTo>
                  <a:cubicBezTo>
                    <a:pt x="6871307" y="754918"/>
                    <a:pt x="6815735" y="655350"/>
                    <a:pt x="6628808" y="693635"/>
                  </a:cubicBezTo>
                  <a:cubicBezTo>
                    <a:pt x="6441881" y="731920"/>
                    <a:pt x="6095564" y="690870"/>
                    <a:pt x="5898782" y="693635"/>
                  </a:cubicBezTo>
                  <a:cubicBezTo>
                    <a:pt x="5702000" y="696400"/>
                    <a:pt x="5611871" y="631049"/>
                    <a:pt x="5328449" y="693635"/>
                  </a:cubicBezTo>
                  <a:cubicBezTo>
                    <a:pt x="5045027" y="756221"/>
                    <a:pt x="5066899" y="664177"/>
                    <a:pt x="4997656" y="693635"/>
                  </a:cubicBezTo>
                  <a:cubicBezTo>
                    <a:pt x="4928413" y="723093"/>
                    <a:pt x="4518092" y="609549"/>
                    <a:pt x="4267630" y="693635"/>
                  </a:cubicBezTo>
                  <a:cubicBezTo>
                    <a:pt x="4017168" y="777721"/>
                    <a:pt x="3690312" y="670763"/>
                    <a:pt x="3537604" y="693635"/>
                  </a:cubicBezTo>
                  <a:cubicBezTo>
                    <a:pt x="3384896" y="716507"/>
                    <a:pt x="3044994" y="675693"/>
                    <a:pt x="2887425" y="693635"/>
                  </a:cubicBezTo>
                  <a:cubicBezTo>
                    <a:pt x="2729856" y="711577"/>
                    <a:pt x="2491196" y="660595"/>
                    <a:pt x="2157399" y="693635"/>
                  </a:cubicBezTo>
                  <a:cubicBezTo>
                    <a:pt x="1823602" y="726675"/>
                    <a:pt x="1767324" y="627783"/>
                    <a:pt x="1587066" y="693635"/>
                  </a:cubicBezTo>
                  <a:cubicBezTo>
                    <a:pt x="1406808" y="759487"/>
                    <a:pt x="1141042" y="625079"/>
                    <a:pt x="936887" y="693635"/>
                  </a:cubicBezTo>
                  <a:cubicBezTo>
                    <a:pt x="732732" y="762191"/>
                    <a:pt x="463032" y="660591"/>
                    <a:pt x="115608" y="693635"/>
                  </a:cubicBezTo>
                  <a:cubicBezTo>
                    <a:pt x="50952" y="702917"/>
                    <a:pt x="-7323" y="630185"/>
                    <a:pt x="0" y="578027"/>
                  </a:cubicBezTo>
                  <a:cubicBezTo>
                    <a:pt x="-10823" y="448813"/>
                    <a:pt x="9085" y="302648"/>
                    <a:pt x="0" y="115608"/>
                  </a:cubicBezTo>
                  <a:close/>
                </a:path>
                <a:path w="8215874" h="693635" stroke="0" extrusionOk="0">
                  <a:moveTo>
                    <a:pt x="0" y="115608"/>
                  </a:moveTo>
                  <a:cubicBezTo>
                    <a:pt x="-4629" y="50391"/>
                    <a:pt x="57330" y="4241"/>
                    <a:pt x="115608" y="0"/>
                  </a:cubicBezTo>
                  <a:cubicBezTo>
                    <a:pt x="291725" y="-18943"/>
                    <a:pt x="447826" y="40831"/>
                    <a:pt x="765787" y="0"/>
                  </a:cubicBezTo>
                  <a:cubicBezTo>
                    <a:pt x="1083748" y="-40831"/>
                    <a:pt x="1271682" y="74520"/>
                    <a:pt x="1415967" y="0"/>
                  </a:cubicBezTo>
                  <a:cubicBezTo>
                    <a:pt x="1560252" y="-74520"/>
                    <a:pt x="1894528" y="70236"/>
                    <a:pt x="2066146" y="0"/>
                  </a:cubicBezTo>
                  <a:cubicBezTo>
                    <a:pt x="2237764" y="-70236"/>
                    <a:pt x="2477344" y="75801"/>
                    <a:pt x="2796172" y="0"/>
                  </a:cubicBezTo>
                  <a:cubicBezTo>
                    <a:pt x="3115000" y="-75801"/>
                    <a:pt x="3079648" y="3792"/>
                    <a:pt x="3206811" y="0"/>
                  </a:cubicBezTo>
                  <a:cubicBezTo>
                    <a:pt x="3333974" y="-3792"/>
                    <a:pt x="3620687" y="45218"/>
                    <a:pt x="3777144" y="0"/>
                  </a:cubicBezTo>
                  <a:cubicBezTo>
                    <a:pt x="3933601" y="-45218"/>
                    <a:pt x="4149914" y="30793"/>
                    <a:pt x="4267630" y="0"/>
                  </a:cubicBezTo>
                  <a:cubicBezTo>
                    <a:pt x="4385346" y="-30793"/>
                    <a:pt x="4570139" y="19976"/>
                    <a:pt x="4678270" y="0"/>
                  </a:cubicBezTo>
                  <a:cubicBezTo>
                    <a:pt x="4786401" y="-19976"/>
                    <a:pt x="5181819" y="4208"/>
                    <a:pt x="5328449" y="0"/>
                  </a:cubicBezTo>
                  <a:cubicBezTo>
                    <a:pt x="5475079" y="-4208"/>
                    <a:pt x="5496379" y="1339"/>
                    <a:pt x="5659242" y="0"/>
                  </a:cubicBezTo>
                  <a:cubicBezTo>
                    <a:pt x="5822105" y="-1339"/>
                    <a:pt x="5855122" y="26683"/>
                    <a:pt x="5990035" y="0"/>
                  </a:cubicBezTo>
                  <a:cubicBezTo>
                    <a:pt x="6124948" y="-26683"/>
                    <a:pt x="6423806" y="71349"/>
                    <a:pt x="6640214" y="0"/>
                  </a:cubicBezTo>
                  <a:cubicBezTo>
                    <a:pt x="6856622" y="-71349"/>
                    <a:pt x="6963943" y="39293"/>
                    <a:pt x="7050854" y="0"/>
                  </a:cubicBezTo>
                  <a:cubicBezTo>
                    <a:pt x="7137765" y="-39293"/>
                    <a:pt x="7355711" y="44138"/>
                    <a:pt x="7461493" y="0"/>
                  </a:cubicBezTo>
                  <a:cubicBezTo>
                    <a:pt x="7567275" y="-44138"/>
                    <a:pt x="7854206" y="29980"/>
                    <a:pt x="8100266" y="0"/>
                  </a:cubicBezTo>
                  <a:cubicBezTo>
                    <a:pt x="8154407" y="6647"/>
                    <a:pt x="8219211" y="44737"/>
                    <a:pt x="8215874" y="115608"/>
                  </a:cubicBezTo>
                  <a:cubicBezTo>
                    <a:pt x="8217813" y="298040"/>
                    <a:pt x="8208833" y="369609"/>
                    <a:pt x="8215874" y="578027"/>
                  </a:cubicBezTo>
                  <a:cubicBezTo>
                    <a:pt x="8230407" y="634465"/>
                    <a:pt x="8163189" y="678650"/>
                    <a:pt x="8100266" y="693635"/>
                  </a:cubicBezTo>
                  <a:cubicBezTo>
                    <a:pt x="7833280" y="748654"/>
                    <a:pt x="7803484" y="639859"/>
                    <a:pt x="7529933" y="693635"/>
                  </a:cubicBezTo>
                  <a:cubicBezTo>
                    <a:pt x="7256382" y="747411"/>
                    <a:pt x="7204476" y="670208"/>
                    <a:pt x="7119294" y="693635"/>
                  </a:cubicBezTo>
                  <a:cubicBezTo>
                    <a:pt x="7034112" y="717062"/>
                    <a:pt x="6724119" y="657186"/>
                    <a:pt x="6548961" y="693635"/>
                  </a:cubicBezTo>
                  <a:cubicBezTo>
                    <a:pt x="6373803" y="730084"/>
                    <a:pt x="6258280" y="688835"/>
                    <a:pt x="5978628" y="693635"/>
                  </a:cubicBezTo>
                  <a:cubicBezTo>
                    <a:pt x="5698976" y="698435"/>
                    <a:pt x="5723337" y="666349"/>
                    <a:pt x="5647835" y="693635"/>
                  </a:cubicBezTo>
                  <a:cubicBezTo>
                    <a:pt x="5572333" y="720921"/>
                    <a:pt x="5398371" y="682231"/>
                    <a:pt x="5237196" y="693635"/>
                  </a:cubicBezTo>
                  <a:cubicBezTo>
                    <a:pt x="5076021" y="705039"/>
                    <a:pt x="5029875" y="676505"/>
                    <a:pt x="4906403" y="693635"/>
                  </a:cubicBezTo>
                  <a:cubicBezTo>
                    <a:pt x="4782931" y="710765"/>
                    <a:pt x="4606986" y="683147"/>
                    <a:pt x="4495763" y="693635"/>
                  </a:cubicBezTo>
                  <a:cubicBezTo>
                    <a:pt x="4384540" y="704123"/>
                    <a:pt x="4154524" y="634752"/>
                    <a:pt x="3845584" y="693635"/>
                  </a:cubicBezTo>
                  <a:cubicBezTo>
                    <a:pt x="3536644" y="752518"/>
                    <a:pt x="3590489" y="645439"/>
                    <a:pt x="3434944" y="693635"/>
                  </a:cubicBezTo>
                  <a:cubicBezTo>
                    <a:pt x="3279399" y="741831"/>
                    <a:pt x="3117490" y="627223"/>
                    <a:pt x="2864612" y="693635"/>
                  </a:cubicBezTo>
                  <a:cubicBezTo>
                    <a:pt x="2611734" y="760047"/>
                    <a:pt x="2474346" y="656052"/>
                    <a:pt x="2374126" y="693635"/>
                  </a:cubicBezTo>
                  <a:cubicBezTo>
                    <a:pt x="2273906" y="731218"/>
                    <a:pt x="2161620" y="686184"/>
                    <a:pt x="1963486" y="693635"/>
                  </a:cubicBezTo>
                  <a:cubicBezTo>
                    <a:pt x="1765352" y="701086"/>
                    <a:pt x="1413092" y="682715"/>
                    <a:pt x="1233460" y="693635"/>
                  </a:cubicBezTo>
                  <a:cubicBezTo>
                    <a:pt x="1053828" y="704555"/>
                    <a:pt x="970437" y="667621"/>
                    <a:pt x="822821" y="693635"/>
                  </a:cubicBezTo>
                  <a:cubicBezTo>
                    <a:pt x="675205" y="719649"/>
                    <a:pt x="293405" y="667417"/>
                    <a:pt x="115608" y="693635"/>
                  </a:cubicBezTo>
                  <a:cubicBezTo>
                    <a:pt x="58738" y="697417"/>
                    <a:pt x="14364" y="638581"/>
                    <a:pt x="0" y="578027"/>
                  </a:cubicBezTo>
                  <a:cubicBezTo>
                    <a:pt x="-32323" y="352499"/>
                    <a:pt x="3249" y="217830"/>
                    <a:pt x="0" y="115608"/>
                  </a:cubicBezTo>
                  <a:close/>
                </a:path>
              </a:pathLst>
            </a:cu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9" name="Rectangle 48">
              <a:extLst>
                <a:ext uri="{FF2B5EF4-FFF2-40B4-BE49-F238E27FC236}">
                  <a16:creationId xmlns:a16="http://schemas.microsoft.com/office/drawing/2014/main" id="{9815D1C8-E8EA-468E-B5D3-0FCD57D461A0}"/>
                </a:ext>
              </a:extLst>
            </p:cNvPr>
            <p:cNvSpPr/>
            <p:nvPr/>
          </p:nvSpPr>
          <p:spPr>
            <a:xfrm>
              <a:off x="1546146" y="4643710"/>
              <a:ext cx="8169634" cy="412134"/>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2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28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3154942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750" fill="hold"/>
                                        <p:tgtEl>
                                          <p:spTgt spid="45"/>
                                        </p:tgtEl>
                                        <p:attrNameLst>
                                          <p:attrName>ppt_x</p:attrName>
                                        </p:attrNameLst>
                                      </p:cBhvr>
                                      <p:tavLst>
                                        <p:tav tm="0">
                                          <p:val>
                                            <p:strVal val="0-#ppt_w/2"/>
                                          </p:val>
                                        </p:tav>
                                        <p:tav tm="100000">
                                          <p:val>
                                            <p:strVal val="#ppt_x"/>
                                          </p:val>
                                        </p:tav>
                                      </p:tavLst>
                                    </p:anim>
                                    <p:anim calcmode="lin" valueType="num">
                                      <p:cBhvr additive="base">
                                        <p:cTn id="8" dur="75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fill="hold"/>
                                        <p:tgtEl>
                                          <p:spTgt spid="41"/>
                                        </p:tgtEl>
                                        <p:attrNameLst>
                                          <p:attrName>ppt_x</p:attrName>
                                        </p:attrNameLst>
                                      </p:cBhvr>
                                      <p:tavLst>
                                        <p:tav tm="0">
                                          <p:val>
                                            <p:strVal val="0-#ppt_w/2"/>
                                          </p:val>
                                        </p:tav>
                                        <p:tav tm="100000">
                                          <p:val>
                                            <p:strVal val="#ppt_x"/>
                                          </p:val>
                                        </p:tav>
                                      </p:tavLst>
                                    </p:anim>
                                    <p:anim calcmode="lin" valueType="num">
                                      <p:cBhvr additive="base">
                                        <p:cTn id="18" dur="500" fill="hold"/>
                                        <p:tgtEl>
                                          <p:spTgt spid="4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500" fill="hold"/>
                                        <p:tgtEl>
                                          <p:spTgt spid="33"/>
                                        </p:tgtEl>
                                        <p:attrNameLst>
                                          <p:attrName>ppt_x</p:attrName>
                                        </p:attrNameLst>
                                      </p:cBhvr>
                                      <p:tavLst>
                                        <p:tav tm="0">
                                          <p:val>
                                            <p:strVal val="0-#ppt_w/2"/>
                                          </p:val>
                                        </p:tav>
                                        <p:tav tm="100000">
                                          <p:val>
                                            <p:strVal val="#ppt_x"/>
                                          </p:val>
                                        </p:tav>
                                      </p:tavLst>
                                    </p:anim>
                                    <p:anim calcmode="lin" valueType="num">
                                      <p:cBhvr additive="base">
                                        <p:cTn id="2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additive="base">
                                        <p:cTn id="27" dur="500" fill="hold"/>
                                        <p:tgtEl>
                                          <p:spTgt spid="42"/>
                                        </p:tgtEl>
                                        <p:attrNameLst>
                                          <p:attrName>ppt_x</p:attrName>
                                        </p:attrNameLst>
                                      </p:cBhvr>
                                      <p:tavLst>
                                        <p:tav tm="0">
                                          <p:val>
                                            <p:strVal val="0-#ppt_w/2"/>
                                          </p:val>
                                        </p:tav>
                                        <p:tav tm="100000">
                                          <p:val>
                                            <p:strVal val="#ppt_x"/>
                                          </p:val>
                                        </p:tav>
                                      </p:tavLst>
                                    </p:anim>
                                    <p:anim calcmode="lin" valueType="num">
                                      <p:cBhvr additive="base">
                                        <p:cTn id="28" dur="500" fill="hold"/>
                                        <p:tgtEl>
                                          <p:spTgt spid="42"/>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0-#ppt_w/2"/>
                                          </p:val>
                                        </p:tav>
                                        <p:tav tm="100000">
                                          <p:val>
                                            <p:strVal val="#ppt_x"/>
                                          </p:val>
                                        </p:tav>
                                      </p:tavLst>
                                    </p:anim>
                                    <p:anim calcmode="lin" valueType="num">
                                      <p:cBhvr additive="base">
                                        <p:cTn id="32" dur="500" fill="hold"/>
                                        <p:tgtEl>
                                          <p:spTgt spid="3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0-#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0-#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additive="base">
                                        <p:cTn id="55" dur="500" fill="hold"/>
                                        <p:tgtEl>
                                          <p:spTgt spid="38"/>
                                        </p:tgtEl>
                                        <p:attrNameLst>
                                          <p:attrName>ppt_x</p:attrName>
                                        </p:attrNameLst>
                                      </p:cBhvr>
                                      <p:tavLst>
                                        <p:tav tm="0">
                                          <p:val>
                                            <p:strVal val="0-#ppt_w/2"/>
                                          </p:val>
                                        </p:tav>
                                        <p:tav tm="100000">
                                          <p:val>
                                            <p:strVal val="#ppt_x"/>
                                          </p:val>
                                        </p:tav>
                                      </p:tavLst>
                                    </p:anim>
                                    <p:anim calcmode="lin" valueType="num">
                                      <p:cBhvr additive="base">
                                        <p:cTn id="56" dur="500" fill="hold"/>
                                        <p:tgtEl>
                                          <p:spTgt spid="38"/>
                                        </p:tgtEl>
                                        <p:attrNameLst>
                                          <p:attrName>ppt_y</p:attrName>
                                        </p:attrNameLst>
                                      </p:cBhvr>
                                      <p:tavLst>
                                        <p:tav tm="0">
                                          <p:val>
                                            <p:strVal val="#ppt_y"/>
                                          </p:val>
                                        </p:tav>
                                        <p:tav tm="100000">
                                          <p:val>
                                            <p:strVal val="#ppt_y"/>
                                          </p:val>
                                        </p:tav>
                                      </p:tavLst>
                                    </p:anim>
                                  </p:childTnLst>
                                </p:cTn>
                              </p:par>
                              <p:par>
                                <p:cTn id="57" presetID="2" presetClass="entr" presetSubtype="8"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anim calcmode="lin" valueType="num">
                                      <p:cBhvr additive="base">
                                        <p:cTn id="59" dur="500" fill="hold"/>
                                        <p:tgtEl>
                                          <p:spTgt spid="44"/>
                                        </p:tgtEl>
                                        <p:attrNameLst>
                                          <p:attrName>ppt_x</p:attrName>
                                        </p:attrNameLst>
                                      </p:cBhvr>
                                      <p:tavLst>
                                        <p:tav tm="0">
                                          <p:val>
                                            <p:strVal val="0-#ppt_w/2"/>
                                          </p:val>
                                        </p:tav>
                                        <p:tav tm="100000">
                                          <p:val>
                                            <p:strVal val="#ppt_x"/>
                                          </p:val>
                                        </p:tav>
                                      </p:tavLst>
                                    </p:anim>
                                    <p:anim calcmode="lin" valueType="num">
                                      <p:cBhvr additive="base">
                                        <p:cTn id="60"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 calcmode="lin" valueType="num">
                                      <p:cBhvr additive="base">
                                        <p:cTn id="65" dur="500" fill="hold"/>
                                        <p:tgtEl>
                                          <p:spTgt spid="46"/>
                                        </p:tgtEl>
                                        <p:attrNameLst>
                                          <p:attrName>ppt_x</p:attrName>
                                        </p:attrNameLst>
                                      </p:cBhvr>
                                      <p:tavLst>
                                        <p:tav tm="0">
                                          <p:val>
                                            <p:strVal val="#ppt_x"/>
                                          </p:val>
                                        </p:tav>
                                        <p:tav tm="100000">
                                          <p:val>
                                            <p:strVal val="#ppt_x"/>
                                          </p:val>
                                        </p:tav>
                                      </p:tavLst>
                                    </p:anim>
                                    <p:anim calcmode="lin" valueType="num">
                                      <p:cBhvr additive="base">
                                        <p:cTn id="66" dur="500" fill="hold"/>
                                        <p:tgtEl>
                                          <p:spTgt spid="46"/>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 calcmode="lin" valueType="num">
                                      <p:cBhvr additive="base">
                                        <p:cTn id="69" dur="500" fill="hold"/>
                                        <p:tgtEl>
                                          <p:spTgt spid="47"/>
                                        </p:tgtEl>
                                        <p:attrNameLst>
                                          <p:attrName>ppt_x</p:attrName>
                                        </p:attrNameLst>
                                      </p:cBhvr>
                                      <p:tavLst>
                                        <p:tav tm="0">
                                          <p:val>
                                            <p:strVal val="#ppt_x"/>
                                          </p:val>
                                        </p:tav>
                                        <p:tav tm="100000">
                                          <p:val>
                                            <p:strVal val="#ppt_x"/>
                                          </p:val>
                                        </p:tav>
                                      </p:tavLst>
                                    </p:anim>
                                    <p:anim calcmode="lin" valueType="num">
                                      <p:cBhvr additive="base">
                                        <p:cTn id="7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p:bldP spid="36" grpId="0"/>
      <p:bldP spid="37" grpId="0"/>
      <p:bldP spid="4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4"/>
            <a:ext cx="8737580" cy="1262296"/>
            <a:chOff x="1525723" y="4433135"/>
            <a:chExt cx="8180152" cy="1270220"/>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a:defRPr/>
              </a:pPr>
              <a:endParaRPr lang="en-US" sz="3200" kern="0">
                <a:solidFill>
                  <a:srgbClr val="B2B2B2">
                    <a:lumMod val="50000"/>
                  </a:srgbClr>
                </a:solidFill>
                <a:latin typeface="等线"/>
                <a:ea typeface="宋体" pitchFamily="2" charset="-122"/>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1207864"/>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Nhắc lại đề văn mà cô giáo đã giao cho lớp.</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983557"/>
            </a:xfrm>
            <a:prstGeom prst="rect">
              <a:avLst/>
            </a:prstGeom>
            <a:noFill/>
          </p:spPr>
          <p:txBody>
            <a:bodyPr wrap="square" rtlCol="0">
              <a:spAutoFit/>
            </a:bodyPr>
            <a:lstStyle/>
            <a:p>
              <a:pPr algn="just" defTabSz="1219170" fontAlgn="base">
                <a:spcBef>
                  <a:spcPct val="0"/>
                </a:spcBef>
                <a:spcAft>
                  <a:spcPct val="0"/>
                </a:spcAft>
              </a:pP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Đề</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giao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lớp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gì</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đỡ</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6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lang="en-US"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fontAlgn="base">
              <a:spcBef>
                <a:spcPct val="0"/>
              </a:spcBef>
              <a:spcAft>
                <a:spcPct val="0"/>
              </a:spcAft>
            </a:pPr>
            <a:endParaRPr lang="en-US" sz="2400">
              <a:solidFill>
                <a:srgbClr val="FFFFFF"/>
              </a:solidFill>
              <a:latin typeface="Arial"/>
            </a:endParaRPr>
          </a:p>
        </p:txBody>
      </p:sp>
      <p:pic>
        <p:nvPicPr>
          <p:cNvPr id="20" name="Picture 19">
            <a:extLst>
              <a:ext uri="{FF2B5EF4-FFF2-40B4-BE49-F238E27FC236}">
                <a16:creationId xmlns:a16="http://schemas.microsoft.com/office/drawing/2014/main" id="{527BDF32-6DD9-4415-8F2F-385B88404918}"/>
              </a:ext>
            </a:extLst>
          </p:cNvPr>
          <p:cNvPicPr>
            <a:picLocks noChangeAspect="1"/>
          </p:cNvPicPr>
          <p:nvPr/>
        </p:nvPicPr>
        <p:blipFill rotWithShape="1">
          <a:blip r:embed="rId5">
            <a:extLst>
              <a:ext uri="{28A0092B-C50C-407E-A947-70E740481C1C}">
                <a14:useLocalDpi xmlns:a14="http://schemas.microsoft.com/office/drawing/2010/main" val="0"/>
              </a:ext>
            </a:extLst>
          </a:blip>
          <a:srcRect l="9403" t="9783" r="78299" b="63042"/>
          <a:stretch/>
        </p:blipFill>
        <p:spPr>
          <a:xfrm>
            <a:off x="1461956" y="2420263"/>
            <a:ext cx="333982" cy="737992"/>
          </a:xfrm>
          <a:prstGeom prst="rect">
            <a:avLst/>
          </a:prstGeom>
        </p:spPr>
      </p:pic>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6"/>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79610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Vì sao Cô-li-a gặp khó khăn với đề văn này?</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2510514"/>
            <a:chOff x="2051946" y="4887565"/>
            <a:chExt cx="7447303" cy="2057132"/>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2057132"/>
            </a:xfrm>
            <a:custGeom>
              <a:avLst/>
              <a:gdLst>
                <a:gd name="connsiteX0" fmla="*/ 0 w 7447303"/>
                <a:gd name="connsiteY0" fmla="*/ 231386 h 2057132"/>
                <a:gd name="connsiteX1" fmla="*/ 231386 w 7447303"/>
                <a:gd name="connsiteY1" fmla="*/ 0 h 2057132"/>
                <a:gd name="connsiteX2" fmla="*/ 7215917 w 7447303"/>
                <a:gd name="connsiteY2" fmla="*/ 0 h 2057132"/>
                <a:gd name="connsiteX3" fmla="*/ 7447303 w 7447303"/>
                <a:gd name="connsiteY3" fmla="*/ 231386 h 2057132"/>
                <a:gd name="connsiteX4" fmla="*/ 7447303 w 7447303"/>
                <a:gd name="connsiteY4" fmla="*/ 1825746 h 2057132"/>
                <a:gd name="connsiteX5" fmla="*/ 7215917 w 7447303"/>
                <a:gd name="connsiteY5" fmla="*/ 2057132 h 2057132"/>
                <a:gd name="connsiteX6" fmla="*/ 231386 w 7447303"/>
                <a:gd name="connsiteY6" fmla="*/ 2057132 h 2057132"/>
                <a:gd name="connsiteX7" fmla="*/ 0 w 7447303"/>
                <a:gd name="connsiteY7" fmla="*/ 1825746 h 2057132"/>
                <a:gd name="connsiteX8" fmla="*/ 0 w 7447303"/>
                <a:gd name="connsiteY8" fmla="*/ 231386 h 205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2057132" fill="none" extrusionOk="0">
                  <a:moveTo>
                    <a:pt x="0" y="231386"/>
                  </a:moveTo>
                  <a:cubicBezTo>
                    <a:pt x="-4815" y="118622"/>
                    <a:pt x="87655" y="9679"/>
                    <a:pt x="231386" y="0"/>
                  </a:cubicBezTo>
                  <a:cubicBezTo>
                    <a:pt x="1522626" y="130230"/>
                    <a:pt x="4174167" y="-31979"/>
                    <a:pt x="7215917" y="0"/>
                  </a:cubicBezTo>
                  <a:cubicBezTo>
                    <a:pt x="7347509" y="1400"/>
                    <a:pt x="7447714" y="101789"/>
                    <a:pt x="7447303" y="231386"/>
                  </a:cubicBezTo>
                  <a:cubicBezTo>
                    <a:pt x="7402830" y="974371"/>
                    <a:pt x="7305317" y="1142819"/>
                    <a:pt x="7447303" y="1825746"/>
                  </a:cubicBezTo>
                  <a:cubicBezTo>
                    <a:pt x="7454614" y="1953592"/>
                    <a:pt x="7353965" y="2070985"/>
                    <a:pt x="7215917" y="2057132"/>
                  </a:cubicBezTo>
                  <a:cubicBezTo>
                    <a:pt x="4855297" y="2186848"/>
                    <a:pt x="2678801" y="2060359"/>
                    <a:pt x="231386" y="2057132"/>
                  </a:cubicBezTo>
                  <a:cubicBezTo>
                    <a:pt x="117419" y="2061428"/>
                    <a:pt x="8567" y="1971437"/>
                    <a:pt x="0" y="1825746"/>
                  </a:cubicBezTo>
                  <a:cubicBezTo>
                    <a:pt x="136557" y="1653366"/>
                    <a:pt x="-72254" y="500520"/>
                    <a:pt x="0" y="231386"/>
                  </a:cubicBezTo>
                  <a:close/>
                </a:path>
                <a:path w="7447303" h="2057132" stroke="0" extrusionOk="0">
                  <a:moveTo>
                    <a:pt x="0" y="231386"/>
                  </a:moveTo>
                  <a:cubicBezTo>
                    <a:pt x="4237" y="93175"/>
                    <a:pt x="100540" y="2190"/>
                    <a:pt x="231386" y="0"/>
                  </a:cubicBezTo>
                  <a:cubicBezTo>
                    <a:pt x="950925" y="-73941"/>
                    <a:pt x="4052724" y="153557"/>
                    <a:pt x="7215917" y="0"/>
                  </a:cubicBezTo>
                  <a:cubicBezTo>
                    <a:pt x="7355440" y="-10548"/>
                    <a:pt x="7426961" y="108184"/>
                    <a:pt x="7447303" y="231386"/>
                  </a:cubicBezTo>
                  <a:cubicBezTo>
                    <a:pt x="7477882" y="972692"/>
                    <a:pt x="7310485" y="1053873"/>
                    <a:pt x="7447303" y="1825746"/>
                  </a:cubicBezTo>
                  <a:cubicBezTo>
                    <a:pt x="7446112" y="1946165"/>
                    <a:pt x="7336064" y="2042576"/>
                    <a:pt x="7215917" y="2057132"/>
                  </a:cubicBezTo>
                  <a:cubicBezTo>
                    <a:pt x="4449189" y="2160244"/>
                    <a:pt x="2881613" y="2107991"/>
                    <a:pt x="231386" y="2057132"/>
                  </a:cubicBezTo>
                  <a:cubicBezTo>
                    <a:pt x="114297" y="2057014"/>
                    <a:pt x="7580" y="1958717"/>
                    <a:pt x="0" y="1825746"/>
                  </a:cubicBezTo>
                  <a:cubicBezTo>
                    <a:pt x="-27979" y="1536839"/>
                    <a:pt x="-69292" y="849989"/>
                    <a:pt x="0" y="231386"/>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tốt</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không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nhớ</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mình</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ít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khi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giúp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endPar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23" name="Picture 22">
            <a:extLst>
              <a:ext uri="{FF2B5EF4-FFF2-40B4-BE49-F238E27FC236}">
                <a16:creationId xmlns:a16="http://schemas.microsoft.com/office/drawing/2014/main" id="{7B27042A-0981-4BB9-A017-E6D551F6A67F}"/>
              </a:ext>
            </a:extLst>
          </p:cNvPr>
          <p:cNvPicPr>
            <a:picLocks noChangeAspect="1"/>
          </p:cNvPicPr>
          <p:nvPr/>
        </p:nvPicPr>
        <p:blipFill rotWithShape="1">
          <a:blip r:embed="rId6">
            <a:extLst>
              <a:ext uri="{28A0092B-C50C-407E-A947-70E740481C1C}">
                <a14:useLocalDpi xmlns:a14="http://schemas.microsoft.com/office/drawing/2010/main" val="0"/>
              </a:ext>
            </a:extLst>
          </a:blip>
          <a:srcRect l="25018" t="9783" r="54347" b="63042"/>
          <a:stretch/>
        </p:blipFill>
        <p:spPr>
          <a:xfrm>
            <a:off x="1265984" y="2451380"/>
            <a:ext cx="560378" cy="737992"/>
          </a:xfrm>
          <a:prstGeom prst="rect">
            <a:avLst/>
          </a:prstGeom>
        </p:spPr>
      </p:pic>
      <p:sp>
        <p:nvSpPr>
          <p:cNvPr id="7" name="Oval 6">
            <a:extLst>
              <a:ext uri="{FF2B5EF4-FFF2-40B4-BE49-F238E27FC236}">
                <a16:creationId xmlns:a16="http://schemas.microsoft.com/office/drawing/2014/main" id="{1A1F9E4D-4FBC-4328-8198-32E3AAEFE55C}"/>
              </a:ext>
            </a:extLst>
          </p:cNvPr>
          <p:cNvSpPr/>
          <p:nvPr/>
        </p:nvSpPr>
        <p:spPr bwMode="auto">
          <a:xfrm>
            <a:off x="3627435" y="5540829"/>
            <a:ext cx="454708" cy="495582"/>
          </a:xfrm>
          <a:prstGeom prst="ellipse">
            <a:avLst/>
          </a:prstGeom>
          <a:noFill/>
          <a:ln w="57150" cap="flat" cmpd="sng" algn="ctr">
            <a:solidFill>
              <a:srgbClr val="FF0000"/>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3119450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8737580"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a:defRPr/>
              </a:pPr>
              <a:r>
                <a:rPr lang="vi-V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Để bài văn dài hơn, Cô-li-a đã làm gì?</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6"/>
            <a:ext cx="7228855" cy="1831231"/>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9" y="4888280"/>
              <a:ext cx="7122189" cy="1437507"/>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36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Để bài văn của mình trở nên dài hơn, Cô-li-a đã viết thêm cả những việc mà bạn ấy chưa làm.</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a:extLst>
              <a:ext uri="{FF2B5EF4-FFF2-40B4-BE49-F238E27FC236}">
                <a16:creationId xmlns:a16="http://schemas.microsoft.com/office/drawing/2014/main" id="{4CB4B4A9-7990-4AE2-A732-FA256CC4D2A4}"/>
              </a:ext>
            </a:extLst>
          </p:cNvPr>
          <p:cNvPicPr>
            <a:picLocks noChangeAspect="1"/>
          </p:cNvPicPr>
          <p:nvPr/>
        </p:nvPicPr>
        <p:blipFill rotWithShape="1">
          <a:blip r:embed="rId6">
            <a:extLst>
              <a:ext uri="{28A0092B-C50C-407E-A947-70E740481C1C}">
                <a14:useLocalDpi xmlns:a14="http://schemas.microsoft.com/office/drawing/2010/main" val="0"/>
              </a:ext>
            </a:extLst>
          </a:blip>
          <a:srcRect l="48276" t="9436" r="31089" b="63389"/>
          <a:stretch/>
        </p:blipFill>
        <p:spPr>
          <a:xfrm>
            <a:off x="1410707" y="2399531"/>
            <a:ext cx="560378" cy="737992"/>
          </a:xfrm>
          <a:prstGeom prst="rect">
            <a:avLst/>
          </a:prstGeom>
        </p:spPr>
      </p:pic>
    </p:spTree>
    <p:extLst>
      <p:ext uri="{BB962C8B-B14F-4D97-AF65-F5344CB8AC3E}">
        <p14:creationId xmlns:p14="http://schemas.microsoft.com/office/powerpoint/2010/main" val="6780060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9697" y="1730802"/>
            <a:ext cx="8730345" cy="1251652"/>
            <a:chOff x="1532495" y="4349531"/>
            <a:chExt cx="8173379" cy="868199"/>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32495" y="4349531"/>
              <a:ext cx="8079625" cy="832599"/>
            </a:xfrm>
            <a:prstGeom prst="rect">
              <a:avLst/>
            </a:prstGeom>
          </p:spPr>
          <p:txBody>
            <a:bodyPr wrap="square">
              <a:spAutoFit/>
            </a:bodyPr>
            <a:lstStyle/>
            <a:p>
              <a:pPr algn="ctr">
                <a:defRPr/>
              </a:pPr>
              <a:r>
                <a:rPr lang="vi-VN" sz="3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hãy giải thích vì sao Cô-li-a vui vẻ nhận lời mẹ làm việc nhà.</a:t>
              </a: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124200" y="3658037"/>
            <a:ext cx="8730345" cy="2378376"/>
            <a:chOff x="2051946" y="4887565"/>
            <a:chExt cx="7447303" cy="1948857"/>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7" y="5096282"/>
              <a:ext cx="7122189" cy="1740140"/>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Theo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-li-a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vui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vẻ</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nhận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lời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mẹ</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những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việc</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bạn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ấy</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viết</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bài</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tập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làm</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văn</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nộp</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3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giáo</a:t>
              </a:r>
              <a:r>
                <a:rPr lang="en-US" sz="33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3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58FD414E-2874-4584-A02E-2035BC3B8D86}"/>
              </a:ext>
            </a:extLst>
          </p:cNvPr>
          <p:cNvPicPr>
            <a:picLocks noChangeAspect="1"/>
          </p:cNvPicPr>
          <p:nvPr/>
        </p:nvPicPr>
        <p:blipFill>
          <a:blip r:embed="rId5"/>
          <a:stretch>
            <a:fillRect/>
          </a:stretch>
        </p:blipFill>
        <p:spPr>
          <a:xfrm>
            <a:off x="3886940" y="622872"/>
            <a:ext cx="4139543" cy="1072989"/>
          </a:xfrm>
          <a:prstGeom prst="rect">
            <a:avLst/>
          </a:prstGeom>
        </p:spPr>
      </p:pic>
      <p:pic>
        <p:nvPicPr>
          <p:cNvPr id="15" name="Picture 14">
            <a:extLst>
              <a:ext uri="{FF2B5EF4-FFF2-40B4-BE49-F238E27FC236}">
                <a16:creationId xmlns:a16="http://schemas.microsoft.com/office/drawing/2014/main" id="{682CD238-F7BC-44A4-8512-4415E30F45BF}"/>
              </a:ext>
            </a:extLst>
          </p:cNvPr>
          <p:cNvPicPr>
            <a:picLocks noChangeAspect="1"/>
          </p:cNvPicPr>
          <p:nvPr/>
        </p:nvPicPr>
        <p:blipFill rotWithShape="1">
          <a:blip r:embed="rId6">
            <a:extLst>
              <a:ext uri="{28A0092B-C50C-407E-A947-70E740481C1C}">
                <a14:useLocalDpi xmlns:a14="http://schemas.microsoft.com/office/drawing/2010/main" val="0"/>
              </a:ext>
            </a:extLst>
          </a:blip>
          <a:srcRect l="69451" t="8047" r="9914" b="64778"/>
          <a:stretch/>
        </p:blipFill>
        <p:spPr>
          <a:xfrm>
            <a:off x="1187477" y="1778512"/>
            <a:ext cx="712077" cy="937773"/>
          </a:xfrm>
          <a:prstGeom prst="rect">
            <a:avLst/>
          </a:prstGeom>
        </p:spPr>
      </p:pic>
    </p:spTree>
    <p:extLst>
      <p:ext uri="{BB962C8B-B14F-4D97-AF65-F5344CB8AC3E}">
        <p14:creationId xmlns:p14="http://schemas.microsoft.com/office/powerpoint/2010/main" val="34618886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0-#ppt_w/2"/>
                                          </p:val>
                                        </p:tav>
                                        <p:tav tm="100000">
                                          <p:val>
                                            <p:strVal val="#ppt_x"/>
                                          </p:val>
                                        </p:tav>
                                      </p:tavLst>
                                    </p:anim>
                                    <p:anim calcmode="lin" valueType="num">
                                      <p:cBhvr additive="base">
                                        <p:cTn id="21"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0714" y="1"/>
            <a:ext cx="1651285"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10" name="Group 9">
            <a:extLst>
              <a:ext uri="{FF2B5EF4-FFF2-40B4-BE49-F238E27FC236}">
                <a16:creationId xmlns:a16="http://schemas.microsoft.com/office/drawing/2014/main" id="{C1A9E6D3-E216-49E1-A573-F2C57562BD59}"/>
              </a:ext>
            </a:extLst>
          </p:cNvPr>
          <p:cNvGrpSpPr/>
          <p:nvPr/>
        </p:nvGrpSpPr>
        <p:grpSpPr>
          <a:xfrm>
            <a:off x="1992464" y="2420261"/>
            <a:ext cx="6599086" cy="779700"/>
            <a:chOff x="1525723" y="4433135"/>
            <a:chExt cx="8180152" cy="784595"/>
          </a:xfrm>
        </p:grpSpPr>
        <p:sp>
          <p:nvSpPr>
            <p:cNvPr id="11" name="Rectangle: Rounded Corners 43">
              <a:extLst>
                <a:ext uri="{FF2B5EF4-FFF2-40B4-BE49-F238E27FC236}">
                  <a16:creationId xmlns:a16="http://schemas.microsoft.com/office/drawing/2014/main" id="{1E3F8E22-56BE-4567-BD71-16BA63FEEC27}"/>
                </a:ext>
              </a:extLst>
            </p:cNvPr>
            <p:cNvSpPr/>
            <p:nvPr/>
          </p:nvSpPr>
          <p:spPr>
            <a:xfrm>
              <a:off x="1532495" y="4433135"/>
              <a:ext cx="8173379" cy="784595"/>
            </a:xfrm>
            <a:custGeom>
              <a:avLst/>
              <a:gdLst>
                <a:gd name="connsiteX0" fmla="*/ 0 w 8173379"/>
                <a:gd name="connsiteY0" fmla="*/ 130768 h 784595"/>
                <a:gd name="connsiteX1" fmla="*/ 130768 w 8173379"/>
                <a:gd name="connsiteY1" fmla="*/ 0 h 784595"/>
                <a:gd name="connsiteX2" fmla="*/ 695900 w 8173379"/>
                <a:gd name="connsiteY2" fmla="*/ 0 h 784595"/>
                <a:gd name="connsiteX3" fmla="*/ 1340150 w 8173379"/>
                <a:gd name="connsiteY3" fmla="*/ 0 h 784595"/>
                <a:gd name="connsiteX4" fmla="*/ 1984400 w 8173379"/>
                <a:gd name="connsiteY4" fmla="*/ 0 h 784595"/>
                <a:gd name="connsiteX5" fmla="*/ 2312176 w 8173379"/>
                <a:gd name="connsiteY5" fmla="*/ 0 h 784595"/>
                <a:gd name="connsiteX6" fmla="*/ 2639952 w 8173379"/>
                <a:gd name="connsiteY6" fmla="*/ 0 h 784595"/>
                <a:gd name="connsiteX7" fmla="*/ 2967729 w 8173379"/>
                <a:gd name="connsiteY7" fmla="*/ 0 h 784595"/>
                <a:gd name="connsiteX8" fmla="*/ 3374624 w 8173379"/>
                <a:gd name="connsiteY8" fmla="*/ 0 h 784595"/>
                <a:gd name="connsiteX9" fmla="*/ 4018874 w 8173379"/>
                <a:gd name="connsiteY9" fmla="*/ 0 h 784595"/>
                <a:gd name="connsiteX10" fmla="*/ 4346650 w 8173379"/>
                <a:gd name="connsiteY10" fmla="*/ 0 h 784595"/>
                <a:gd name="connsiteX11" fmla="*/ 4832663 w 8173379"/>
                <a:gd name="connsiteY11" fmla="*/ 0 h 784595"/>
                <a:gd name="connsiteX12" fmla="*/ 5239558 w 8173379"/>
                <a:gd name="connsiteY12" fmla="*/ 0 h 784595"/>
                <a:gd name="connsiteX13" fmla="*/ 5725571 w 8173379"/>
                <a:gd name="connsiteY13" fmla="*/ 0 h 784595"/>
                <a:gd name="connsiteX14" fmla="*/ 6132466 w 8173379"/>
                <a:gd name="connsiteY14" fmla="*/ 0 h 784595"/>
                <a:gd name="connsiteX15" fmla="*/ 6697598 w 8173379"/>
                <a:gd name="connsiteY15" fmla="*/ 0 h 784595"/>
                <a:gd name="connsiteX16" fmla="*/ 7104492 w 8173379"/>
                <a:gd name="connsiteY16" fmla="*/ 0 h 784595"/>
                <a:gd name="connsiteX17" fmla="*/ 8042611 w 8173379"/>
                <a:gd name="connsiteY17" fmla="*/ 0 h 784595"/>
                <a:gd name="connsiteX18" fmla="*/ 8173379 w 8173379"/>
                <a:gd name="connsiteY18" fmla="*/ 130768 h 784595"/>
                <a:gd name="connsiteX19" fmla="*/ 8173379 w 8173379"/>
                <a:gd name="connsiteY19" fmla="*/ 653827 h 784595"/>
                <a:gd name="connsiteX20" fmla="*/ 8042611 w 8173379"/>
                <a:gd name="connsiteY20" fmla="*/ 784595 h 784595"/>
                <a:gd name="connsiteX21" fmla="*/ 7714835 w 8173379"/>
                <a:gd name="connsiteY21" fmla="*/ 784595 h 784595"/>
                <a:gd name="connsiteX22" fmla="*/ 6991466 w 8173379"/>
                <a:gd name="connsiteY22" fmla="*/ 784595 h 784595"/>
                <a:gd name="connsiteX23" fmla="*/ 6584571 w 8173379"/>
                <a:gd name="connsiteY23" fmla="*/ 784595 h 784595"/>
                <a:gd name="connsiteX24" fmla="*/ 5861203 w 8173379"/>
                <a:gd name="connsiteY24" fmla="*/ 784595 h 784595"/>
                <a:gd name="connsiteX25" fmla="*/ 5296071 w 8173379"/>
                <a:gd name="connsiteY25" fmla="*/ 784595 h 784595"/>
                <a:gd name="connsiteX26" fmla="*/ 4968295 w 8173379"/>
                <a:gd name="connsiteY26" fmla="*/ 784595 h 784595"/>
                <a:gd name="connsiteX27" fmla="*/ 4244926 w 8173379"/>
                <a:gd name="connsiteY27" fmla="*/ 784595 h 784595"/>
                <a:gd name="connsiteX28" fmla="*/ 3521558 w 8173379"/>
                <a:gd name="connsiteY28" fmla="*/ 784595 h 784595"/>
                <a:gd name="connsiteX29" fmla="*/ 2877308 w 8173379"/>
                <a:gd name="connsiteY29" fmla="*/ 784595 h 784595"/>
                <a:gd name="connsiteX30" fmla="*/ 2153939 w 8173379"/>
                <a:gd name="connsiteY30" fmla="*/ 784595 h 784595"/>
                <a:gd name="connsiteX31" fmla="*/ 1588808 w 8173379"/>
                <a:gd name="connsiteY31" fmla="*/ 784595 h 784595"/>
                <a:gd name="connsiteX32" fmla="*/ 944558 w 8173379"/>
                <a:gd name="connsiteY32" fmla="*/ 784595 h 784595"/>
                <a:gd name="connsiteX33" fmla="*/ 130768 w 8173379"/>
                <a:gd name="connsiteY33" fmla="*/ 784595 h 784595"/>
                <a:gd name="connsiteX34" fmla="*/ 0 w 8173379"/>
                <a:gd name="connsiteY34" fmla="*/ 653827 h 784595"/>
                <a:gd name="connsiteX35" fmla="*/ 0 w 8173379"/>
                <a:gd name="connsiteY35" fmla="*/ 130768 h 78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173379" h="784595" fill="none" extrusionOk="0">
                  <a:moveTo>
                    <a:pt x="0" y="130768"/>
                  </a:moveTo>
                  <a:cubicBezTo>
                    <a:pt x="1549" y="73373"/>
                    <a:pt x="58076" y="-15281"/>
                    <a:pt x="130768" y="0"/>
                  </a:cubicBezTo>
                  <a:cubicBezTo>
                    <a:pt x="365612" y="-12560"/>
                    <a:pt x="449750" y="40403"/>
                    <a:pt x="695900" y="0"/>
                  </a:cubicBezTo>
                  <a:cubicBezTo>
                    <a:pt x="942050" y="-40403"/>
                    <a:pt x="1102879" y="58419"/>
                    <a:pt x="1340150" y="0"/>
                  </a:cubicBezTo>
                  <a:cubicBezTo>
                    <a:pt x="1577421" y="-58419"/>
                    <a:pt x="1833823" y="39525"/>
                    <a:pt x="1984400" y="0"/>
                  </a:cubicBezTo>
                  <a:cubicBezTo>
                    <a:pt x="2134977" y="-39525"/>
                    <a:pt x="2200687" y="34277"/>
                    <a:pt x="2312176" y="0"/>
                  </a:cubicBezTo>
                  <a:cubicBezTo>
                    <a:pt x="2423665" y="-34277"/>
                    <a:pt x="2519045" y="19453"/>
                    <a:pt x="2639952" y="0"/>
                  </a:cubicBezTo>
                  <a:cubicBezTo>
                    <a:pt x="2760859" y="-19453"/>
                    <a:pt x="2819498" y="30728"/>
                    <a:pt x="2967729" y="0"/>
                  </a:cubicBezTo>
                  <a:cubicBezTo>
                    <a:pt x="3115960" y="-30728"/>
                    <a:pt x="3263860" y="38282"/>
                    <a:pt x="3374624" y="0"/>
                  </a:cubicBezTo>
                  <a:cubicBezTo>
                    <a:pt x="3485389" y="-38282"/>
                    <a:pt x="3749729" y="3291"/>
                    <a:pt x="4018874" y="0"/>
                  </a:cubicBezTo>
                  <a:cubicBezTo>
                    <a:pt x="4288019" y="-3291"/>
                    <a:pt x="4250817" y="29876"/>
                    <a:pt x="4346650" y="0"/>
                  </a:cubicBezTo>
                  <a:cubicBezTo>
                    <a:pt x="4442483" y="-29876"/>
                    <a:pt x="4702046" y="23649"/>
                    <a:pt x="4832663" y="0"/>
                  </a:cubicBezTo>
                  <a:cubicBezTo>
                    <a:pt x="4963280" y="-23649"/>
                    <a:pt x="5056371" y="15506"/>
                    <a:pt x="5239558" y="0"/>
                  </a:cubicBezTo>
                  <a:cubicBezTo>
                    <a:pt x="5422745" y="-15506"/>
                    <a:pt x="5499949" y="14783"/>
                    <a:pt x="5725571" y="0"/>
                  </a:cubicBezTo>
                  <a:cubicBezTo>
                    <a:pt x="5951193" y="-14783"/>
                    <a:pt x="6036488" y="21810"/>
                    <a:pt x="6132466" y="0"/>
                  </a:cubicBezTo>
                  <a:cubicBezTo>
                    <a:pt x="6228445" y="-21810"/>
                    <a:pt x="6488767" y="16758"/>
                    <a:pt x="6697598" y="0"/>
                  </a:cubicBezTo>
                  <a:cubicBezTo>
                    <a:pt x="6906429" y="-16758"/>
                    <a:pt x="6955772" y="36525"/>
                    <a:pt x="7104492" y="0"/>
                  </a:cubicBezTo>
                  <a:cubicBezTo>
                    <a:pt x="7253212" y="-36525"/>
                    <a:pt x="7623396" y="64142"/>
                    <a:pt x="8042611" y="0"/>
                  </a:cubicBezTo>
                  <a:cubicBezTo>
                    <a:pt x="8113605" y="2634"/>
                    <a:pt x="8180512" y="64608"/>
                    <a:pt x="8173379" y="130768"/>
                  </a:cubicBezTo>
                  <a:cubicBezTo>
                    <a:pt x="8176698" y="369718"/>
                    <a:pt x="8118826" y="477338"/>
                    <a:pt x="8173379" y="653827"/>
                  </a:cubicBezTo>
                  <a:cubicBezTo>
                    <a:pt x="8156883" y="723685"/>
                    <a:pt x="8122108" y="792990"/>
                    <a:pt x="8042611" y="784595"/>
                  </a:cubicBezTo>
                  <a:cubicBezTo>
                    <a:pt x="7915006" y="788647"/>
                    <a:pt x="7844581" y="782430"/>
                    <a:pt x="7714835" y="784595"/>
                  </a:cubicBezTo>
                  <a:cubicBezTo>
                    <a:pt x="7585089" y="786760"/>
                    <a:pt x="7167324" y="751126"/>
                    <a:pt x="6991466" y="784595"/>
                  </a:cubicBezTo>
                  <a:cubicBezTo>
                    <a:pt x="6815608" y="818064"/>
                    <a:pt x="6666181" y="743992"/>
                    <a:pt x="6584571" y="784595"/>
                  </a:cubicBezTo>
                  <a:cubicBezTo>
                    <a:pt x="6502961" y="825198"/>
                    <a:pt x="6037719" y="754364"/>
                    <a:pt x="5861203" y="784595"/>
                  </a:cubicBezTo>
                  <a:cubicBezTo>
                    <a:pt x="5684687" y="814826"/>
                    <a:pt x="5517845" y="771633"/>
                    <a:pt x="5296071" y="784595"/>
                  </a:cubicBezTo>
                  <a:cubicBezTo>
                    <a:pt x="5074297" y="797557"/>
                    <a:pt x="5094877" y="746993"/>
                    <a:pt x="4968295" y="784595"/>
                  </a:cubicBezTo>
                  <a:cubicBezTo>
                    <a:pt x="4841713" y="822197"/>
                    <a:pt x="4390665" y="751228"/>
                    <a:pt x="4244926" y="784595"/>
                  </a:cubicBezTo>
                  <a:cubicBezTo>
                    <a:pt x="4099187" y="817962"/>
                    <a:pt x="3809565" y="749174"/>
                    <a:pt x="3521558" y="784595"/>
                  </a:cubicBezTo>
                  <a:cubicBezTo>
                    <a:pt x="3233551" y="820016"/>
                    <a:pt x="3076880" y="730418"/>
                    <a:pt x="2877308" y="784595"/>
                  </a:cubicBezTo>
                  <a:cubicBezTo>
                    <a:pt x="2677736" y="838772"/>
                    <a:pt x="2321726" y="720166"/>
                    <a:pt x="2153939" y="784595"/>
                  </a:cubicBezTo>
                  <a:cubicBezTo>
                    <a:pt x="1986152" y="849024"/>
                    <a:pt x="1856595" y="769135"/>
                    <a:pt x="1588808" y="784595"/>
                  </a:cubicBezTo>
                  <a:cubicBezTo>
                    <a:pt x="1321021" y="800055"/>
                    <a:pt x="1215635" y="782548"/>
                    <a:pt x="944558" y="784595"/>
                  </a:cubicBezTo>
                  <a:cubicBezTo>
                    <a:pt x="673481" y="786642"/>
                    <a:pt x="507100" y="702098"/>
                    <a:pt x="130768" y="784595"/>
                  </a:cubicBezTo>
                  <a:cubicBezTo>
                    <a:pt x="56967" y="802774"/>
                    <a:pt x="-2936" y="721361"/>
                    <a:pt x="0" y="653827"/>
                  </a:cubicBezTo>
                  <a:cubicBezTo>
                    <a:pt x="-6671" y="395313"/>
                    <a:pt x="9117" y="334930"/>
                    <a:pt x="0" y="130768"/>
                  </a:cubicBezTo>
                  <a:close/>
                </a:path>
                <a:path w="8173379" h="784595" stroke="0" extrusionOk="0">
                  <a:moveTo>
                    <a:pt x="0" y="130768"/>
                  </a:moveTo>
                  <a:cubicBezTo>
                    <a:pt x="-8139" y="56143"/>
                    <a:pt x="65416" y="5229"/>
                    <a:pt x="130768" y="0"/>
                  </a:cubicBezTo>
                  <a:cubicBezTo>
                    <a:pt x="440343" y="-13051"/>
                    <a:pt x="595521" y="226"/>
                    <a:pt x="775018" y="0"/>
                  </a:cubicBezTo>
                  <a:cubicBezTo>
                    <a:pt x="954515" y="-226"/>
                    <a:pt x="1269683" y="51440"/>
                    <a:pt x="1419268" y="0"/>
                  </a:cubicBezTo>
                  <a:cubicBezTo>
                    <a:pt x="1568853" y="-51440"/>
                    <a:pt x="1782430" y="64798"/>
                    <a:pt x="2063518" y="0"/>
                  </a:cubicBezTo>
                  <a:cubicBezTo>
                    <a:pt x="2344606" y="-64798"/>
                    <a:pt x="2600791" y="34156"/>
                    <a:pt x="2786887" y="0"/>
                  </a:cubicBezTo>
                  <a:cubicBezTo>
                    <a:pt x="2972983" y="-34156"/>
                    <a:pt x="3030066" y="37402"/>
                    <a:pt x="3193782" y="0"/>
                  </a:cubicBezTo>
                  <a:cubicBezTo>
                    <a:pt x="3357498" y="-37402"/>
                    <a:pt x="3606647" y="26845"/>
                    <a:pt x="3758913" y="0"/>
                  </a:cubicBezTo>
                  <a:cubicBezTo>
                    <a:pt x="3911179" y="-26845"/>
                    <a:pt x="4060113" y="15900"/>
                    <a:pt x="4244926" y="0"/>
                  </a:cubicBezTo>
                  <a:cubicBezTo>
                    <a:pt x="4429739" y="-15900"/>
                    <a:pt x="4465133" y="44837"/>
                    <a:pt x="4651821" y="0"/>
                  </a:cubicBezTo>
                  <a:cubicBezTo>
                    <a:pt x="4838510" y="-44837"/>
                    <a:pt x="5037410" y="66668"/>
                    <a:pt x="5296071" y="0"/>
                  </a:cubicBezTo>
                  <a:cubicBezTo>
                    <a:pt x="5554732" y="-66668"/>
                    <a:pt x="5549118" y="5075"/>
                    <a:pt x="5623848" y="0"/>
                  </a:cubicBezTo>
                  <a:cubicBezTo>
                    <a:pt x="5698578" y="-5075"/>
                    <a:pt x="5840538" y="33591"/>
                    <a:pt x="5951624" y="0"/>
                  </a:cubicBezTo>
                  <a:cubicBezTo>
                    <a:pt x="6062710" y="-33591"/>
                    <a:pt x="6332212" y="471"/>
                    <a:pt x="6595874" y="0"/>
                  </a:cubicBezTo>
                  <a:cubicBezTo>
                    <a:pt x="6859536" y="-471"/>
                    <a:pt x="6882566" y="10175"/>
                    <a:pt x="7002769" y="0"/>
                  </a:cubicBezTo>
                  <a:cubicBezTo>
                    <a:pt x="7122972" y="-10175"/>
                    <a:pt x="7284622" y="17843"/>
                    <a:pt x="7409664" y="0"/>
                  </a:cubicBezTo>
                  <a:cubicBezTo>
                    <a:pt x="7534707" y="-17843"/>
                    <a:pt x="7778985" y="44119"/>
                    <a:pt x="8042611" y="0"/>
                  </a:cubicBezTo>
                  <a:cubicBezTo>
                    <a:pt x="8113461" y="938"/>
                    <a:pt x="8175044" y="55044"/>
                    <a:pt x="8173379" y="130768"/>
                  </a:cubicBezTo>
                  <a:cubicBezTo>
                    <a:pt x="8221592" y="355002"/>
                    <a:pt x="8130066" y="545882"/>
                    <a:pt x="8173379" y="653827"/>
                  </a:cubicBezTo>
                  <a:cubicBezTo>
                    <a:pt x="8185895" y="719665"/>
                    <a:pt x="8113897" y="769473"/>
                    <a:pt x="8042611" y="784595"/>
                  </a:cubicBezTo>
                  <a:cubicBezTo>
                    <a:pt x="7859510" y="805824"/>
                    <a:pt x="7707882" y="724120"/>
                    <a:pt x="7477479" y="784595"/>
                  </a:cubicBezTo>
                  <a:cubicBezTo>
                    <a:pt x="7247076" y="845070"/>
                    <a:pt x="7160745" y="753077"/>
                    <a:pt x="7070585" y="784595"/>
                  </a:cubicBezTo>
                  <a:cubicBezTo>
                    <a:pt x="6980425" y="816113"/>
                    <a:pt x="6638463" y="773704"/>
                    <a:pt x="6505453" y="784595"/>
                  </a:cubicBezTo>
                  <a:cubicBezTo>
                    <a:pt x="6372443" y="795486"/>
                    <a:pt x="6093761" y="778718"/>
                    <a:pt x="5940321" y="784595"/>
                  </a:cubicBezTo>
                  <a:cubicBezTo>
                    <a:pt x="5786881" y="790472"/>
                    <a:pt x="5696215" y="750485"/>
                    <a:pt x="5612545" y="784595"/>
                  </a:cubicBezTo>
                  <a:cubicBezTo>
                    <a:pt x="5528875" y="818705"/>
                    <a:pt x="5401331" y="770796"/>
                    <a:pt x="5205650" y="784595"/>
                  </a:cubicBezTo>
                  <a:cubicBezTo>
                    <a:pt x="5009969" y="798394"/>
                    <a:pt x="4982640" y="782254"/>
                    <a:pt x="4877874" y="784595"/>
                  </a:cubicBezTo>
                  <a:cubicBezTo>
                    <a:pt x="4773108" y="786936"/>
                    <a:pt x="4660095" y="738642"/>
                    <a:pt x="4470979" y="784595"/>
                  </a:cubicBezTo>
                  <a:cubicBezTo>
                    <a:pt x="4281864" y="830548"/>
                    <a:pt x="3972406" y="728117"/>
                    <a:pt x="3826729" y="784595"/>
                  </a:cubicBezTo>
                  <a:cubicBezTo>
                    <a:pt x="3681052" y="841073"/>
                    <a:pt x="3535297" y="749261"/>
                    <a:pt x="3419834" y="784595"/>
                  </a:cubicBezTo>
                  <a:cubicBezTo>
                    <a:pt x="3304371" y="819929"/>
                    <a:pt x="3134310" y="781970"/>
                    <a:pt x="2854703" y="784595"/>
                  </a:cubicBezTo>
                  <a:cubicBezTo>
                    <a:pt x="2575096" y="787220"/>
                    <a:pt x="2469419" y="727606"/>
                    <a:pt x="2368689" y="784595"/>
                  </a:cubicBezTo>
                  <a:cubicBezTo>
                    <a:pt x="2267959" y="841584"/>
                    <a:pt x="2135343" y="748493"/>
                    <a:pt x="1961795" y="784595"/>
                  </a:cubicBezTo>
                  <a:cubicBezTo>
                    <a:pt x="1788247" y="820697"/>
                    <a:pt x="1463595" y="738972"/>
                    <a:pt x="1238426" y="784595"/>
                  </a:cubicBezTo>
                  <a:cubicBezTo>
                    <a:pt x="1013257" y="830218"/>
                    <a:pt x="941092" y="756838"/>
                    <a:pt x="831531" y="784595"/>
                  </a:cubicBezTo>
                  <a:cubicBezTo>
                    <a:pt x="721971" y="812352"/>
                    <a:pt x="450496" y="713872"/>
                    <a:pt x="130768" y="784595"/>
                  </a:cubicBezTo>
                  <a:cubicBezTo>
                    <a:pt x="67020" y="789187"/>
                    <a:pt x="8422" y="724116"/>
                    <a:pt x="0" y="653827"/>
                  </a:cubicBezTo>
                  <a:cubicBezTo>
                    <a:pt x="-58789" y="541384"/>
                    <a:pt x="55591" y="339741"/>
                    <a:pt x="0" y="130768"/>
                  </a:cubicBezTo>
                  <a:close/>
                </a:path>
              </a:pathLst>
            </a:custGeom>
            <a:solidFill>
              <a:schemeClr val="accent2">
                <a:lumMod val="20000"/>
                <a:lumOff val="80000"/>
              </a:schemeClr>
            </a:solidFill>
            <a:ln w="12700" cap="flat" cmpd="sng" algn="ctr">
              <a:solidFill>
                <a:schemeClr val="accent2"/>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srgbClr val="B2B2B2">
                    <a:lumMod val="50000"/>
                  </a:srgbClr>
                </a:solidFill>
                <a:effectLst/>
                <a:uLnTx/>
                <a:uFillTx/>
                <a:latin typeface="等线"/>
                <a:ea typeface="宋体" pitchFamily="2" charset="-122"/>
                <a:cs typeface="+mn-cs"/>
              </a:endParaRPr>
            </a:p>
          </p:txBody>
        </p:sp>
        <p:sp>
          <p:nvSpPr>
            <p:cNvPr id="12" name="Rectangle 11">
              <a:extLst>
                <a:ext uri="{FF2B5EF4-FFF2-40B4-BE49-F238E27FC236}">
                  <a16:creationId xmlns:a16="http://schemas.microsoft.com/office/drawing/2014/main" id="{92F55DAB-02B9-46B0-870E-BD05595EEA35}"/>
                </a:ext>
              </a:extLst>
            </p:cNvPr>
            <p:cNvSpPr/>
            <p:nvPr/>
          </p:nvSpPr>
          <p:spPr>
            <a:xfrm>
              <a:off x="1525723" y="4495491"/>
              <a:ext cx="8180152" cy="65038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nhận xét gì về Cô-li-a?</a:t>
              </a:r>
              <a:endParaRPr kumimoji="0" lang="vi-VN" sz="3600" b="0" i="0" u="none" strike="noStrike" kern="0" cap="none" spc="0" normalizeH="0" baseline="0" noProof="0" dirty="0">
                <a:ln>
                  <a:noFill/>
                </a:ln>
                <a:solidFill>
                  <a:srgbClr val="663F0D">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6" name="Group 15">
            <a:extLst>
              <a:ext uri="{FF2B5EF4-FFF2-40B4-BE49-F238E27FC236}">
                <a16:creationId xmlns:a16="http://schemas.microsoft.com/office/drawing/2014/main" id="{B708DCBB-F3F9-4EC8-9FE9-D7D1AFA774EF}"/>
              </a:ext>
            </a:extLst>
          </p:cNvPr>
          <p:cNvGrpSpPr/>
          <p:nvPr/>
        </p:nvGrpSpPr>
        <p:grpSpPr>
          <a:xfrm>
            <a:off x="3401045" y="3658033"/>
            <a:ext cx="7228855" cy="2920485"/>
            <a:chOff x="2051946" y="4887565"/>
            <a:chExt cx="7447303" cy="1500523"/>
          </a:xfrm>
        </p:grpSpPr>
        <p:sp>
          <p:nvSpPr>
            <p:cNvPr id="17" name="Rounded Rectangle 14">
              <a:extLst>
                <a:ext uri="{FF2B5EF4-FFF2-40B4-BE49-F238E27FC236}">
                  <a16:creationId xmlns:a16="http://schemas.microsoft.com/office/drawing/2014/main" id="{FAC69433-9BEA-408E-8AAF-B72287D3BEE6}"/>
                </a:ext>
              </a:extLst>
            </p:cNvPr>
            <p:cNvSpPr/>
            <p:nvPr/>
          </p:nvSpPr>
          <p:spPr>
            <a:xfrm>
              <a:off x="2051946" y="4887565"/>
              <a:ext cx="7447303" cy="1500523"/>
            </a:xfrm>
            <a:custGeom>
              <a:avLst/>
              <a:gdLst>
                <a:gd name="connsiteX0" fmla="*/ 0 w 7447303"/>
                <a:gd name="connsiteY0" fmla="*/ 168779 h 1500523"/>
                <a:gd name="connsiteX1" fmla="*/ 168779 w 7447303"/>
                <a:gd name="connsiteY1" fmla="*/ 0 h 1500523"/>
                <a:gd name="connsiteX2" fmla="*/ 7278524 w 7447303"/>
                <a:gd name="connsiteY2" fmla="*/ 0 h 1500523"/>
                <a:gd name="connsiteX3" fmla="*/ 7447303 w 7447303"/>
                <a:gd name="connsiteY3" fmla="*/ 168779 h 1500523"/>
                <a:gd name="connsiteX4" fmla="*/ 7447303 w 7447303"/>
                <a:gd name="connsiteY4" fmla="*/ 1331744 h 1500523"/>
                <a:gd name="connsiteX5" fmla="*/ 7278524 w 7447303"/>
                <a:gd name="connsiteY5" fmla="*/ 1500523 h 1500523"/>
                <a:gd name="connsiteX6" fmla="*/ 168779 w 7447303"/>
                <a:gd name="connsiteY6" fmla="*/ 1500523 h 1500523"/>
                <a:gd name="connsiteX7" fmla="*/ 0 w 7447303"/>
                <a:gd name="connsiteY7" fmla="*/ 1331744 h 1500523"/>
                <a:gd name="connsiteX8" fmla="*/ 0 w 7447303"/>
                <a:gd name="connsiteY8" fmla="*/ 168779 h 150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47303" h="1500523" fill="none" extrusionOk="0">
                  <a:moveTo>
                    <a:pt x="0" y="168779"/>
                  </a:moveTo>
                  <a:cubicBezTo>
                    <a:pt x="-5159" y="91664"/>
                    <a:pt x="66571" y="5462"/>
                    <a:pt x="168779" y="0"/>
                  </a:cubicBezTo>
                  <a:cubicBezTo>
                    <a:pt x="3539729" y="130230"/>
                    <a:pt x="4672907" y="-31979"/>
                    <a:pt x="7278524" y="0"/>
                  </a:cubicBezTo>
                  <a:cubicBezTo>
                    <a:pt x="7382441" y="3943"/>
                    <a:pt x="7449184" y="67296"/>
                    <a:pt x="7447303" y="168779"/>
                  </a:cubicBezTo>
                  <a:cubicBezTo>
                    <a:pt x="7411146" y="313173"/>
                    <a:pt x="7402470" y="1127388"/>
                    <a:pt x="7447303" y="1331744"/>
                  </a:cubicBezTo>
                  <a:cubicBezTo>
                    <a:pt x="7449673" y="1424976"/>
                    <a:pt x="7381250" y="1513370"/>
                    <a:pt x="7278524" y="1500523"/>
                  </a:cubicBezTo>
                  <a:cubicBezTo>
                    <a:pt x="6251530" y="1630239"/>
                    <a:pt x="1358082" y="1503750"/>
                    <a:pt x="168779" y="1500523"/>
                  </a:cubicBezTo>
                  <a:cubicBezTo>
                    <a:pt x="89529" y="1504862"/>
                    <a:pt x="6130" y="1437767"/>
                    <a:pt x="0" y="1331744"/>
                  </a:cubicBezTo>
                  <a:cubicBezTo>
                    <a:pt x="-30118" y="1053649"/>
                    <a:pt x="-74501" y="588336"/>
                    <a:pt x="0" y="168779"/>
                  </a:cubicBezTo>
                  <a:close/>
                </a:path>
                <a:path w="7447303" h="1500523" stroke="0" extrusionOk="0">
                  <a:moveTo>
                    <a:pt x="0" y="168779"/>
                  </a:moveTo>
                  <a:cubicBezTo>
                    <a:pt x="3087" y="67974"/>
                    <a:pt x="60910" y="10505"/>
                    <a:pt x="168779" y="0"/>
                  </a:cubicBezTo>
                  <a:cubicBezTo>
                    <a:pt x="3273357" y="-73941"/>
                    <a:pt x="5870834" y="153557"/>
                    <a:pt x="7278524" y="0"/>
                  </a:cubicBezTo>
                  <a:cubicBezTo>
                    <a:pt x="7377931" y="-5567"/>
                    <a:pt x="7430939" y="79256"/>
                    <a:pt x="7447303" y="168779"/>
                  </a:cubicBezTo>
                  <a:cubicBezTo>
                    <a:pt x="7550669" y="627242"/>
                    <a:pt x="7429452" y="1090516"/>
                    <a:pt x="7447303" y="1331744"/>
                  </a:cubicBezTo>
                  <a:cubicBezTo>
                    <a:pt x="7445521" y="1413929"/>
                    <a:pt x="7370226" y="1497644"/>
                    <a:pt x="7278524" y="1500523"/>
                  </a:cubicBezTo>
                  <a:cubicBezTo>
                    <a:pt x="4050621" y="1603635"/>
                    <a:pt x="1102609" y="1551382"/>
                    <a:pt x="168779" y="1500523"/>
                  </a:cubicBezTo>
                  <a:cubicBezTo>
                    <a:pt x="77306" y="1500504"/>
                    <a:pt x="11285" y="1432669"/>
                    <a:pt x="0" y="1331744"/>
                  </a:cubicBezTo>
                  <a:cubicBezTo>
                    <a:pt x="453" y="888573"/>
                    <a:pt x="50803" y="341655"/>
                    <a:pt x="0" y="168779"/>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prstGeom prst="roundRect">
                      <a:avLst>
                        <a:gd name="adj" fmla="val 11248"/>
                      </a:avLst>
                    </a:prstGeom>
                    <ask:type>
                      <ask:lineSketchCurved/>
                    </ask:type>
                  </ask:lineSketchStyleProps>
                </a:ext>
              </a:extLst>
            </a:ln>
            <a:effectLst/>
          </p:spPr>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1351" b="0" i="0" u="none" strike="noStrike" kern="1200" cap="none" spc="0" normalizeH="0" baseline="0" noProof="0">
                <a:ln>
                  <a:noFill/>
                </a:ln>
                <a:solidFill>
                  <a:srgbClr val="FFFFFF"/>
                </a:solidFill>
                <a:effectLst/>
                <a:uLnTx/>
                <a:uFillTx/>
                <a:latin typeface="Arial" pitchFamily="34" charset="0"/>
                <a:ea typeface="宋体" pitchFamily="2" charset="-122"/>
                <a:cs typeface="Arial"/>
                <a:sym typeface="Arial"/>
              </a:endParaRPr>
            </a:p>
          </p:txBody>
        </p:sp>
        <p:sp>
          <p:nvSpPr>
            <p:cNvPr id="18" name="TextBox 17">
              <a:extLst>
                <a:ext uri="{FF2B5EF4-FFF2-40B4-BE49-F238E27FC236}">
                  <a16:creationId xmlns:a16="http://schemas.microsoft.com/office/drawing/2014/main" id="{129C5727-5202-45B3-A5EA-7EDA18E4C153}"/>
                </a:ext>
              </a:extLst>
            </p:cNvPr>
            <p:cNvSpPr txBox="1"/>
            <p:nvPr/>
          </p:nvSpPr>
          <p:spPr>
            <a:xfrm>
              <a:off x="2285178" y="4976927"/>
              <a:ext cx="7122189" cy="1375759"/>
            </a:xfrm>
            <a:prstGeom prst="rect">
              <a:avLst/>
            </a:prstGeom>
            <a:noFill/>
          </p:spPr>
          <p:txBody>
            <a:bodyPr wrap="square" rtlCol="0">
              <a:spAutoFit/>
            </a:bodyPr>
            <a:lstStyle/>
            <a:p>
              <a:pPr marL="0" marR="0" lvl="0" indent="0" algn="just" defTabSz="1219170" rtl="0" eaLnBrk="1" fontAlgn="base" latinLnBrk="0" hangingPunct="1">
                <a:lnSpc>
                  <a:spcPct val="100000"/>
                </a:lnSpc>
                <a:spcBef>
                  <a:spcPct val="0"/>
                </a:spcBef>
                <a:spcAft>
                  <a:spcPct val="0"/>
                </a:spcAft>
                <a:buClrTx/>
                <a:buSzTx/>
                <a:buFontTx/>
                <a:buNone/>
                <a:tabLst/>
                <a:defRPr/>
              </a:pP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Trước khi làm bài tập làm văn mà cô giáo giao, Cô-li-a rất ít khi làm việc nhà giúp mẹ. Nhưng kể từ lúc làm bài văn kể về những công việc đã làm để giúp đỡ mẹ, cậu đã thay đổi. Cậu cảm thấy rất vui khi được mẹ nhờ làm việc nhà.</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19" name="Freeform: Shape 18">
            <a:extLst>
              <a:ext uri="{FF2B5EF4-FFF2-40B4-BE49-F238E27FC236}">
                <a16:creationId xmlns:a16="http://schemas.microsoft.com/office/drawing/2014/main" id="{99CD38BE-4747-4CF6-A304-E3B673DFDA22}"/>
              </a:ext>
            </a:extLst>
          </p:cNvPr>
          <p:cNvSpPr/>
          <p:nvPr/>
        </p:nvSpPr>
        <p:spPr>
          <a:xfrm>
            <a:off x="1949705" y="3422204"/>
            <a:ext cx="1081849" cy="858921"/>
          </a:xfrm>
          <a:custGeom>
            <a:avLst/>
            <a:gdLst>
              <a:gd name="connsiteX0" fmla="*/ 5495 w 730885"/>
              <a:gd name="connsiteY0" fmla="*/ 130766 h 536889"/>
              <a:gd name="connsiteX1" fmla="*/ 71904 w 730885"/>
              <a:gd name="connsiteY1" fmla="*/ 222717 h 536889"/>
              <a:gd name="connsiteX2" fmla="*/ 189397 w 730885"/>
              <a:gd name="connsiteY2" fmla="*/ 322331 h 536889"/>
              <a:gd name="connsiteX3" fmla="*/ 350311 w 730885"/>
              <a:gd name="connsiteY3" fmla="*/ 424498 h 536889"/>
              <a:gd name="connsiteX4" fmla="*/ 460141 w 730885"/>
              <a:gd name="connsiteY4" fmla="*/ 455148 h 536889"/>
              <a:gd name="connsiteX5" fmla="*/ 416720 w 730885"/>
              <a:gd name="connsiteY5" fmla="*/ 534328 h 536889"/>
              <a:gd name="connsiteX6" fmla="*/ 603176 w 730885"/>
              <a:gd name="connsiteY6" fmla="*/ 519003 h 536889"/>
              <a:gd name="connsiteX7" fmla="*/ 730885 w 730885"/>
              <a:gd name="connsiteY7" fmla="*/ 508786 h 536889"/>
              <a:gd name="connsiteX8" fmla="*/ 603176 w 730885"/>
              <a:gd name="connsiteY8" fmla="*/ 289126 h 536889"/>
              <a:gd name="connsiteX9" fmla="*/ 521442 w 730885"/>
              <a:gd name="connsiteY9" fmla="*/ 347872 h 536889"/>
              <a:gd name="connsiteX10" fmla="*/ 332431 w 730885"/>
              <a:gd name="connsiteY10" fmla="*/ 179296 h 536889"/>
              <a:gd name="connsiteX11" fmla="*/ 214939 w 730885"/>
              <a:gd name="connsiteY11" fmla="*/ 503 h 536889"/>
              <a:gd name="connsiteX12" fmla="*/ 5495 w 730885"/>
              <a:gd name="connsiteY12" fmla="*/ 130766 h 53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0885" h="536889">
                <a:moveTo>
                  <a:pt x="5495" y="130766"/>
                </a:moveTo>
                <a:cubicBezTo>
                  <a:pt x="-18344" y="167802"/>
                  <a:pt x="41254" y="190789"/>
                  <a:pt x="71904" y="222717"/>
                </a:cubicBezTo>
                <a:cubicBezTo>
                  <a:pt x="102554" y="254645"/>
                  <a:pt x="142996" y="288701"/>
                  <a:pt x="189397" y="322331"/>
                </a:cubicBezTo>
                <a:cubicBezTo>
                  <a:pt x="235798" y="355961"/>
                  <a:pt x="305187" y="402362"/>
                  <a:pt x="350311" y="424498"/>
                </a:cubicBezTo>
                <a:cubicBezTo>
                  <a:pt x="395435" y="446634"/>
                  <a:pt x="449073" y="436843"/>
                  <a:pt x="460141" y="455148"/>
                </a:cubicBezTo>
                <a:cubicBezTo>
                  <a:pt x="471209" y="473453"/>
                  <a:pt x="392881" y="523686"/>
                  <a:pt x="416720" y="534328"/>
                </a:cubicBezTo>
                <a:cubicBezTo>
                  <a:pt x="440559" y="544971"/>
                  <a:pt x="603176" y="519003"/>
                  <a:pt x="603176" y="519003"/>
                </a:cubicBezTo>
                <a:cubicBezTo>
                  <a:pt x="655537" y="514746"/>
                  <a:pt x="730885" y="547099"/>
                  <a:pt x="730885" y="508786"/>
                </a:cubicBezTo>
                <a:cubicBezTo>
                  <a:pt x="730885" y="470473"/>
                  <a:pt x="638083" y="315945"/>
                  <a:pt x="603176" y="289126"/>
                </a:cubicBezTo>
                <a:cubicBezTo>
                  <a:pt x="568269" y="262307"/>
                  <a:pt x="566566" y="366177"/>
                  <a:pt x="521442" y="347872"/>
                </a:cubicBezTo>
                <a:cubicBezTo>
                  <a:pt x="476318" y="329567"/>
                  <a:pt x="383515" y="237191"/>
                  <a:pt x="332431" y="179296"/>
                </a:cubicBezTo>
                <a:cubicBezTo>
                  <a:pt x="281347" y="121401"/>
                  <a:pt x="267726" y="9017"/>
                  <a:pt x="214939" y="503"/>
                </a:cubicBezTo>
                <a:cubicBezTo>
                  <a:pt x="162152" y="-8011"/>
                  <a:pt x="29334" y="93730"/>
                  <a:pt x="5495" y="130766"/>
                </a:cubicBezTo>
                <a:close/>
              </a:path>
            </a:pathLst>
          </a:custGeom>
          <a:solidFill>
            <a:schemeClr val="accent5">
              <a:lumMod val="20000"/>
              <a:lumOff val="80000"/>
            </a:schemeClr>
          </a:solidFill>
          <a:ln w="28575">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pic>
        <p:nvPicPr>
          <p:cNvPr id="22" name="Picture 21">
            <a:extLst>
              <a:ext uri="{FF2B5EF4-FFF2-40B4-BE49-F238E27FC236}">
                <a16:creationId xmlns:a16="http://schemas.microsoft.com/office/drawing/2014/main" id="{30CE0955-2108-4B61-A0B8-79E8EC80CBD9}"/>
              </a:ext>
            </a:extLst>
          </p:cNvPr>
          <p:cNvPicPr>
            <a:picLocks noChangeAspect="1"/>
          </p:cNvPicPr>
          <p:nvPr/>
        </p:nvPicPr>
        <p:blipFill>
          <a:blip r:embed="rId5"/>
          <a:stretch>
            <a:fillRect/>
          </a:stretch>
        </p:blipFill>
        <p:spPr>
          <a:xfrm>
            <a:off x="4098555" y="543405"/>
            <a:ext cx="4139543" cy="1072989"/>
          </a:xfrm>
          <a:prstGeom prst="rect">
            <a:avLst/>
          </a:prstGeom>
        </p:spPr>
      </p:pic>
      <p:pic>
        <p:nvPicPr>
          <p:cNvPr id="15" name="Picture 14" descr="Logo&#10;&#10;Description automatically generated">
            <a:extLst>
              <a:ext uri="{FF2B5EF4-FFF2-40B4-BE49-F238E27FC236}">
                <a16:creationId xmlns:a16="http://schemas.microsoft.com/office/drawing/2014/main" id="{684B3C8E-87C8-49CE-95A4-88478C758B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3393" y="2194772"/>
            <a:ext cx="1116312" cy="1116312"/>
          </a:xfrm>
          <a:prstGeom prst="rect">
            <a:avLst/>
          </a:prstGeom>
        </p:spPr>
      </p:pic>
    </p:spTree>
    <p:extLst>
      <p:ext uri="{BB962C8B-B14F-4D97-AF65-F5344CB8AC3E}">
        <p14:creationId xmlns:p14="http://schemas.microsoft.com/office/powerpoint/2010/main" val="2706453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0" name="Group 19">
            <a:extLst>
              <a:ext uri="{FF2B5EF4-FFF2-40B4-BE49-F238E27FC236}">
                <a16:creationId xmlns:a16="http://schemas.microsoft.com/office/drawing/2014/main" id="{E2E5D366-B70E-4A96-86C3-2B6F5B0F47A4}"/>
              </a:ext>
            </a:extLst>
          </p:cNvPr>
          <p:cNvGrpSpPr/>
          <p:nvPr/>
        </p:nvGrpSpPr>
        <p:grpSpPr>
          <a:xfrm>
            <a:off x="1411009" y="2409213"/>
            <a:ext cx="8193487" cy="983256"/>
            <a:chOff x="1896281" y="755776"/>
            <a:chExt cx="6749697" cy="884624"/>
          </a:xfrm>
        </p:grpSpPr>
        <p:sp>
          <p:nvSpPr>
            <p:cNvPr id="21" name="Rectangle: Rounded Corners 43">
              <a:extLst>
                <a:ext uri="{FF2B5EF4-FFF2-40B4-BE49-F238E27FC236}">
                  <a16:creationId xmlns:a16="http://schemas.microsoft.com/office/drawing/2014/main" id="{E47E1B05-B73E-44D9-8B2F-34D71A9F80CD}"/>
                </a:ext>
              </a:extLst>
            </p:cNvPr>
            <p:cNvSpPr/>
            <p:nvPr/>
          </p:nvSpPr>
          <p:spPr>
            <a:xfrm>
              <a:off x="1896281" y="755776"/>
              <a:ext cx="6749697" cy="884624"/>
            </a:xfrm>
            <a:custGeom>
              <a:avLst/>
              <a:gdLst>
                <a:gd name="connsiteX0" fmla="*/ 0 w 6749697"/>
                <a:gd name="connsiteY0" fmla="*/ 147440 h 884624"/>
                <a:gd name="connsiteX1" fmla="*/ 147440 w 6749697"/>
                <a:gd name="connsiteY1" fmla="*/ 0 h 884624"/>
                <a:gd name="connsiteX2" fmla="*/ 863338 w 6749697"/>
                <a:gd name="connsiteY2" fmla="*/ 0 h 884624"/>
                <a:gd name="connsiteX3" fmla="*/ 1321043 w 6749697"/>
                <a:gd name="connsiteY3" fmla="*/ 0 h 884624"/>
                <a:gd name="connsiteX4" fmla="*/ 1972393 w 6749697"/>
                <a:gd name="connsiteY4" fmla="*/ 0 h 884624"/>
                <a:gd name="connsiteX5" fmla="*/ 2430098 w 6749697"/>
                <a:gd name="connsiteY5" fmla="*/ 0 h 884624"/>
                <a:gd name="connsiteX6" fmla="*/ 2887803 w 6749697"/>
                <a:gd name="connsiteY6" fmla="*/ 0 h 884624"/>
                <a:gd name="connsiteX7" fmla="*/ 3603701 w 6749697"/>
                <a:gd name="connsiteY7" fmla="*/ 0 h 884624"/>
                <a:gd name="connsiteX8" fmla="*/ 4255051 w 6749697"/>
                <a:gd name="connsiteY8" fmla="*/ 0 h 884624"/>
                <a:gd name="connsiteX9" fmla="*/ 4648208 w 6749697"/>
                <a:gd name="connsiteY9" fmla="*/ 0 h 884624"/>
                <a:gd name="connsiteX10" fmla="*/ 5170461 w 6749697"/>
                <a:gd name="connsiteY10" fmla="*/ 0 h 884624"/>
                <a:gd name="connsiteX11" fmla="*/ 5821811 w 6749697"/>
                <a:gd name="connsiteY11" fmla="*/ 0 h 884624"/>
                <a:gd name="connsiteX12" fmla="*/ 6602257 w 6749697"/>
                <a:gd name="connsiteY12" fmla="*/ 0 h 884624"/>
                <a:gd name="connsiteX13" fmla="*/ 6749697 w 6749697"/>
                <a:gd name="connsiteY13" fmla="*/ 147440 h 884624"/>
                <a:gd name="connsiteX14" fmla="*/ 6749697 w 6749697"/>
                <a:gd name="connsiteY14" fmla="*/ 737184 h 884624"/>
                <a:gd name="connsiteX15" fmla="*/ 6602257 w 6749697"/>
                <a:gd name="connsiteY15" fmla="*/ 884624 h 884624"/>
                <a:gd name="connsiteX16" fmla="*/ 6209100 w 6749697"/>
                <a:gd name="connsiteY16" fmla="*/ 884624 h 884624"/>
                <a:gd name="connsiteX17" fmla="*/ 5686847 w 6749697"/>
                <a:gd name="connsiteY17" fmla="*/ 884624 h 884624"/>
                <a:gd name="connsiteX18" fmla="*/ 5229141 w 6749697"/>
                <a:gd name="connsiteY18" fmla="*/ 884624 h 884624"/>
                <a:gd name="connsiteX19" fmla="*/ 4706888 w 6749697"/>
                <a:gd name="connsiteY19" fmla="*/ 884624 h 884624"/>
                <a:gd name="connsiteX20" fmla="*/ 4249183 w 6749697"/>
                <a:gd name="connsiteY20" fmla="*/ 884624 h 884624"/>
                <a:gd name="connsiteX21" fmla="*/ 3662381 w 6749697"/>
                <a:gd name="connsiteY21" fmla="*/ 884624 h 884624"/>
                <a:gd name="connsiteX22" fmla="*/ 3204676 w 6749697"/>
                <a:gd name="connsiteY22" fmla="*/ 884624 h 884624"/>
                <a:gd name="connsiteX23" fmla="*/ 2682423 w 6749697"/>
                <a:gd name="connsiteY23" fmla="*/ 884624 h 884624"/>
                <a:gd name="connsiteX24" fmla="*/ 2095621 w 6749697"/>
                <a:gd name="connsiteY24" fmla="*/ 884624 h 884624"/>
                <a:gd name="connsiteX25" fmla="*/ 1508820 w 6749697"/>
                <a:gd name="connsiteY25" fmla="*/ 884624 h 884624"/>
                <a:gd name="connsiteX26" fmla="*/ 792922 w 6749697"/>
                <a:gd name="connsiteY26" fmla="*/ 884624 h 884624"/>
                <a:gd name="connsiteX27" fmla="*/ 147440 w 6749697"/>
                <a:gd name="connsiteY27" fmla="*/ 884624 h 884624"/>
                <a:gd name="connsiteX28" fmla="*/ 0 w 6749697"/>
                <a:gd name="connsiteY28" fmla="*/ 737184 h 884624"/>
                <a:gd name="connsiteX29" fmla="*/ 0 w 6749697"/>
                <a:gd name="connsiteY29" fmla="*/ 147440 h 88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749697" h="884624" fill="none" extrusionOk="0">
                  <a:moveTo>
                    <a:pt x="0" y="147440"/>
                  </a:moveTo>
                  <a:cubicBezTo>
                    <a:pt x="-13318" y="62221"/>
                    <a:pt x="75915" y="-12588"/>
                    <a:pt x="147440" y="0"/>
                  </a:cubicBezTo>
                  <a:cubicBezTo>
                    <a:pt x="331804" y="-37250"/>
                    <a:pt x="546241" y="50669"/>
                    <a:pt x="863338" y="0"/>
                  </a:cubicBezTo>
                  <a:cubicBezTo>
                    <a:pt x="1180435" y="-50669"/>
                    <a:pt x="1144674" y="8521"/>
                    <a:pt x="1321043" y="0"/>
                  </a:cubicBezTo>
                  <a:cubicBezTo>
                    <a:pt x="1497413" y="-8521"/>
                    <a:pt x="1696184" y="44205"/>
                    <a:pt x="1972393" y="0"/>
                  </a:cubicBezTo>
                  <a:cubicBezTo>
                    <a:pt x="2248602" y="-44205"/>
                    <a:pt x="2301206" y="10712"/>
                    <a:pt x="2430098" y="0"/>
                  </a:cubicBezTo>
                  <a:cubicBezTo>
                    <a:pt x="2558990" y="-10712"/>
                    <a:pt x="2791354" y="3856"/>
                    <a:pt x="2887803" y="0"/>
                  </a:cubicBezTo>
                  <a:cubicBezTo>
                    <a:pt x="2984253" y="-3856"/>
                    <a:pt x="3440715" y="64379"/>
                    <a:pt x="3603701" y="0"/>
                  </a:cubicBezTo>
                  <a:cubicBezTo>
                    <a:pt x="3766687" y="-64379"/>
                    <a:pt x="4036856" y="43607"/>
                    <a:pt x="4255051" y="0"/>
                  </a:cubicBezTo>
                  <a:cubicBezTo>
                    <a:pt x="4473246" y="-43607"/>
                    <a:pt x="4550902" y="13459"/>
                    <a:pt x="4648208" y="0"/>
                  </a:cubicBezTo>
                  <a:cubicBezTo>
                    <a:pt x="4745514" y="-13459"/>
                    <a:pt x="5019898" y="41127"/>
                    <a:pt x="5170461" y="0"/>
                  </a:cubicBezTo>
                  <a:cubicBezTo>
                    <a:pt x="5321024" y="-41127"/>
                    <a:pt x="5534454" y="12189"/>
                    <a:pt x="5821811" y="0"/>
                  </a:cubicBezTo>
                  <a:cubicBezTo>
                    <a:pt x="6109168" y="-12189"/>
                    <a:pt x="6243026" y="38565"/>
                    <a:pt x="6602257" y="0"/>
                  </a:cubicBezTo>
                  <a:cubicBezTo>
                    <a:pt x="6685299" y="1395"/>
                    <a:pt x="6749729" y="41752"/>
                    <a:pt x="6749697" y="147440"/>
                  </a:cubicBezTo>
                  <a:cubicBezTo>
                    <a:pt x="6808857" y="294102"/>
                    <a:pt x="6730245" y="454533"/>
                    <a:pt x="6749697" y="737184"/>
                  </a:cubicBezTo>
                  <a:cubicBezTo>
                    <a:pt x="6762644" y="812464"/>
                    <a:pt x="6684799" y="890689"/>
                    <a:pt x="6602257" y="884624"/>
                  </a:cubicBezTo>
                  <a:cubicBezTo>
                    <a:pt x="6410660" y="925434"/>
                    <a:pt x="6344767" y="850043"/>
                    <a:pt x="6209100" y="884624"/>
                  </a:cubicBezTo>
                  <a:cubicBezTo>
                    <a:pt x="6073433" y="919205"/>
                    <a:pt x="5880067" y="841312"/>
                    <a:pt x="5686847" y="884624"/>
                  </a:cubicBezTo>
                  <a:cubicBezTo>
                    <a:pt x="5493627" y="927936"/>
                    <a:pt x="5351764" y="883407"/>
                    <a:pt x="5229141" y="884624"/>
                  </a:cubicBezTo>
                  <a:cubicBezTo>
                    <a:pt x="5106518" y="885841"/>
                    <a:pt x="4830334" y="851320"/>
                    <a:pt x="4706888" y="884624"/>
                  </a:cubicBezTo>
                  <a:cubicBezTo>
                    <a:pt x="4583442" y="917928"/>
                    <a:pt x="4454108" y="839280"/>
                    <a:pt x="4249183" y="884624"/>
                  </a:cubicBezTo>
                  <a:cubicBezTo>
                    <a:pt x="4044259" y="929968"/>
                    <a:pt x="3914807" y="850830"/>
                    <a:pt x="3662381" y="884624"/>
                  </a:cubicBezTo>
                  <a:cubicBezTo>
                    <a:pt x="3409955" y="918418"/>
                    <a:pt x="3397191" y="883918"/>
                    <a:pt x="3204676" y="884624"/>
                  </a:cubicBezTo>
                  <a:cubicBezTo>
                    <a:pt x="3012161" y="885330"/>
                    <a:pt x="2792091" y="834505"/>
                    <a:pt x="2682423" y="884624"/>
                  </a:cubicBezTo>
                  <a:cubicBezTo>
                    <a:pt x="2572755" y="934743"/>
                    <a:pt x="2266522" y="839137"/>
                    <a:pt x="2095621" y="884624"/>
                  </a:cubicBezTo>
                  <a:cubicBezTo>
                    <a:pt x="1924720" y="930111"/>
                    <a:pt x="1637829" y="863761"/>
                    <a:pt x="1508820" y="884624"/>
                  </a:cubicBezTo>
                  <a:cubicBezTo>
                    <a:pt x="1379811" y="905487"/>
                    <a:pt x="1066426" y="855430"/>
                    <a:pt x="792922" y="884624"/>
                  </a:cubicBezTo>
                  <a:cubicBezTo>
                    <a:pt x="519418" y="913818"/>
                    <a:pt x="373536" y="815188"/>
                    <a:pt x="147440" y="884624"/>
                  </a:cubicBezTo>
                  <a:cubicBezTo>
                    <a:pt x="72545" y="890759"/>
                    <a:pt x="7341" y="816240"/>
                    <a:pt x="0" y="737184"/>
                  </a:cubicBezTo>
                  <a:cubicBezTo>
                    <a:pt x="-27526" y="523692"/>
                    <a:pt x="9562" y="293074"/>
                    <a:pt x="0" y="147440"/>
                  </a:cubicBezTo>
                  <a:close/>
                </a:path>
                <a:path w="6749697" h="884624" stroke="0" extrusionOk="0">
                  <a:moveTo>
                    <a:pt x="0" y="147440"/>
                  </a:moveTo>
                  <a:cubicBezTo>
                    <a:pt x="-4844" y="64580"/>
                    <a:pt x="67980" y="1499"/>
                    <a:pt x="147440" y="0"/>
                  </a:cubicBezTo>
                  <a:cubicBezTo>
                    <a:pt x="338953" y="-49561"/>
                    <a:pt x="598835" y="58948"/>
                    <a:pt x="798790" y="0"/>
                  </a:cubicBezTo>
                  <a:cubicBezTo>
                    <a:pt x="998745" y="-58948"/>
                    <a:pt x="1126193" y="41227"/>
                    <a:pt x="1450139" y="0"/>
                  </a:cubicBezTo>
                  <a:cubicBezTo>
                    <a:pt x="1774085" y="-41227"/>
                    <a:pt x="1855143" y="56740"/>
                    <a:pt x="2101489" y="0"/>
                  </a:cubicBezTo>
                  <a:cubicBezTo>
                    <a:pt x="2347835" y="-56740"/>
                    <a:pt x="2459889" y="18533"/>
                    <a:pt x="2817387" y="0"/>
                  </a:cubicBezTo>
                  <a:cubicBezTo>
                    <a:pt x="3174885" y="-18533"/>
                    <a:pt x="3085830" y="43811"/>
                    <a:pt x="3275092" y="0"/>
                  </a:cubicBezTo>
                  <a:cubicBezTo>
                    <a:pt x="3464354" y="-43811"/>
                    <a:pt x="3638997" y="53097"/>
                    <a:pt x="3861894" y="0"/>
                  </a:cubicBezTo>
                  <a:cubicBezTo>
                    <a:pt x="4084791" y="-53097"/>
                    <a:pt x="4129121" y="34826"/>
                    <a:pt x="4384147" y="0"/>
                  </a:cubicBezTo>
                  <a:cubicBezTo>
                    <a:pt x="4639173" y="-34826"/>
                    <a:pt x="4658478" y="10507"/>
                    <a:pt x="4841852" y="0"/>
                  </a:cubicBezTo>
                  <a:cubicBezTo>
                    <a:pt x="5025227" y="-10507"/>
                    <a:pt x="5194169" y="9272"/>
                    <a:pt x="5493202" y="0"/>
                  </a:cubicBezTo>
                  <a:cubicBezTo>
                    <a:pt x="5792235" y="-9272"/>
                    <a:pt x="5754851" y="25011"/>
                    <a:pt x="5886359" y="0"/>
                  </a:cubicBezTo>
                  <a:cubicBezTo>
                    <a:pt x="6017867" y="-25011"/>
                    <a:pt x="6440534" y="71609"/>
                    <a:pt x="6602257" y="0"/>
                  </a:cubicBezTo>
                  <a:cubicBezTo>
                    <a:pt x="6687939" y="-14112"/>
                    <a:pt x="6757381" y="50574"/>
                    <a:pt x="6749697" y="147440"/>
                  </a:cubicBezTo>
                  <a:cubicBezTo>
                    <a:pt x="6818169" y="350812"/>
                    <a:pt x="6680929" y="526870"/>
                    <a:pt x="6749697" y="737184"/>
                  </a:cubicBezTo>
                  <a:cubicBezTo>
                    <a:pt x="6755849" y="826972"/>
                    <a:pt x="6694871" y="882126"/>
                    <a:pt x="6602257" y="884624"/>
                  </a:cubicBezTo>
                  <a:cubicBezTo>
                    <a:pt x="6511950" y="924161"/>
                    <a:pt x="6394079" y="860412"/>
                    <a:pt x="6209100" y="884624"/>
                  </a:cubicBezTo>
                  <a:cubicBezTo>
                    <a:pt x="6024121" y="908836"/>
                    <a:pt x="5818672" y="858423"/>
                    <a:pt x="5493202" y="884624"/>
                  </a:cubicBezTo>
                  <a:cubicBezTo>
                    <a:pt x="5167732" y="910825"/>
                    <a:pt x="5120952" y="864027"/>
                    <a:pt x="4970949" y="884624"/>
                  </a:cubicBezTo>
                  <a:cubicBezTo>
                    <a:pt x="4820946" y="905221"/>
                    <a:pt x="4610351" y="864230"/>
                    <a:pt x="4319599" y="884624"/>
                  </a:cubicBezTo>
                  <a:cubicBezTo>
                    <a:pt x="4028847" y="905018"/>
                    <a:pt x="4066158" y="851169"/>
                    <a:pt x="3861894" y="884624"/>
                  </a:cubicBezTo>
                  <a:cubicBezTo>
                    <a:pt x="3657630" y="918079"/>
                    <a:pt x="3541357" y="847574"/>
                    <a:pt x="3404189" y="884624"/>
                  </a:cubicBezTo>
                  <a:cubicBezTo>
                    <a:pt x="3267021" y="921674"/>
                    <a:pt x="2990579" y="847719"/>
                    <a:pt x="2817387" y="884624"/>
                  </a:cubicBezTo>
                  <a:cubicBezTo>
                    <a:pt x="2644195" y="921529"/>
                    <a:pt x="2360960" y="827573"/>
                    <a:pt x="2230585" y="884624"/>
                  </a:cubicBezTo>
                  <a:cubicBezTo>
                    <a:pt x="2100210" y="941675"/>
                    <a:pt x="1989058" y="841181"/>
                    <a:pt x="1837428" y="884624"/>
                  </a:cubicBezTo>
                  <a:cubicBezTo>
                    <a:pt x="1685798" y="928067"/>
                    <a:pt x="1551498" y="881386"/>
                    <a:pt x="1379723" y="884624"/>
                  </a:cubicBezTo>
                  <a:cubicBezTo>
                    <a:pt x="1207949" y="887862"/>
                    <a:pt x="1142850" y="859377"/>
                    <a:pt x="986566" y="884624"/>
                  </a:cubicBezTo>
                  <a:cubicBezTo>
                    <a:pt x="830282" y="909871"/>
                    <a:pt x="325952" y="857766"/>
                    <a:pt x="147440" y="884624"/>
                  </a:cubicBezTo>
                  <a:cubicBezTo>
                    <a:pt x="53164" y="889938"/>
                    <a:pt x="1413" y="806884"/>
                    <a:pt x="0" y="737184"/>
                  </a:cubicBezTo>
                  <a:cubicBezTo>
                    <a:pt x="-31337" y="454860"/>
                    <a:pt x="47298" y="337375"/>
                    <a:pt x="0" y="147440"/>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733" kern="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2" name="Rectangle 21">
              <a:extLst>
                <a:ext uri="{FF2B5EF4-FFF2-40B4-BE49-F238E27FC236}">
                  <a16:creationId xmlns:a16="http://schemas.microsoft.com/office/drawing/2014/main" id="{B7933C8E-266B-4048-B46C-27809F9570EC}"/>
                </a:ext>
              </a:extLst>
            </p:cNvPr>
            <p:cNvSpPr/>
            <p:nvPr/>
          </p:nvSpPr>
          <p:spPr>
            <a:xfrm>
              <a:off x="1896281" y="905185"/>
              <a:ext cx="6749697" cy="673856"/>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Arial-Rounded" panose="020B0500000000000000" pitchFamily="34" charset="0"/>
                  <a:ea typeface="Arial-Rounded" panose="020B0500000000000000" pitchFamily="34" charset="0"/>
                  <a:cs typeface="Arial-Rounded" panose="020B0500000000000000" pitchFamily="34" charset="0"/>
                </a:rPr>
                <a:t>Nội dung chính của bài học là gì?</a:t>
              </a:r>
            </a:p>
          </p:txBody>
        </p:sp>
      </p:grpSp>
      <p:sp>
        <p:nvSpPr>
          <p:cNvPr id="23" name="TextBox 22">
            <a:extLst>
              <a:ext uri="{FF2B5EF4-FFF2-40B4-BE49-F238E27FC236}">
                <a16:creationId xmlns:a16="http://schemas.microsoft.com/office/drawing/2014/main" id="{9F3A8580-529D-43A4-BCED-7BD53273CAED}"/>
              </a:ext>
            </a:extLst>
          </p:cNvPr>
          <p:cNvSpPr txBox="1"/>
          <p:nvPr/>
        </p:nvSpPr>
        <p:spPr>
          <a:xfrm>
            <a:off x="609600" y="3727628"/>
            <a:ext cx="10024061" cy="2062296"/>
          </a:xfrm>
          <a:prstGeom prst="rect">
            <a:avLst/>
          </a:prstGeom>
          <a:noFill/>
        </p:spPr>
        <p:txBody>
          <a:bodyPr wrap="square">
            <a:spAutoFit/>
          </a:bodyPr>
          <a:lstStyle/>
          <a:p>
            <a:pPr algn="ctr" defTabSz="1219170" fontAlgn="base">
              <a:spcBef>
                <a:spcPct val="0"/>
              </a:spcBef>
              <a:spcAft>
                <a:spcPct val="0"/>
              </a:spcAft>
            </a:pP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của</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Sau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khi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tập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làm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văn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Cô</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-li-a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mới</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nhận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ra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rằng</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cần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giúp</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267"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hơn</a:t>
            </a:r>
            <a:r>
              <a:rPr lang="en-US"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endParaRPr lang="vi-VN" sz="4267"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1" name="Picture 10">
            <a:extLst>
              <a:ext uri="{FF2B5EF4-FFF2-40B4-BE49-F238E27FC236}">
                <a16:creationId xmlns:a16="http://schemas.microsoft.com/office/drawing/2014/main" id="{B5AA669C-10D7-42F0-B791-970960ACF80F}"/>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375206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1" y="4396441"/>
            <a:ext cx="12086859" cy="2530657"/>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3" y="-39239"/>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57784" y="4689701"/>
            <a:ext cx="2235141" cy="1894607"/>
          </a:xfrm>
          <a:prstGeom prst="rect">
            <a:avLst/>
          </a:prstGeom>
        </p:spPr>
      </p:pic>
      <p:pic>
        <p:nvPicPr>
          <p:cNvPr id="15" name="Picture 14" descr="Logo&#10;&#10;Description automatically generated">
            <a:extLst>
              <a:ext uri="{FF2B5EF4-FFF2-40B4-BE49-F238E27FC236}">
                <a16:creationId xmlns:a16="http://schemas.microsoft.com/office/drawing/2014/main" id="{C0DF8721-B290-4A7A-9929-71138FAA97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1694" y="143990"/>
            <a:ext cx="5347141" cy="2088833"/>
          </a:xfrm>
          <a:prstGeom prst="rect">
            <a:avLst/>
          </a:prstGeom>
        </p:spPr>
      </p:pic>
      <p:pic>
        <p:nvPicPr>
          <p:cNvPr id="7" name="Picture 6">
            <a:extLst>
              <a:ext uri="{FF2B5EF4-FFF2-40B4-BE49-F238E27FC236}">
                <a16:creationId xmlns:a16="http://schemas.microsoft.com/office/drawing/2014/main" id="{9B952912-0077-4C21-A2CA-C1E480950F9A}"/>
              </a:ext>
            </a:extLst>
          </p:cNvPr>
          <p:cNvPicPr>
            <a:picLocks noChangeAspect="1"/>
          </p:cNvPicPr>
          <p:nvPr/>
        </p:nvPicPr>
        <p:blipFill>
          <a:blip r:embed="rId9"/>
          <a:stretch>
            <a:fillRect/>
          </a:stretch>
        </p:blipFill>
        <p:spPr>
          <a:xfrm>
            <a:off x="888329" y="1931490"/>
            <a:ext cx="10520481" cy="2995019"/>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500"/>
                            </p:stCondLst>
                            <p:childTnLst>
                              <p:par>
                                <p:cTn id="17" presetID="53" presetClass="entr" presetSubtype="16"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4">
            <a:extLst>
              <a:ext uri="{FF2B5EF4-FFF2-40B4-BE49-F238E27FC236}">
                <a16:creationId xmlns:a16="http://schemas.microsoft.com/office/drawing/2014/main" id="{D425B1C1-4286-48F7-ACEA-DFA364F9ED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151" y="55363"/>
            <a:ext cx="11093804" cy="2165120"/>
          </a:xfrm>
          <a:prstGeom prst="rect">
            <a:avLst/>
          </a:prstGeom>
        </p:spPr>
      </p:pic>
      <p:pic>
        <p:nvPicPr>
          <p:cNvPr id="2" name="图片 10">
            <a:extLst>
              <a:ext uri="{FF2B5EF4-FFF2-40B4-BE49-F238E27FC236}">
                <a16:creationId xmlns:a16="http://schemas.microsoft.com/office/drawing/2014/main" id="{EA554AFB-CB92-4957-9A31-A9FCDD10B93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84704"/>
          <a:stretch/>
        </p:blipFill>
        <p:spPr>
          <a:xfrm>
            <a:off x="0" y="6168551"/>
            <a:ext cx="12192000" cy="689451"/>
          </a:xfrm>
          <a:prstGeom prst="rect">
            <a:avLst/>
          </a:prstGeom>
        </p:spPr>
      </p:pic>
      <p:pic>
        <p:nvPicPr>
          <p:cNvPr id="4" name="图片 1">
            <a:extLst>
              <a:ext uri="{FF2B5EF4-FFF2-40B4-BE49-F238E27FC236}">
                <a16:creationId xmlns:a16="http://schemas.microsoft.com/office/drawing/2014/main" id="{77F71891-C3D6-4447-9523-48B88E3BC3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3224" y="1"/>
            <a:ext cx="2038776" cy="6378743"/>
          </a:xfrm>
          <a:prstGeom prst="rect">
            <a:avLst/>
          </a:prstGeom>
        </p:spPr>
      </p:pic>
      <p:sp>
        <p:nvSpPr>
          <p:cNvPr id="5" name="Freeform 197">
            <a:extLst>
              <a:ext uri="{FF2B5EF4-FFF2-40B4-BE49-F238E27FC236}">
                <a16:creationId xmlns:a16="http://schemas.microsoft.com/office/drawing/2014/main" id="{27B60A89-EF2F-4965-848B-46BF8AAE4BBB}"/>
              </a:ext>
            </a:extLst>
          </p:cNvPr>
          <p:cNvSpPr>
            <a:spLocks noEditPoints="1"/>
          </p:cNvSpPr>
          <p:nvPr/>
        </p:nvSpPr>
        <p:spPr bwMode="auto">
          <a:xfrm>
            <a:off x="3886941" y="0"/>
            <a:ext cx="4952188" cy="1496080"/>
          </a:xfrm>
          <a:custGeom>
            <a:avLst/>
            <a:gdLst>
              <a:gd name="T0" fmla="*/ 238 w 1347"/>
              <a:gd name="T1" fmla="*/ 94 h 671"/>
              <a:gd name="T2" fmla="*/ 264 w 1347"/>
              <a:gd name="T3" fmla="*/ 254 h 671"/>
              <a:gd name="T4" fmla="*/ 296 w 1347"/>
              <a:gd name="T5" fmla="*/ 275 h 671"/>
              <a:gd name="T6" fmla="*/ 85 w 1347"/>
              <a:gd name="T7" fmla="*/ 295 h 671"/>
              <a:gd name="T8" fmla="*/ 89 w 1347"/>
              <a:gd name="T9" fmla="*/ 658 h 671"/>
              <a:gd name="T10" fmla="*/ 599 w 1347"/>
              <a:gd name="T11" fmla="*/ 658 h 671"/>
              <a:gd name="T12" fmla="*/ 1159 w 1347"/>
              <a:gd name="T13" fmla="*/ 608 h 671"/>
              <a:gd name="T14" fmla="*/ 1287 w 1347"/>
              <a:gd name="T15" fmla="*/ 397 h 671"/>
              <a:gd name="T16" fmla="*/ 948 w 1347"/>
              <a:gd name="T17" fmla="*/ 248 h 671"/>
              <a:gd name="T18" fmla="*/ 940 w 1347"/>
              <a:gd name="T19" fmla="*/ 85 h 671"/>
              <a:gd name="T20" fmla="*/ 1148 w 1347"/>
              <a:gd name="T21" fmla="*/ 64 h 671"/>
              <a:gd name="T22" fmla="*/ 1115 w 1347"/>
              <a:gd name="T23" fmla="*/ 14 h 671"/>
              <a:gd name="T24" fmla="*/ 755 w 1347"/>
              <a:gd name="T25" fmla="*/ 23 h 671"/>
              <a:gd name="T26" fmla="*/ 268 w 1347"/>
              <a:gd name="T27" fmla="*/ 8 h 671"/>
              <a:gd name="T28" fmla="*/ 19 w 1347"/>
              <a:gd name="T29" fmla="*/ 29 h 671"/>
              <a:gd name="T30" fmla="*/ 1201 w 1347"/>
              <a:gd name="T31" fmla="*/ 47 h 671"/>
              <a:gd name="T32" fmla="*/ 1190 w 1347"/>
              <a:gd name="T33" fmla="*/ 21 h 671"/>
              <a:gd name="T34" fmla="*/ 1140 w 1347"/>
              <a:gd name="T35" fmla="*/ 42 h 671"/>
              <a:gd name="T36" fmla="*/ 1110 w 1347"/>
              <a:gd name="T37" fmla="*/ 31 h 671"/>
              <a:gd name="T38" fmla="*/ 270 w 1347"/>
              <a:gd name="T39" fmla="*/ 190 h 671"/>
              <a:gd name="T40" fmla="*/ 77 w 1347"/>
              <a:gd name="T41" fmla="*/ 339 h 671"/>
              <a:gd name="T42" fmla="*/ 95 w 1347"/>
              <a:gd name="T43" fmla="*/ 651 h 671"/>
              <a:gd name="T44" fmla="*/ 100 w 1347"/>
              <a:gd name="T45" fmla="*/ 578 h 671"/>
              <a:gd name="T46" fmla="*/ 146 w 1347"/>
              <a:gd name="T47" fmla="*/ 643 h 671"/>
              <a:gd name="T48" fmla="*/ 243 w 1347"/>
              <a:gd name="T49" fmla="*/ 636 h 671"/>
              <a:gd name="T50" fmla="*/ 416 w 1347"/>
              <a:gd name="T51" fmla="*/ 654 h 671"/>
              <a:gd name="T52" fmla="*/ 590 w 1347"/>
              <a:gd name="T53" fmla="*/ 639 h 671"/>
              <a:gd name="T54" fmla="*/ 693 w 1347"/>
              <a:gd name="T55" fmla="*/ 644 h 671"/>
              <a:gd name="T56" fmla="*/ 764 w 1347"/>
              <a:gd name="T57" fmla="*/ 644 h 671"/>
              <a:gd name="T58" fmla="*/ 1069 w 1347"/>
              <a:gd name="T59" fmla="*/ 636 h 671"/>
              <a:gd name="T60" fmla="*/ 1202 w 1347"/>
              <a:gd name="T61" fmla="*/ 548 h 671"/>
              <a:gd name="T62" fmla="*/ 1317 w 1347"/>
              <a:gd name="T63" fmla="*/ 474 h 671"/>
              <a:gd name="T64" fmla="*/ 1318 w 1347"/>
              <a:gd name="T65" fmla="*/ 460 h 671"/>
              <a:gd name="T66" fmla="*/ 879 w 1347"/>
              <a:gd name="T67" fmla="*/ 615 h 671"/>
              <a:gd name="T68" fmla="*/ 219 w 1347"/>
              <a:gd name="T69" fmla="*/ 628 h 671"/>
              <a:gd name="T70" fmla="*/ 87 w 1347"/>
              <a:gd name="T71" fmla="*/ 347 h 671"/>
              <a:gd name="T72" fmla="*/ 278 w 1347"/>
              <a:gd name="T73" fmla="*/ 301 h 671"/>
              <a:gd name="T74" fmla="*/ 313 w 1347"/>
              <a:gd name="T75" fmla="*/ 320 h 671"/>
              <a:gd name="T76" fmla="*/ 899 w 1347"/>
              <a:gd name="T77" fmla="*/ 298 h 671"/>
              <a:gd name="T78" fmla="*/ 826 w 1347"/>
              <a:gd name="T79" fmla="*/ 330 h 671"/>
              <a:gd name="T80" fmla="*/ 889 w 1347"/>
              <a:gd name="T81" fmla="*/ 296 h 671"/>
              <a:gd name="T82" fmla="*/ 791 w 1347"/>
              <a:gd name="T83" fmla="*/ 343 h 671"/>
              <a:gd name="T84" fmla="*/ 1030 w 1347"/>
              <a:gd name="T85" fmla="*/ 327 h 671"/>
              <a:gd name="T86" fmla="*/ 1000 w 1347"/>
              <a:gd name="T87" fmla="*/ 307 h 671"/>
              <a:gd name="T88" fmla="*/ 951 w 1347"/>
              <a:gd name="T89" fmla="*/ 280 h 671"/>
              <a:gd name="T90" fmla="*/ 288 w 1347"/>
              <a:gd name="T91" fmla="*/ 342 h 671"/>
              <a:gd name="T92" fmla="*/ 905 w 1347"/>
              <a:gd name="T93" fmla="*/ 318 h 671"/>
              <a:gd name="T94" fmla="*/ 908 w 1347"/>
              <a:gd name="T95" fmla="*/ 243 h 671"/>
              <a:gd name="T96" fmla="*/ 927 w 1347"/>
              <a:gd name="T97" fmla="*/ 178 h 671"/>
              <a:gd name="T98" fmla="*/ 914 w 1347"/>
              <a:gd name="T99" fmla="*/ 184 h 671"/>
              <a:gd name="T100" fmla="*/ 905 w 1347"/>
              <a:gd name="T101" fmla="*/ 24 h 671"/>
              <a:gd name="T102" fmla="*/ 923 w 1347"/>
              <a:gd name="T103" fmla="*/ 71 h 671"/>
              <a:gd name="T104" fmla="*/ 900 w 1347"/>
              <a:gd name="T105" fmla="*/ 115 h 671"/>
              <a:gd name="T106" fmla="*/ 791 w 1347"/>
              <a:gd name="T107" fmla="*/ 35 h 671"/>
              <a:gd name="T108" fmla="*/ 881 w 1347"/>
              <a:gd name="T109" fmla="*/ 71 h 671"/>
              <a:gd name="T110" fmla="*/ 903 w 1347"/>
              <a:gd name="T111" fmla="*/ 232 h 671"/>
              <a:gd name="T112" fmla="*/ 295 w 1347"/>
              <a:gd name="T113" fmla="*/ 189 h 671"/>
              <a:gd name="T114" fmla="*/ 272 w 1347"/>
              <a:gd name="T115" fmla="*/ 24 h 671"/>
              <a:gd name="T116" fmla="*/ 271 w 1347"/>
              <a:gd name="T117" fmla="*/ 68 h 671"/>
              <a:gd name="T118" fmla="*/ 265 w 1347"/>
              <a:gd name="T119" fmla="*/ 133 h 671"/>
              <a:gd name="T120" fmla="*/ 266 w 1347"/>
              <a:gd name="T121" fmla="*/ 85 h 671"/>
              <a:gd name="T122" fmla="*/ 18 w 1347"/>
              <a:gd name="T123" fmla="*/ 43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47" h="671">
                <a:moveTo>
                  <a:pt x="4" y="49"/>
                </a:moveTo>
                <a:lnTo>
                  <a:pt x="4" y="49"/>
                </a:lnTo>
                <a:lnTo>
                  <a:pt x="11" y="51"/>
                </a:lnTo>
                <a:lnTo>
                  <a:pt x="18" y="53"/>
                </a:lnTo>
                <a:lnTo>
                  <a:pt x="32" y="54"/>
                </a:lnTo>
                <a:lnTo>
                  <a:pt x="48" y="54"/>
                </a:lnTo>
                <a:lnTo>
                  <a:pt x="63" y="51"/>
                </a:lnTo>
                <a:lnTo>
                  <a:pt x="63" y="51"/>
                </a:lnTo>
                <a:lnTo>
                  <a:pt x="75" y="54"/>
                </a:lnTo>
                <a:lnTo>
                  <a:pt x="85" y="54"/>
                </a:lnTo>
                <a:lnTo>
                  <a:pt x="108" y="53"/>
                </a:lnTo>
                <a:lnTo>
                  <a:pt x="108" y="53"/>
                </a:lnTo>
                <a:lnTo>
                  <a:pt x="111" y="54"/>
                </a:lnTo>
                <a:lnTo>
                  <a:pt x="114" y="55"/>
                </a:lnTo>
                <a:lnTo>
                  <a:pt x="130" y="58"/>
                </a:lnTo>
                <a:lnTo>
                  <a:pt x="153" y="58"/>
                </a:lnTo>
                <a:lnTo>
                  <a:pt x="178" y="58"/>
                </a:lnTo>
                <a:lnTo>
                  <a:pt x="229" y="55"/>
                </a:lnTo>
                <a:lnTo>
                  <a:pt x="259" y="54"/>
                </a:lnTo>
                <a:lnTo>
                  <a:pt x="259" y="54"/>
                </a:lnTo>
                <a:lnTo>
                  <a:pt x="252" y="58"/>
                </a:lnTo>
                <a:lnTo>
                  <a:pt x="245" y="62"/>
                </a:lnTo>
                <a:lnTo>
                  <a:pt x="242" y="70"/>
                </a:lnTo>
                <a:lnTo>
                  <a:pt x="239" y="77"/>
                </a:lnTo>
                <a:lnTo>
                  <a:pt x="238" y="85"/>
                </a:lnTo>
                <a:lnTo>
                  <a:pt x="238" y="94"/>
                </a:lnTo>
                <a:lnTo>
                  <a:pt x="239" y="101"/>
                </a:lnTo>
                <a:lnTo>
                  <a:pt x="242" y="108"/>
                </a:lnTo>
                <a:lnTo>
                  <a:pt x="242" y="108"/>
                </a:lnTo>
                <a:lnTo>
                  <a:pt x="244" y="120"/>
                </a:lnTo>
                <a:lnTo>
                  <a:pt x="249" y="132"/>
                </a:lnTo>
                <a:lnTo>
                  <a:pt x="252" y="137"/>
                </a:lnTo>
                <a:lnTo>
                  <a:pt x="256" y="142"/>
                </a:lnTo>
                <a:lnTo>
                  <a:pt x="260" y="144"/>
                </a:lnTo>
                <a:lnTo>
                  <a:pt x="266" y="147"/>
                </a:lnTo>
                <a:lnTo>
                  <a:pt x="266" y="147"/>
                </a:lnTo>
                <a:lnTo>
                  <a:pt x="266" y="159"/>
                </a:lnTo>
                <a:lnTo>
                  <a:pt x="266" y="159"/>
                </a:lnTo>
                <a:lnTo>
                  <a:pt x="262" y="162"/>
                </a:lnTo>
                <a:lnTo>
                  <a:pt x="259" y="166"/>
                </a:lnTo>
                <a:lnTo>
                  <a:pt x="258" y="171"/>
                </a:lnTo>
                <a:lnTo>
                  <a:pt x="255" y="176"/>
                </a:lnTo>
                <a:lnTo>
                  <a:pt x="254" y="188"/>
                </a:lnTo>
                <a:lnTo>
                  <a:pt x="255" y="200"/>
                </a:lnTo>
                <a:lnTo>
                  <a:pt x="258" y="212"/>
                </a:lnTo>
                <a:lnTo>
                  <a:pt x="261" y="224"/>
                </a:lnTo>
                <a:lnTo>
                  <a:pt x="266" y="235"/>
                </a:lnTo>
                <a:lnTo>
                  <a:pt x="270" y="242"/>
                </a:lnTo>
                <a:lnTo>
                  <a:pt x="270" y="242"/>
                </a:lnTo>
                <a:lnTo>
                  <a:pt x="267" y="245"/>
                </a:lnTo>
                <a:lnTo>
                  <a:pt x="265" y="249"/>
                </a:lnTo>
                <a:lnTo>
                  <a:pt x="264" y="254"/>
                </a:lnTo>
                <a:lnTo>
                  <a:pt x="262" y="259"/>
                </a:lnTo>
                <a:lnTo>
                  <a:pt x="262" y="263"/>
                </a:lnTo>
                <a:lnTo>
                  <a:pt x="264" y="268"/>
                </a:lnTo>
                <a:lnTo>
                  <a:pt x="265" y="272"/>
                </a:lnTo>
                <a:lnTo>
                  <a:pt x="268" y="274"/>
                </a:lnTo>
                <a:lnTo>
                  <a:pt x="268" y="274"/>
                </a:lnTo>
                <a:lnTo>
                  <a:pt x="272" y="274"/>
                </a:lnTo>
                <a:lnTo>
                  <a:pt x="273" y="273"/>
                </a:lnTo>
                <a:lnTo>
                  <a:pt x="274" y="269"/>
                </a:lnTo>
                <a:lnTo>
                  <a:pt x="274" y="265"/>
                </a:lnTo>
                <a:lnTo>
                  <a:pt x="274" y="256"/>
                </a:lnTo>
                <a:lnTo>
                  <a:pt x="274" y="253"/>
                </a:lnTo>
                <a:lnTo>
                  <a:pt x="276" y="250"/>
                </a:lnTo>
                <a:lnTo>
                  <a:pt x="276" y="250"/>
                </a:lnTo>
                <a:lnTo>
                  <a:pt x="278" y="251"/>
                </a:lnTo>
                <a:lnTo>
                  <a:pt x="278" y="251"/>
                </a:lnTo>
                <a:lnTo>
                  <a:pt x="282" y="254"/>
                </a:lnTo>
                <a:lnTo>
                  <a:pt x="285" y="255"/>
                </a:lnTo>
                <a:lnTo>
                  <a:pt x="289" y="256"/>
                </a:lnTo>
                <a:lnTo>
                  <a:pt x="294" y="255"/>
                </a:lnTo>
                <a:lnTo>
                  <a:pt x="294" y="255"/>
                </a:lnTo>
                <a:lnTo>
                  <a:pt x="295" y="260"/>
                </a:lnTo>
                <a:lnTo>
                  <a:pt x="296" y="265"/>
                </a:lnTo>
                <a:lnTo>
                  <a:pt x="296" y="271"/>
                </a:lnTo>
                <a:lnTo>
                  <a:pt x="296" y="275"/>
                </a:lnTo>
                <a:lnTo>
                  <a:pt x="296" y="275"/>
                </a:lnTo>
                <a:lnTo>
                  <a:pt x="268" y="275"/>
                </a:lnTo>
                <a:lnTo>
                  <a:pt x="242" y="275"/>
                </a:lnTo>
                <a:lnTo>
                  <a:pt x="189" y="277"/>
                </a:lnTo>
                <a:lnTo>
                  <a:pt x="189" y="277"/>
                </a:lnTo>
                <a:lnTo>
                  <a:pt x="165" y="275"/>
                </a:lnTo>
                <a:lnTo>
                  <a:pt x="153" y="274"/>
                </a:lnTo>
                <a:lnTo>
                  <a:pt x="141" y="272"/>
                </a:lnTo>
                <a:lnTo>
                  <a:pt x="141" y="272"/>
                </a:lnTo>
                <a:lnTo>
                  <a:pt x="136" y="271"/>
                </a:lnTo>
                <a:lnTo>
                  <a:pt x="130" y="272"/>
                </a:lnTo>
                <a:lnTo>
                  <a:pt x="128" y="273"/>
                </a:lnTo>
                <a:lnTo>
                  <a:pt x="126" y="274"/>
                </a:lnTo>
                <a:lnTo>
                  <a:pt x="128" y="275"/>
                </a:lnTo>
                <a:lnTo>
                  <a:pt x="130" y="278"/>
                </a:lnTo>
                <a:lnTo>
                  <a:pt x="130" y="278"/>
                </a:lnTo>
                <a:lnTo>
                  <a:pt x="124" y="280"/>
                </a:lnTo>
                <a:lnTo>
                  <a:pt x="118" y="282"/>
                </a:lnTo>
                <a:lnTo>
                  <a:pt x="111" y="284"/>
                </a:lnTo>
                <a:lnTo>
                  <a:pt x="105" y="286"/>
                </a:lnTo>
                <a:lnTo>
                  <a:pt x="105" y="286"/>
                </a:lnTo>
                <a:lnTo>
                  <a:pt x="102" y="285"/>
                </a:lnTo>
                <a:lnTo>
                  <a:pt x="100" y="284"/>
                </a:lnTo>
                <a:lnTo>
                  <a:pt x="99" y="284"/>
                </a:lnTo>
                <a:lnTo>
                  <a:pt x="96" y="285"/>
                </a:lnTo>
                <a:lnTo>
                  <a:pt x="90" y="289"/>
                </a:lnTo>
                <a:lnTo>
                  <a:pt x="85" y="295"/>
                </a:lnTo>
                <a:lnTo>
                  <a:pt x="76" y="308"/>
                </a:lnTo>
                <a:lnTo>
                  <a:pt x="71" y="316"/>
                </a:lnTo>
                <a:lnTo>
                  <a:pt x="71" y="316"/>
                </a:lnTo>
                <a:lnTo>
                  <a:pt x="69" y="318"/>
                </a:lnTo>
                <a:lnTo>
                  <a:pt x="66" y="320"/>
                </a:lnTo>
                <a:lnTo>
                  <a:pt x="63" y="327"/>
                </a:lnTo>
                <a:lnTo>
                  <a:pt x="61" y="337"/>
                </a:lnTo>
                <a:lnTo>
                  <a:pt x="61" y="349"/>
                </a:lnTo>
                <a:lnTo>
                  <a:pt x="61" y="372"/>
                </a:lnTo>
                <a:lnTo>
                  <a:pt x="64" y="387"/>
                </a:lnTo>
                <a:lnTo>
                  <a:pt x="64" y="387"/>
                </a:lnTo>
                <a:lnTo>
                  <a:pt x="66" y="409"/>
                </a:lnTo>
                <a:lnTo>
                  <a:pt x="70" y="431"/>
                </a:lnTo>
                <a:lnTo>
                  <a:pt x="70" y="431"/>
                </a:lnTo>
                <a:lnTo>
                  <a:pt x="75" y="471"/>
                </a:lnTo>
                <a:lnTo>
                  <a:pt x="77" y="510"/>
                </a:lnTo>
                <a:lnTo>
                  <a:pt x="77" y="550"/>
                </a:lnTo>
                <a:lnTo>
                  <a:pt x="76" y="589"/>
                </a:lnTo>
                <a:lnTo>
                  <a:pt x="76" y="589"/>
                </a:lnTo>
                <a:lnTo>
                  <a:pt x="75" y="607"/>
                </a:lnTo>
                <a:lnTo>
                  <a:pt x="75" y="616"/>
                </a:lnTo>
                <a:lnTo>
                  <a:pt x="75" y="626"/>
                </a:lnTo>
                <a:lnTo>
                  <a:pt x="77" y="636"/>
                </a:lnTo>
                <a:lnTo>
                  <a:pt x="79" y="644"/>
                </a:lnTo>
                <a:lnTo>
                  <a:pt x="83" y="652"/>
                </a:lnTo>
                <a:lnTo>
                  <a:pt x="89" y="658"/>
                </a:lnTo>
                <a:lnTo>
                  <a:pt x="89" y="658"/>
                </a:lnTo>
                <a:lnTo>
                  <a:pt x="90" y="661"/>
                </a:lnTo>
                <a:lnTo>
                  <a:pt x="91" y="662"/>
                </a:lnTo>
                <a:lnTo>
                  <a:pt x="93" y="663"/>
                </a:lnTo>
                <a:lnTo>
                  <a:pt x="95" y="663"/>
                </a:lnTo>
                <a:lnTo>
                  <a:pt x="95" y="663"/>
                </a:lnTo>
                <a:lnTo>
                  <a:pt x="101" y="666"/>
                </a:lnTo>
                <a:lnTo>
                  <a:pt x="108" y="668"/>
                </a:lnTo>
                <a:lnTo>
                  <a:pt x="124" y="671"/>
                </a:lnTo>
                <a:lnTo>
                  <a:pt x="141" y="671"/>
                </a:lnTo>
                <a:lnTo>
                  <a:pt x="158" y="671"/>
                </a:lnTo>
                <a:lnTo>
                  <a:pt x="193" y="667"/>
                </a:lnTo>
                <a:lnTo>
                  <a:pt x="223" y="663"/>
                </a:lnTo>
                <a:lnTo>
                  <a:pt x="223" y="663"/>
                </a:lnTo>
                <a:lnTo>
                  <a:pt x="260" y="662"/>
                </a:lnTo>
                <a:lnTo>
                  <a:pt x="297" y="663"/>
                </a:lnTo>
                <a:lnTo>
                  <a:pt x="335" y="664"/>
                </a:lnTo>
                <a:lnTo>
                  <a:pt x="373" y="666"/>
                </a:lnTo>
                <a:lnTo>
                  <a:pt x="373" y="666"/>
                </a:lnTo>
                <a:lnTo>
                  <a:pt x="410" y="663"/>
                </a:lnTo>
                <a:lnTo>
                  <a:pt x="448" y="661"/>
                </a:lnTo>
                <a:lnTo>
                  <a:pt x="485" y="657"/>
                </a:lnTo>
                <a:lnTo>
                  <a:pt x="504" y="657"/>
                </a:lnTo>
                <a:lnTo>
                  <a:pt x="524" y="657"/>
                </a:lnTo>
                <a:lnTo>
                  <a:pt x="524" y="657"/>
                </a:lnTo>
                <a:lnTo>
                  <a:pt x="599" y="658"/>
                </a:lnTo>
                <a:lnTo>
                  <a:pt x="675" y="657"/>
                </a:lnTo>
                <a:lnTo>
                  <a:pt x="675" y="657"/>
                </a:lnTo>
                <a:lnTo>
                  <a:pt x="693" y="658"/>
                </a:lnTo>
                <a:lnTo>
                  <a:pt x="711" y="660"/>
                </a:lnTo>
                <a:lnTo>
                  <a:pt x="729" y="662"/>
                </a:lnTo>
                <a:lnTo>
                  <a:pt x="747" y="662"/>
                </a:lnTo>
                <a:lnTo>
                  <a:pt x="747" y="662"/>
                </a:lnTo>
                <a:lnTo>
                  <a:pt x="764" y="661"/>
                </a:lnTo>
                <a:lnTo>
                  <a:pt x="782" y="660"/>
                </a:lnTo>
                <a:lnTo>
                  <a:pt x="799" y="658"/>
                </a:lnTo>
                <a:lnTo>
                  <a:pt x="816" y="657"/>
                </a:lnTo>
                <a:lnTo>
                  <a:pt x="816" y="657"/>
                </a:lnTo>
                <a:lnTo>
                  <a:pt x="891" y="657"/>
                </a:lnTo>
                <a:lnTo>
                  <a:pt x="927" y="656"/>
                </a:lnTo>
                <a:lnTo>
                  <a:pt x="964" y="654"/>
                </a:lnTo>
                <a:lnTo>
                  <a:pt x="964" y="654"/>
                </a:lnTo>
                <a:lnTo>
                  <a:pt x="998" y="652"/>
                </a:lnTo>
                <a:lnTo>
                  <a:pt x="1033" y="650"/>
                </a:lnTo>
                <a:lnTo>
                  <a:pt x="1051" y="649"/>
                </a:lnTo>
                <a:lnTo>
                  <a:pt x="1068" y="646"/>
                </a:lnTo>
                <a:lnTo>
                  <a:pt x="1085" y="643"/>
                </a:lnTo>
                <a:lnTo>
                  <a:pt x="1100" y="637"/>
                </a:lnTo>
                <a:lnTo>
                  <a:pt x="1100" y="637"/>
                </a:lnTo>
                <a:lnTo>
                  <a:pt x="1116" y="631"/>
                </a:lnTo>
                <a:lnTo>
                  <a:pt x="1130" y="624"/>
                </a:lnTo>
                <a:lnTo>
                  <a:pt x="1159" y="608"/>
                </a:lnTo>
                <a:lnTo>
                  <a:pt x="1215" y="573"/>
                </a:lnTo>
                <a:lnTo>
                  <a:pt x="1215" y="573"/>
                </a:lnTo>
                <a:lnTo>
                  <a:pt x="1224" y="571"/>
                </a:lnTo>
                <a:lnTo>
                  <a:pt x="1234" y="566"/>
                </a:lnTo>
                <a:lnTo>
                  <a:pt x="1243" y="561"/>
                </a:lnTo>
                <a:lnTo>
                  <a:pt x="1253" y="555"/>
                </a:lnTo>
                <a:lnTo>
                  <a:pt x="1271" y="540"/>
                </a:lnTo>
                <a:lnTo>
                  <a:pt x="1286" y="527"/>
                </a:lnTo>
                <a:lnTo>
                  <a:pt x="1286" y="527"/>
                </a:lnTo>
                <a:lnTo>
                  <a:pt x="1306" y="510"/>
                </a:lnTo>
                <a:lnTo>
                  <a:pt x="1323" y="495"/>
                </a:lnTo>
                <a:lnTo>
                  <a:pt x="1330" y="487"/>
                </a:lnTo>
                <a:lnTo>
                  <a:pt x="1336" y="480"/>
                </a:lnTo>
                <a:lnTo>
                  <a:pt x="1340" y="472"/>
                </a:lnTo>
                <a:lnTo>
                  <a:pt x="1343" y="466"/>
                </a:lnTo>
                <a:lnTo>
                  <a:pt x="1343" y="466"/>
                </a:lnTo>
                <a:lnTo>
                  <a:pt x="1346" y="460"/>
                </a:lnTo>
                <a:lnTo>
                  <a:pt x="1347" y="455"/>
                </a:lnTo>
                <a:lnTo>
                  <a:pt x="1347" y="449"/>
                </a:lnTo>
                <a:lnTo>
                  <a:pt x="1345" y="444"/>
                </a:lnTo>
                <a:lnTo>
                  <a:pt x="1342" y="438"/>
                </a:lnTo>
                <a:lnTo>
                  <a:pt x="1338" y="433"/>
                </a:lnTo>
                <a:lnTo>
                  <a:pt x="1329" y="425"/>
                </a:lnTo>
                <a:lnTo>
                  <a:pt x="1318" y="416"/>
                </a:lnTo>
                <a:lnTo>
                  <a:pt x="1306" y="408"/>
                </a:lnTo>
                <a:lnTo>
                  <a:pt x="1287" y="397"/>
                </a:lnTo>
                <a:lnTo>
                  <a:pt x="1287" y="397"/>
                </a:lnTo>
                <a:lnTo>
                  <a:pt x="1275" y="389"/>
                </a:lnTo>
                <a:lnTo>
                  <a:pt x="1264" y="379"/>
                </a:lnTo>
                <a:lnTo>
                  <a:pt x="1243" y="360"/>
                </a:lnTo>
                <a:lnTo>
                  <a:pt x="1223" y="339"/>
                </a:lnTo>
                <a:lnTo>
                  <a:pt x="1212" y="330"/>
                </a:lnTo>
                <a:lnTo>
                  <a:pt x="1201" y="320"/>
                </a:lnTo>
                <a:lnTo>
                  <a:pt x="1201" y="320"/>
                </a:lnTo>
                <a:lnTo>
                  <a:pt x="1181" y="306"/>
                </a:lnTo>
                <a:lnTo>
                  <a:pt x="1159" y="291"/>
                </a:lnTo>
                <a:lnTo>
                  <a:pt x="1137" y="277"/>
                </a:lnTo>
                <a:lnTo>
                  <a:pt x="1115" y="266"/>
                </a:lnTo>
                <a:lnTo>
                  <a:pt x="1115" y="266"/>
                </a:lnTo>
                <a:lnTo>
                  <a:pt x="1105" y="262"/>
                </a:lnTo>
                <a:lnTo>
                  <a:pt x="1088" y="257"/>
                </a:lnTo>
                <a:lnTo>
                  <a:pt x="1080" y="256"/>
                </a:lnTo>
                <a:lnTo>
                  <a:pt x="1072" y="256"/>
                </a:lnTo>
                <a:lnTo>
                  <a:pt x="1070" y="256"/>
                </a:lnTo>
                <a:lnTo>
                  <a:pt x="1069" y="257"/>
                </a:lnTo>
                <a:lnTo>
                  <a:pt x="1068" y="260"/>
                </a:lnTo>
                <a:lnTo>
                  <a:pt x="1069" y="262"/>
                </a:lnTo>
                <a:lnTo>
                  <a:pt x="1069" y="262"/>
                </a:lnTo>
                <a:lnTo>
                  <a:pt x="952" y="263"/>
                </a:lnTo>
                <a:lnTo>
                  <a:pt x="952" y="263"/>
                </a:lnTo>
                <a:lnTo>
                  <a:pt x="951" y="256"/>
                </a:lnTo>
                <a:lnTo>
                  <a:pt x="948" y="248"/>
                </a:lnTo>
                <a:lnTo>
                  <a:pt x="944" y="241"/>
                </a:lnTo>
                <a:lnTo>
                  <a:pt x="939" y="235"/>
                </a:lnTo>
                <a:lnTo>
                  <a:pt x="939" y="235"/>
                </a:lnTo>
                <a:lnTo>
                  <a:pt x="944" y="226"/>
                </a:lnTo>
                <a:lnTo>
                  <a:pt x="948" y="214"/>
                </a:lnTo>
                <a:lnTo>
                  <a:pt x="951" y="202"/>
                </a:lnTo>
                <a:lnTo>
                  <a:pt x="952" y="190"/>
                </a:lnTo>
                <a:lnTo>
                  <a:pt x="951" y="178"/>
                </a:lnTo>
                <a:lnTo>
                  <a:pt x="948" y="172"/>
                </a:lnTo>
                <a:lnTo>
                  <a:pt x="946" y="167"/>
                </a:lnTo>
                <a:lnTo>
                  <a:pt x="942" y="163"/>
                </a:lnTo>
                <a:lnTo>
                  <a:pt x="939" y="160"/>
                </a:lnTo>
                <a:lnTo>
                  <a:pt x="933" y="157"/>
                </a:lnTo>
                <a:lnTo>
                  <a:pt x="927" y="155"/>
                </a:lnTo>
                <a:lnTo>
                  <a:pt x="927" y="155"/>
                </a:lnTo>
                <a:lnTo>
                  <a:pt x="926" y="141"/>
                </a:lnTo>
                <a:lnTo>
                  <a:pt x="924" y="133"/>
                </a:lnTo>
                <a:lnTo>
                  <a:pt x="922" y="126"/>
                </a:lnTo>
                <a:lnTo>
                  <a:pt x="922" y="126"/>
                </a:lnTo>
                <a:lnTo>
                  <a:pt x="927" y="123"/>
                </a:lnTo>
                <a:lnTo>
                  <a:pt x="930" y="118"/>
                </a:lnTo>
                <a:lnTo>
                  <a:pt x="934" y="114"/>
                </a:lnTo>
                <a:lnTo>
                  <a:pt x="936" y="108"/>
                </a:lnTo>
                <a:lnTo>
                  <a:pt x="939" y="103"/>
                </a:lnTo>
                <a:lnTo>
                  <a:pt x="940" y="97"/>
                </a:lnTo>
                <a:lnTo>
                  <a:pt x="940" y="85"/>
                </a:lnTo>
                <a:lnTo>
                  <a:pt x="939" y="80"/>
                </a:lnTo>
                <a:lnTo>
                  <a:pt x="938" y="74"/>
                </a:lnTo>
                <a:lnTo>
                  <a:pt x="935" y="70"/>
                </a:lnTo>
                <a:lnTo>
                  <a:pt x="932" y="65"/>
                </a:lnTo>
                <a:lnTo>
                  <a:pt x="928" y="61"/>
                </a:lnTo>
                <a:lnTo>
                  <a:pt x="924" y="58"/>
                </a:lnTo>
                <a:lnTo>
                  <a:pt x="918" y="54"/>
                </a:lnTo>
                <a:lnTo>
                  <a:pt x="914" y="53"/>
                </a:lnTo>
                <a:lnTo>
                  <a:pt x="914" y="53"/>
                </a:lnTo>
                <a:lnTo>
                  <a:pt x="914" y="43"/>
                </a:lnTo>
                <a:lnTo>
                  <a:pt x="914" y="43"/>
                </a:lnTo>
                <a:lnTo>
                  <a:pt x="965" y="41"/>
                </a:lnTo>
                <a:lnTo>
                  <a:pt x="1018" y="38"/>
                </a:lnTo>
                <a:lnTo>
                  <a:pt x="1018" y="38"/>
                </a:lnTo>
                <a:lnTo>
                  <a:pt x="1044" y="38"/>
                </a:lnTo>
                <a:lnTo>
                  <a:pt x="1070" y="41"/>
                </a:lnTo>
                <a:lnTo>
                  <a:pt x="1095" y="42"/>
                </a:lnTo>
                <a:lnTo>
                  <a:pt x="1109" y="41"/>
                </a:lnTo>
                <a:lnTo>
                  <a:pt x="1121" y="39"/>
                </a:lnTo>
                <a:lnTo>
                  <a:pt x="1121" y="39"/>
                </a:lnTo>
                <a:lnTo>
                  <a:pt x="1123" y="44"/>
                </a:lnTo>
                <a:lnTo>
                  <a:pt x="1125" y="49"/>
                </a:lnTo>
                <a:lnTo>
                  <a:pt x="1128" y="53"/>
                </a:lnTo>
                <a:lnTo>
                  <a:pt x="1131" y="56"/>
                </a:lnTo>
                <a:lnTo>
                  <a:pt x="1140" y="61"/>
                </a:lnTo>
                <a:lnTo>
                  <a:pt x="1148" y="64"/>
                </a:lnTo>
                <a:lnTo>
                  <a:pt x="1159" y="65"/>
                </a:lnTo>
                <a:lnTo>
                  <a:pt x="1169" y="65"/>
                </a:lnTo>
                <a:lnTo>
                  <a:pt x="1178" y="64"/>
                </a:lnTo>
                <a:lnTo>
                  <a:pt x="1188" y="61"/>
                </a:lnTo>
                <a:lnTo>
                  <a:pt x="1188" y="61"/>
                </a:lnTo>
                <a:lnTo>
                  <a:pt x="1202" y="55"/>
                </a:lnTo>
                <a:lnTo>
                  <a:pt x="1224" y="45"/>
                </a:lnTo>
                <a:lnTo>
                  <a:pt x="1234" y="39"/>
                </a:lnTo>
                <a:lnTo>
                  <a:pt x="1241" y="33"/>
                </a:lnTo>
                <a:lnTo>
                  <a:pt x="1242" y="31"/>
                </a:lnTo>
                <a:lnTo>
                  <a:pt x="1242" y="29"/>
                </a:lnTo>
                <a:lnTo>
                  <a:pt x="1241" y="26"/>
                </a:lnTo>
                <a:lnTo>
                  <a:pt x="1239" y="24"/>
                </a:lnTo>
                <a:lnTo>
                  <a:pt x="1239" y="24"/>
                </a:lnTo>
                <a:lnTo>
                  <a:pt x="1213" y="14"/>
                </a:lnTo>
                <a:lnTo>
                  <a:pt x="1196" y="8"/>
                </a:lnTo>
                <a:lnTo>
                  <a:pt x="1177" y="3"/>
                </a:lnTo>
                <a:lnTo>
                  <a:pt x="1160" y="0"/>
                </a:lnTo>
                <a:lnTo>
                  <a:pt x="1152" y="0"/>
                </a:lnTo>
                <a:lnTo>
                  <a:pt x="1143" y="0"/>
                </a:lnTo>
                <a:lnTo>
                  <a:pt x="1137" y="2"/>
                </a:lnTo>
                <a:lnTo>
                  <a:pt x="1131" y="5"/>
                </a:lnTo>
                <a:lnTo>
                  <a:pt x="1128" y="9"/>
                </a:lnTo>
                <a:lnTo>
                  <a:pt x="1124" y="15"/>
                </a:lnTo>
                <a:lnTo>
                  <a:pt x="1124" y="15"/>
                </a:lnTo>
                <a:lnTo>
                  <a:pt x="1115" y="14"/>
                </a:lnTo>
                <a:lnTo>
                  <a:pt x="1115" y="14"/>
                </a:lnTo>
                <a:lnTo>
                  <a:pt x="1089" y="11"/>
                </a:lnTo>
                <a:lnTo>
                  <a:pt x="1065" y="11"/>
                </a:lnTo>
                <a:lnTo>
                  <a:pt x="1040" y="12"/>
                </a:lnTo>
                <a:lnTo>
                  <a:pt x="1015" y="14"/>
                </a:lnTo>
                <a:lnTo>
                  <a:pt x="965" y="20"/>
                </a:lnTo>
                <a:lnTo>
                  <a:pt x="940" y="23"/>
                </a:lnTo>
                <a:lnTo>
                  <a:pt x="915" y="24"/>
                </a:lnTo>
                <a:lnTo>
                  <a:pt x="915" y="24"/>
                </a:lnTo>
                <a:lnTo>
                  <a:pt x="916" y="20"/>
                </a:lnTo>
                <a:lnTo>
                  <a:pt x="917" y="12"/>
                </a:lnTo>
                <a:lnTo>
                  <a:pt x="916" y="8"/>
                </a:lnTo>
                <a:lnTo>
                  <a:pt x="915" y="6"/>
                </a:lnTo>
                <a:lnTo>
                  <a:pt x="914" y="5"/>
                </a:lnTo>
                <a:lnTo>
                  <a:pt x="910" y="6"/>
                </a:lnTo>
                <a:lnTo>
                  <a:pt x="910" y="6"/>
                </a:lnTo>
                <a:lnTo>
                  <a:pt x="906" y="1"/>
                </a:lnTo>
                <a:lnTo>
                  <a:pt x="904" y="1"/>
                </a:lnTo>
                <a:lnTo>
                  <a:pt x="903" y="1"/>
                </a:lnTo>
                <a:lnTo>
                  <a:pt x="900" y="2"/>
                </a:lnTo>
                <a:lnTo>
                  <a:pt x="898" y="7"/>
                </a:lnTo>
                <a:lnTo>
                  <a:pt x="896" y="17"/>
                </a:lnTo>
                <a:lnTo>
                  <a:pt x="894" y="24"/>
                </a:lnTo>
                <a:lnTo>
                  <a:pt x="894" y="24"/>
                </a:lnTo>
                <a:lnTo>
                  <a:pt x="824" y="24"/>
                </a:lnTo>
                <a:lnTo>
                  <a:pt x="755" y="23"/>
                </a:lnTo>
                <a:lnTo>
                  <a:pt x="616" y="18"/>
                </a:lnTo>
                <a:lnTo>
                  <a:pt x="616" y="18"/>
                </a:lnTo>
                <a:lnTo>
                  <a:pt x="583" y="17"/>
                </a:lnTo>
                <a:lnTo>
                  <a:pt x="549" y="17"/>
                </a:lnTo>
                <a:lnTo>
                  <a:pt x="481" y="18"/>
                </a:lnTo>
                <a:lnTo>
                  <a:pt x="345" y="24"/>
                </a:lnTo>
                <a:lnTo>
                  <a:pt x="345" y="24"/>
                </a:lnTo>
                <a:lnTo>
                  <a:pt x="343" y="21"/>
                </a:lnTo>
                <a:lnTo>
                  <a:pt x="341" y="21"/>
                </a:lnTo>
                <a:lnTo>
                  <a:pt x="333" y="21"/>
                </a:lnTo>
                <a:lnTo>
                  <a:pt x="320" y="25"/>
                </a:lnTo>
                <a:lnTo>
                  <a:pt x="320" y="25"/>
                </a:lnTo>
                <a:lnTo>
                  <a:pt x="284" y="26"/>
                </a:lnTo>
                <a:lnTo>
                  <a:pt x="284" y="26"/>
                </a:lnTo>
                <a:lnTo>
                  <a:pt x="280" y="19"/>
                </a:lnTo>
                <a:lnTo>
                  <a:pt x="277" y="13"/>
                </a:lnTo>
                <a:lnTo>
                  <a:pt x="277" y="13"/>
                </a:lnTo>
                <a:lnTo>
                  <a:pt x="278" y="11"/>
                </a:lnTo>
                <a:lnTo>
                  <a:pt x="278" y="9"/>
                </a:lnTo>
                <a:lnTo>
                  <a:pt x="278" y="7"/>
                </a:lnTo>
                <a:lnTo>
                  <a:pt x="277" y="6"/>
                </a:lnTo>
                <a:lnTo>
                  <a:pt x="274" y="6"/>
                </a:lnTo>
                <a:lnTo>
                  <a:pt x="272" y="6"/>
                </a:lnTo>
                <a:lnTo>
                  <a:pt x="271" y="7"/>
                </a:lnTo>
                <a:lnTo>
                  <a:pt x="268" y="8"/>
                </a:lnTo>
                <a:lnTo>
                  <a:pt x="268" y="8"/>
                </a:lnTo>
                <a:lnTo>
                  <a:pt x="267" y="9"/>
                </a:lnTo>
                <a:lnTo>
                  <a:pt x="266" y="12"/>
                </a:lnTo>
                <a:lnTo>
                  <a:pt x="264" y="17"/>
                </a:lnTo>
                <a:lnTo>
                  <a:pt x="261" y="27"/>
                </a:lnTo>
                <a:lnTo>
                  <a:pt x="261" y="27"/>
                </a:lnTo>
                <a:lnTo>
                  <a:pt x="235" y="27"/>
                </a:lnTo>
                <a:lnTo>
                  <a:pt x="208" y="29"/>
                </a:lnTo>
                <a:lnTo>
                  <a:pt x="182" y="30"/>
                </a:lnTo>
                <a:lnTo>
                  <a:pt x="155" y="30"/>
                </a:lnTo>
                <a:lnTo>
                  <a:pt x="155" y="30"/>
                </a:lnTo>
                <a:lnTo>
                  <a:pt x="153" y="27"/>
                </a:lnTo>
                <a:lnTo>
                  <a:pt x="149" y="26"/>
                </a:lnTo>
                <a:lnTo>
                  <a:pt x="140" y="25"/>
                </a:lnTo>
                <a:lnTo>
                  <a:pt x="129" y="25"/>
                </a:lnTo>
                <a:lnTo>
                  <a:pt x="122" y="26"/>
                </a:lnTo>
                <a:lnTo>
                  <a:pt x="122" y="26"/>
                </a:lnTo>
                <a:lnTo>
                  <a:pt x="115" y="23"/>
                </a:lnTo>
                <a:lnTo>
                  <a:pt x="108" y="21"/>
                </a:lnTo>
                <a:lnTo>
                  <a:pt x="99" y="20"/>
                </a:lnTo>
                <a:lnTo>
                  <a:pt x="88" y="20"/>
                </a:lnTo>
                <a:lnTo>
                  <a:pt x="67" y="20"/>
                </a:lnTo>
                <a:lnTo>
                  <a:pt x="53" y="21"/>
                </a:lnTo>
                <a:lnTo>
                  <a:pt x="53" y="21"/>
                </a:lnTo>
                <a:lnTo>
                  <a:pt x="35" y="24"/>
                </a:lnTo>
                <a:lnTo>
                  <a:pt x="26" y="25"/>
                </a:lnTo>
                <a:lnTo>
                  <a:pt x="19" y="29"/>
                </a:lnTo>
                <a:lnTo>
                  <a:pt x="19" y="29"/>
                </a:lnTo>
                <a:lnTo>
                  <a:pt x="13" y="32"/>
                </a:lnTo>
                <a:lnTo>
                  <a:pt x="5" y="38"/>
                </a:lnTo>
                <a:lnTo>
                  <a:pt x="2" y="41"/>
                </a:lnTo>
                <a:lnTo>
                  <a:pt x="0" y="44"/>
                </a:lnTo>
                <a:lnTo>
                  <a:pt x="0" y="48"/>
                </a:lnTo>
                <a:lnTo>
                  <a:pt x="4" y="49"/>
                </a:lnTo>
                <a:lnTo>
                  <a:pt x="4" y="49"/>
                </a:lnTo>
                <a:close/>
                <a:moveTo>
                  <a:pt x="1196" y="37"/>
                </a:moveTo>
                <a:lnTo>
                  <a:pt x="1196" y="37"/>
                </a:lnTo>
                <a:lnTo>
                  <a:pt x="1193" y="37"/>
                </a:lnTo>
                <a:lnTo>
                  <a:pt x="1193" y="37"/>
                </a:lnTo>
                <a:lnTo>
                  <a:pt x="1192" y="35"/>
                </a:lnTo>
                <a:lnTo>
                  <a:pt x="1192" y="35"/>
                </a:lnTo>
                <a:lnTo>
                  <a:pt x="1192" y="35"/>
                </a:lnTo>
                <a:lnTo>
                  <a:pt x="1192" y="35"/>
                </a:lnTo>
                <a:lnTo>
                  <a:pt x="1195" y="35"/>
                </a:lnTo>
                <a:lnTo>
                  <a:pt x="1198" y="36"/>
                </a:lnTo>
                <a:lnTo>
                  <a:pt x="1198" y="36"/>
                </a:lnTo>
                <a:lnTo>
                  <a:pt x="1196" y="37"/>
                </a:lnTo>
                <a:lnTo>
                  <a:pt x="1196" y="37"/>
                </a:lnTo>
                <a:close/>
                <a:moveTo>
                  <a:pt x="1199" y="48"/>
                </a:moveTo>
                <a:lnTo>
                  <a:pt x="1199" y="48"/>
                </a:lnTo>
                <a:lnTo>
                  <a:pt x="1200" y="47"/>
                </a:lnTo>
                <a:lnTo>
                  <a:pt x="1200" y="47"/>
                </a:lnTo>
                <a:lnTo>
                  <a:pt x="1201" y="47"/>
                </a:lnTo>
                <a:lnTo>
                  <a:pt x="1201" y="47"/>
                </a:lnTo>
                <a:lnTo>
                  <a:pt x="1199" y="48"/>
                </a:lnTo>
                <a:lnTo>
                  <a:pt x="1199" y="48"/>
                </a:lnTo>
                <a:close/>
                <a:moveTo>
                  <a:pt x="1210" y="35"/>
                </a:moveTo>
                <a:lnTo>
                  <a:pt x="1210" y="35"/>
                </a:lnTo>
                <a:lnTo>
                  <a:pt x="1210" y="33"/>
                </a:lnTo>
                <a:lnTo>
                  <a:pt x="1210" y="33"/>
                </a:lnTo>
                <a:lnTo>
                  <a:pt x="1212" y="35"/>
                </a:lnTo>
                <a:lnTo>
                  <a:pt x="1212" y="35"/>
                </a:lnTo>
                <a:lnTo>
                  <a:pt x="1210" y="35"/>
                </a:lnTo>
                <a:lnTo>
                  <a:pt x="1210" y="35"/>
                </a:lnTo>
                <a:close/>
                <a:moveTo>
                  <a:pt x="1227" y="33"/>
                </a:moveTo>
                <a:lnTo>
                  <a:pt x="1227" y="33"/>
                </a:lnTo>
                <a:lnTo>
                  <a:pt x="1225" y="31"/>
                </a:lnTo>
                <a:lnTo>
                  <a:pt x="1223" y="29"/>
                </a:lnTo>
                <a:lnTo>
                  <a:pt x="1217" y="26"/>
                </a:lnTo>
                <a:lnTo>
                  <a:pt x="1217" y="26"/>
                </a:lnTo>
                <a:lnTo>
                  <a:pt x="1230" y="31"/>
                </a:lnTo>
                <a:lnTo>
                  <a:pt x="1230" y="31"/>
                </a:lnTo>
                <a:lnTo>
                  <a:pt x="1227" y="33"/>
                </a:lnTo>
                <a:lnTo>
                  <a:pt x="1227" y="33"/>
                </a:lnTo>
                <a:close/>
                <a:moveTo>
                  <a:pt x="1210" y="24"/>
                </a:moveTo>
                <a:lnTo>
                  <a:pt x="1210" y="24"/>
                </a:lnTo>
                <a:lnTo>
                  <a:pt x="1200" y="21"/>
                </a:lnTo>
                <a:lnTo>
                  <a:pt x="1190" y="21"/>
                </a:lnTo>
                <a:lnTo>
                  <a:pt x="1190" y="21"/>
                </a:lnTo>
                <a:lnTo>
                  <a:pt x="1183" y="15"/>
                </a:lnTo>
                <a:lnTo>
                  <a:pt x="1183" y="15"/>
                </a:lnTo>
                <a:lnTo>
                  <a:pt x="1210" y="24"/>
                </a:lnTo>
                <a:lnTo>
                  <a:pt x="1210" y="24"/>
                </a:lnTo>
                <a:close/>
                <a:moveTo>
                  <a:pt x="1180" y="54"/>
                </a:moveTo>
                <a:lnTo>
                  <a:pt x="1180" y="54"/>
                </a:lnTo>
                <a:lnTo>
                  <a:pt x="1176" y="54"/>
                </a:lnTo>
                <a:lnTo>
                  <a:pt x="1176" y="54"/>
                </a:lnTo>
                <a:lnTo>
                  <a:pt x="1177" y="54"/>
                </a:lnTo>
                <a:lnTo>
                  <a:pt x="1177" y="54"/>
                </a:lnTo>
                <a:lnTo>
                  <a:pt x="1180" y="54"/>
                </a:lnTo>
                <a:lnTo>
                  <a:pt x="1180" y="54"/>
                </a:lnTo>
                <a:close/>
                <a:moveTo>
                  <a:pt x="1176" y="43"/>
                </a:moveTo>
                <a:lnTo>
                  <a:pt x="1176" y="43"/>
                </a:lnTo>
                <a:lnTo>
                  <a:pt x="1177" y="43"/>
                </a:lnTo>
                <a:lnTo>
                  <a:pt x="1177" y="43"/>
                </a:lnTo>
                <a:lnTo>
                  <a:pt x="1177" y="43"/>
                </a:lnTo>
                <a:lnTo>
                  <a:pt x="1177" y="43"/>
                </a:lnTo>
                <a:lnTo>
                  <a:pt x="1176" y="44"/>
                </a:lnTo>
                <a:lnTo>
                  <a:pt x="1176" y="44"/>
                </a:lnTo>
                <a:lnTo>
                  <a:pt x="1172" y="44"/>
                </a:lnTo>
                <a:lnTo>
                  <a:pt x="1172" y="44"/>
                </a:lnTo>
                <a:lnTo>
                  <a:pt x="1176" y="43"/>
                </a:lnTo>
                <a:lnTo>
                  <a:pt x="1176" y="43"/>
                </a:lnTo>
                <a:close/>
                <a:moveTo>
                  <a:pt x="1140" y="42"/>
                </a:moveTo>
                <a:lnTo>
                  <a:pt x="1140" y="42"/>
                </a:lnTo>
                <a:lnTo>
                  <a:pt x="1145" y="45"/>
                </a:lnTo>
                <a:lnTo>
                  <a:pt x="1150" y="47"/>
                </a:lnTo>
                <a:lnTo>
                  <a:pt x="1150" y="47"/>
                </a:lnTo>
                <a:lnTo>
                  <a:pt x="1145" y="45"/>
                </a:lnTo>
                <a:lnTo>
                  <a:pt x="1140" y="42"/>
                </a:lnTo>
                <a:lnTo>
                  <a:pt x="1140" y="42"/>
                </a:lnTo>
                <a:close/>
                <a:moveTo>
                  <a:pt x="1157" y="11"/>
                </a:moveTo>
                <a:lnTo>
                  <a:pt x="1157" y="11"/>
                </a:lnTo>
                <a:lnTo>
                  <a:pt x="1156" y="12"/>
                </a:lnTo>
                <a:lnTo>
                  <a:pt x="1156" y="12"/>
                </a:lnTo>
                <a:lnTo>
                  <a:pt x="1145" y="13"/>
                </a:lnTo>
                <a:lnTo>
                  <a:pt x="1140" y="14"/>
                </a:lnTo>
                <a:lnTo>
                  <a:pt x="1136" y="18"/>
                </a:lnTo>
                <a:lnTo>
                  <a:pt x="1136" y="18"/>
                </a:lnTo>
                <a:lnTo>
                  <a:pt x="1134" y="18"/>
                </a:lnTo>
                <a:lnTo>
                  <a:pt x="1134" y="18"/>
                </a:lnTo>
                <a:lnTo>
                  <a:pt x="1135" y="14"/>
                </a:lnTo>
                <a:lnTo>
                  <a:pt x="1137" y="13"/>
                </a:lnTo>
                <a:lnTo>
                  <a:pt x="1145" y="11"/>
                </a:lnTo>
                <a:lnTo>
                  <a:pt x="1151" y="11"/>
                </a:lnTo>
                <a:lnTo>
                  <a:pt x="1157" y="11"/>
                </a:lnTo>
                <a:lnTo>
                  <a:pt x="1157" y="11"/>
                </a:lnTo>
                <a:close/>
                <a:moveTo>
                  <a:pt x="1106" y="31"/>
                </a:moveTo>
                <a:lnTo>
                  <a:pt x="1106" y="31"/>
                </a:lnTo>
                <a:lnTo>
                  <a:pt x="1110" y="31"/>
                </a:lnTo>
                <a:lnTo>
                  <a:pt x="1110" y="31"/>
                </a:lnTo>
                <a:lnTo>
                  <a:pt x="1104" y="31"/>
                </a:lnTo>
                <a:lnTo>
                  <a:pt x="1104" y="31"/>
                </a:lnTo>
                <a:lnTo>
                  <a:pt x="1106" y="31"/>
                </a:lnTo>
                <a:lnTo>
                  <a:pt x="1106" y="31"/>
                </a:lnTo>
                <a:close/>
                <a:moveTo>
                  <a:pt x="915" y="33"/>
                </a:moveTo>
                <a:lnTo>
                  <a:pt x="915" y="33"/>
                </a:lnTo>
                <a:lnTo>
                  <a:pt x="927" y="32"/>
                </a:lnTo>
                <a:lnTo>
                  <a:pt x="940" y="32"/>
                </a:lnTo>
                <a:lnTo>
                  <a:pt x="940" y="32"/>
                </a:lnTo>
                <a:lnTo>
                  <a:pt x="915" y="33"/>
                </a:lnTo>
                <a:lnTo>
                  <a:pt x="915" y="33"/>
                </a:lnTo>
                <a:lnTo>
                  <a:pt x="915" y="33"/>
                </a:lnTo>
                <a:lnTo>
                  <a:pt x="915" y="33"/>
                </a:lnTo>
                <a:close/>
                <a:moveTo>
                  <a:pt x="282" y="238"/>
                </a:moveTo>
                <a:lnTo>
                  <a:pt x="282" y="238"/>
                </a:lnTo>
                <a:lnTo>
                  <a:pt x="279" y="238"/>
                </a:lnTo>
                <a:lnTo>
                  <a:pt x="279" y="238"/>
                </a:lnTo>
                <a:lnTo>
                  <a:pt x="279" y="238"/>
                </a:lnTo>
                <a:lnTo>
                  <a:pt x="279" y="238"/>
                </a:lnTo>
                <a:lnTo>
                  <a:pt x="273" y="227"/>
                </a:lnTo>
                <a:lnTo>
                  <a:pt x="270" y="215"/>
                </a:lnTo>
                <a:lnTo>
                  <a:pt x="267" y="203"/>
                </a:lnTo>
                <a:lnTo>
                  <a:pt x="265" y="191"/>
                </a:lnTo>
                <a:lnTo>
                  <a:pt x="265" y="191"/>
                </a:lnTo>
                <a:lnTo>
                  <a:pt x="267" y="191"/>
                </a:lnTo>
                <a:lnTo>
                  <a:pt x="270" y="190"/>
                </a:lnTo>
                <a:lnTo>
                  <a:pt x="272" y="188"/>
                </a:lnTo>
                <a:lnTo>
                  <a:pt x="272" y="188"/>
                </a:lnTo>
                <a:lnTo>
                  <a:pt x="272" y="191"/>
                </a:lnTo>
                <a:lnTo>
                  <a:pt x="273" y="194"/>
                </a:lnTo>
                <a:lnTo>
                  <a:pt x="274" y="194"/>
                </a:lnTo>
                <a:lnTo>
                  <a:pt x="277" y="192"/>
                </a:lnTo>
                <a:lnTo>
                  <a:pt x="280" y="188"/>
                </a:lnTo>
                <a:lnTo>
                  <a:pt x="282" y="180"/>
                </a:lnTo>
                <a:lnTo>
                  <a:pt x="282" y="180"/>
                </a:lnTo>
                <a:lnTo>
                  <a:pt x="285" y="195"/>
                </a:lnTo>
                <a:lnTo>
                  <a:pt x="286" y="209"/>
                </a:lnTo>
                <a:lnTo>
                  <a:pt x="285" y="224"/>
                </a:lnTo>
                <a:lnTo>
                  <a:pt x="284" y="231"/>
                </a:lnTo>
                <a:lnTo>
                  <a:pt x="282" y="238"/>
                </a:lnTo>
                <a:lnTo>
                  <a:pt x="282" y="238"/>
                </a:lnTo>
                <a:close/>
                <a:moveTo>
                  <a:pt x="72" y="386"/>
                </a:moveTo>
                <a:lnTo>
                  <a:pt x="72" y="386"/>
                </a:lnTo>
                <a:lnTo>
                  <a:pt x="71" y="363"/>
                </a:lnTo>
                <a:lnTo>
                  <a:pt x="71" y="363"/>
                </a:lnTo>
                <a:lnTo>
                  <a:pt x="73" y="385"/>
                </a:lnTo>
                <a:lnTo>
                  <a:pt x="76" y="398"/>
                </a:lnTo>
                <a:lnTo>
                  <a:pt x="76" y="398"/>
                </a:lnTo>
                <a:lnTo>
                  <a:pt x="72" y="386"/>
                </a:lnTo>
                <a:lnTo>
                  <a:pt x="72" y="386"/>
                </a:lnTo>
                <a:close/>
                <a:moveTo>
                  <a:pt x="77" y="339"/>
                </a:moveTo>
                <a:lnTo>
                  <a:pt x="77" y="339"/>
                </a:lnTo>
                <a:lnTo>
                  <a:pt x="76" y="339"/>
                </a:lnTo>
                <a:lnTo>
                  <a:pt x="75" y="341"/>
                </a:lnTo>
                <a:lnTo>
                  <a:pt x="72" y="345"/>
                </a:lnTo>
                <a:lnTo>
                  <a:pt x="72" y="345"/>
                </a:lnTo>
                <a:lnTo>
                  <a:pt x="76" y="331"/>
                </a:lnTo>
                <a:lnTo>
                  <a:pt x="78" y="324"/>
                </a:lnTo>
                <a:lnTo>
                  <a:pt x="81" y="316"/>
                </a:lnTo>
                <a:lnTo>
                  <a:pt x="81" y="316"/>
                </a:lnTo>
                <a:lnTo>
                  <a:pt x="78" y="327"/>
                </a:lnTo>
                <a:lnTo>
                  <a:pt x="77" y="339"/>
                </a:lnTo>
                <a:lnTo>
                  <a:pt x="77" y="339"/>
                </a:lnTo>
                <a:close/>
                <a:moveTo>
                  <a:pt x="87" y="503"/>
                </a:moveTo>
                <a:lnTo>
                  <a:pt x="87" y="503"/>
                </a:lnTo>
                <a:lnTo>
                  <a:pt x="84" y="471"/>
                </a:lnTo>
                <a:lnTo>
                  <a:pt x="81" y="440"/>
                </a:lnTo>
                <a:lnTo>
                  <a:pt x="81" y="440"/>
                </a:lnTo>
                <a:lnTo>
                  <a:pt x="82" y="443"/>
                </a:lnTo>
                <a:lnTo>
                  <a:pt x="82" y="443"/>
                </a:lnTo>
                <a:lnTo>
                  <a:pt x="85" y="473"/>
                </a:lnTo>
                <a:lnTo>
                  <a:pt x="87" y="487"/>
                </a:lnTo>
                <a:lnTo>
                  <a:pt x="87" y="503"/>
                </a:lnTo>
                <a:lnTo>
                  <a:pt x="87" y="503"/>
                </a:lnTo>
                <a:close/>
                <a:moveTo>
                  <a:pt x="95" y="651"/>
                </a:moveTo>
                <a:lnTo>
                  <a:pt x="95" y="651"/>
                </a:lnTo>
                <a:lnTo>
                  <a:pt x="95" y="651"/>
                </a:lnTo>
                <a:lnTo>
                  <a:pt x="95" y="651"/>
                </a:lnTo>
                <a:lnTo>
                  <a:pt x="91" y="646"/>
                </a:lnTo>
                <a:lnTo>
                  <a:pt x="91" y="646"/>
                </a:lnTo>
                <a:lnTo>
                  <a:pt x="93" y="646"/>
                </a:lnTo>
                <a:lnTo>
                  <a:pt x="93" y="646"/>
                </a:lnTo>
                <a:lnTo>
                  <a:pt x="96" y="649"/>
                </a:lnTo>
                <a:lnTo>
                  <a:pt x="96" y="649"/>
                </a:lnTo>
                <a:lnTo>
                  <a:pt x="95" y="651"/>
                </a:lnTo>
                <a:lnTo>
                  <a:pt x="95" y="651"/>
                </a:lnTo>
                <a:close/>
                <a:moveTo>
                  <a:pt x="96" y="493"/>
                </a:moveTo>
                <a:lnTo>
                  <a:pt x="96" y="493"/>
                </a:lnTo>
                <a:lnTo>
                  <a:pt x="95" y="480"/>
                </a:lnTo>
                <a:lnTo>
                  <a:pt x="95" y="480"/>
                </a:lnTo>
                <a:lnTo>
                  <a:pt x="97" y="495"/>
                </a:lnTo>
                <a:lnTo>
                  <a:pt x="97" y="495"/>
                </a:lnTo>
                <a:lnTo>
                  <a:pt x="96" y="493"/>
                </a:lnTo>
                <a:lnTo>
                  <a:pt x="96" y="493"/>
                </a:lnTo>
                <a:close/>
                <a:moveTo>
                  <a:pt x="100" y="578"/>
                </a:moveTo>
                <a:lnTo>
                  <a:pt x="100" y="578"/>
                </a:lnTo>
                <a:lnTo>
                  <a:pt x="99" y="540"/>
                </a:lnTo>
                <a:lnTo>
                  <a:pt x="99" y="522"/>
                </a:lnTo>
                <a:lnTo>
                  <a:pt x="99" y="503"/>
                </a:lnTo>
                <a:lnTo>
                  <a:pt x="99" y="503"/>
                </a:lnTo>
                <a:lnTo>
                  <a:pt x="101" y="534"/>
                </a:lnTo>
                <a:lnTo>
                  <a:pt x="102" y="567"/>
                </a:lnTo>
                <a:lnTo>
                  <a:pt x="102" y="567"/>
                </a:lnTo>
                <a:lnTo>
                  <a:pt x="100" y="578"/>
                </a:lnTo>
                <a:lnTo>
                  <a:pt x="100" y="578"/>
                </a:lnTo>
                <a:close/>
                <a:moveTo>
                  <a:pt x="103" y="656"/>
                </a:moveTo>
                <a:lnTo>
                  <a:pt x="103" y="656"/>
                </a:lnTo>
                <a:lnTo>
                  <a:pt x="105" y="654"/>
                </a:lnTo>
                <a:lnTo>
                  <a:pt x="105" y="654"/>
                </a:lnTo>
                <a:lnTo>
                  <a:pt x="117" y="657"/>
                </a:lnTo>
                <a:lnTo>
                  <a:pt x="129" y="660"/>
                </a:lnTo>
                <a:lnTo>
                  <a:pt x="129" y="660"/>
                </a:lnTo>
                <a:lnTo>
                  <a:pt x="115" y="658"/>
                </a:lnTo>
                <a:lnTo>
                  <a:pt x="108" y="657"/>
                </a:lnTo>
                <a:lnTo>
                  <a:pt x="103" y="656"/>
                </a:lnTo>
                <a:lnTo>
                  <a:pt x="103" y="656"/>
                </a:lnTo>
                <a:close/>
                <a:moveTo>
                  <a:pt x="102" y="619"/>
                </a:moveTo>
                <a:lnTo>
                  <a:pt x="102" y="619"/>
                </a:lnTo>
                <a:lnTo>
                  <a:pt x="102" y="616"/>
                </a:lnTo>
                <a:lnTo>
                  <a:pt x="102" y="616"/>
                </a:lnTo>
                <a:lnTo>
                  <a:pt x="103" y="620"/>
                </a:lnTo>
                <a:lnTo>
                  <a:pt x="103" y="620"/>
                </a:lnTo>
                <a:lnTo>
                  <a:pt x="102" y="619"/>
                </a:lnTo>
                <a:lnTo>
                  <a:pt x="102" y="619"/>
                </a:lnTo>
                <a:close/>
                <a:moveTo>
                  <a:pt x="142" y="644"/>
                </a:moveTo>
                <a:lnTo>
                  <a:pt x="142" y="644"/>
                </a:lnTo>
                <a:lnTo>
                  <a:pt x="140" y="642"/>
                </a:lnTo>
                <a:lnTo>
                  <a:pt x="140" y="642"/>
                </a:lnTo>
                <a:lnTo>
                  <a:pt x="146" y="643"/>
                </a:lnTo>
                <a:lnTo>
                  <a:pt x="146" y="643"/>
                </a:lnTo>
                <a:lnTo>
                  <a:pt x="142" y="644"/>
                </a:lnTo>
                <a:lnTo>
                  <a:pt x="142" y="644"/>
                </a:lnTo>
                <a:close/>
                <a:moveTo>
                  <a:pt x="209" y="655"/>
                </a:moveTo>
                <a:lnTo>
                  <a:pt x="209" y="655"/>
                </a:lnTo>
                <a:lnTo>
                  <a:pt x="182" y="656"/>
                </a:lnTo>
                <a:lnTo>
                  <a:pt x="182" y="656"/>
                </a:lnTo>
                <a:lnTo>
                  <a:pt x="214" y="654"/>
                </a:lnTo>
                <a:lnTo>
                  <a:pt x="245" y="651"/>
                </a:lnTo>
                <a:lnTo>
                  <a:pt x="309" y="651"/>
                </a:lnTo>
                <a:lnTo>
                  <a:pt x="309" y="651"/>
                </a:lnTo>
                <a:lnTo>
                  <a:pt x="313" y="652"/>
                </a:lnTo>
                <a:lnTo>
                  <a:pt x="313" y="652"/>
                </a:lnTo>
                <a:lnTo>
                  <a:pt x="286" y="651"/>
                </a:lnTo>
                <a:lnTo>
                  <a:pt x="261" y="651"/>
                </a:lnTo>
                <a:lnTo>
                  <a:pt x="209" y="655"/>
                </a:lnTo>
                <a:lnTo>
                  <a:pt x="209" y="655"/>
                </a:lnTo>
                <a:close/>
                <a:moveTo>
                  <a:pt x="220" y="637"/>
                </a:moveTo>
                <a:lnTo>
                  <a:pt x="220" y="637"/>
                </a:lnTo>
                <a:lnTo>
                  <a:pt x="238" y="634"/>
                </a:lnTo>
                <a:lnTo>
                  <a:pt x="254" y="633"/>
                </a:lnTo>
                <a:lnTo>
                  <a:pt x="271" y="632"/>
                </a:lnTo>
                <a:lnTo>
                  <a:pt x="289" y="632"/>
                </a:lnTo>
                <a:lnTo>
                  <a:pt x="289" y="632"/>
                </a:lnTo>
                <a:lnTo>
                  <a:pt x="266" y="634"/>
                </a:lnTo>
                <a:lnTo>
                  <a:pt x="266" y="634"/>
                </a:lnTo>
                <a:lnTo>
                  <a:pt x="243" y="636"/>
                </a:lnTo>
                <a:lnTo>
                  <a:pt x="220" y="637"/>
                </a:lnTo>
                <a:lnTo>
                  <a:pt x="220" y="637"/>
                </a:lnTo>
                <a:close/>
                <a:moveTo>
                  <a:pt x="318" y="654"/>
                </a:moveTo>
                <a:lnTo>
                  <a:pt x="318" y="654"/>
                </a:lnTo>
                <a:lnTo>
                  <a:pt x="320" y="651"/>
                </a:lnTo>
                <a:lnTo>
                  <a:pt x="320" y="651"/>
                </a:lnTo>
                <a:lnTo>
                  <a:pt x="337" y="651"/>
                </a:lnTo>
                <a:lnTo>
                  <a:pt x="337" y="651"/>
                </a:lnTo>
                <a:lnTo>
                  <a:pt x="338" y="655"/>
                </a:lnTo>
                <a:lnTo>
                  <a:pt x="338" y="655"/>
                </a:lnTo>
                <a:lnTo>
                  <a:pt x="318" y="654"/>
                </a:lnTo>
                <a:lnTo>
                  <a:pt x="318" y="654"/>
                </a:lnTo>
                <a:close/>
                <a:moveTo>
                  <a:pt x="363" y="640"/>
                </a:moveTo>
                <a:lnTo>
                  <a:pt x="363" y="640"/>
                </a:lnTo>
                <a:lnTo>
                  <a:pt x="341" y="640"/>
                </a:lnTo>
                <a:lnTo>
                  <a:pt x="341" y="640"/>
                </a:lnTo>
                <a:lnTo>
                  <a:pt x="354" y="639"/>
                </a:lnTo>
                <a:lnTo>
                  <a:pt x="368" y="638"/>
                </a:lnTo>
                <a:lnTo>
                  <a:pt x="368" y="638"/>
                </a:lnTo>
                <a:lnTo>
                  <a:pt x="363" y="640"/>
                </a:lnTo>
                <a:lnTo>
                  <a:pt x="363" y="640"/>
                </a:lnTo>
                <a:close/>
                <a:moveTo>
                  <a:pt x="382" y="656"/>
                </a:moveTo>
                <a:lnTo>
                  <a:pt x="382" y="656"/>
                </a:lnTo>
                <a:lnTo>
                  <a:pt x="398" y="654"/>
                </a:lnTo>
                <a:lnTo>
                  <a:pt x="398" y="654"/>
                </a:lnTo>
                <a:lnTo>
                  <a:pt x="416" y="654"/>
                </a:lnTo>
                <a:lnTo>
                  <a:pt x="416" y="654"/>
                </a:lnTo>
                <a:lnTo>
                  <a:pt x="382" y="656"/>
                </a:lnTo>
                <a:lnTo>
                  <a:pt x="382" y="656"/>
                </a:lnTo>
                <a:close/>
                <a:moveTo>
                  <a:pt x="507" y="628"/>
                </a:moveTo>
                <a:lnTo>
                  <a:pt x="507" y="628"/>
                </a:lnTo>
                <a:lnTo>
                  <a:pt x="473" y="630"/>
                </a:lnTo>
                <a:lnTo>
                  <a:pt x="438" y="632"/>
                </a:lnTo>
                <a:lnTo>
                  <a:pt x="438" y="632"/>
                </a:lnTo>
                <a:lnTo>
                  <a:pt x="438" y="631"/>
                </a:lnTo>
                <a:lnTo>
                  <a:pt x="438" y="631"/>
                </a:lnTo>
                <a:lnTo>
                  <a:pt x="512" y="628"/>
                </a:lnTo>
                <a:lnTo>
                  <a:pt x="512" y="628"/>
                </a:lnTo>
                <a:lnTo>
                  <a:pt x="507" y="628"/>
                </a:lnTo>
                <a:lnTo>
                  <a:pt x="507" y="628"/>
                </a:lnTo>
                <a:close/>
                <a:moveTo>
                  <a:pt x="534" y="642"/>
                </a:moveTo>
                <a:lnTo>
                  <a:pt x="534" y="642"/>
                </a:lnTo>
                <a:lnTo>
                  <a:pt x="557" y="640"/>
                </a:lnTo>
                <a:lnTo>
                  <a:pt x="557" y="640"/>
                </a:lnTo>
                <a:lnTo>
                  <a:pt x="534" y="642"/>
                </a:lnTo>
                <a:lnTo>
                  <a:pt x="534" y="642"/>
                </a:lnTo>
                <a:close/>
                <a:moveTo>
                  <a:pt x="615" y="640"/>
                </a:moveTo>
                <a:lnTo>
                  <a:pt x="615" y="640"/>
                </a:lnTo>
                <a:lnTo>
                  <a:pt x="587" y="640"/>
                </a:lnTo>
                <a:lnTo>
                  <a:pt x="587" y="640"/>
                </a:lnTo>
                <a:lnTo>
                  <a:pt x="590" y="639"/>
                </a:lnTo>
                <a:lnTo>
                  <a:pt x="590" y="639"/>
                </a:lnTo>
                <a:lnTo>
                  <a:pt x="591" y="638"/>
                </a:lnTo>
                <a:lnTo>
                  <a:pt x="591" y="638"/>
                </a:lnTo>
                <a:lnTo>
                  <a:pt x="616" y="638"/>
                </a:lnTo>
                <a:lnTo>
                  <a:pt x="616" y="638"/>
                </a:lnTo>
                <a:lnTo>
                  <a:pt x="615" y="640"/>
                </a:lnTo>
                <a:lnTo>
                  <a:pt x="615" y="640"/>
                </a:lnTo>
                <a:close/>
                <a:moveTo>
                  <a:pt x="674" y="643"/>
                </a:moveTo>
                <a:lnTo>
                  <a:pt x="674" y="643"/>
                </a:lnTo>
                <a:lnTo>
                  <a:pt x="631" y="640"/>
                </a:lnTo>
                <a:lnTo>
                  <a:pt x="631" y="640"/>
                </a:lnTo>
                <a:lnTo>
                  <a:pt x="626" y="638"/>
                </a:lnTo>
                <a:lnTo>
                  <a:pt x="626" y="638"/>
                </a:lnTo>
                <a:lnTo>
                  <a:pt x="675" y="638"/>
                </a:lnTo>
                <a:lnTo>
                  <a:pt x="675" y="638"/>
                </a:lnTo>
                <a:lnTo>
                  <a:pt x="674" y="640"/>
                </a:lnTo>
                <a:lnTo>
                  <a:pt x="674" y="643"/>
                </a:lnTo>
                <a:lnTo>
                  <a:pt x="674" y="643"/>
                </a:lnTo>
                <a:close/>
                <a:moveTo>
                  <a:pt x="693" y="644"/>
                </a:moveTo>
                <a:lnTo>
                  <a:pt x="693" y="644"/>
                </a:lnTo>
                <a:lnTo>
                  <a:pt x="688" y="642"/>
                </a:lnTo>
                <a:lnTo>
                  <a:pt x="688" y="642"/>
                </a:lnTo>
                <a:lnTo>
                  <a:pt x="694" y="639"/>
                </a:lnTo>
                <a:lnTo>
                  <a:pt x="694" y="639"/>
                </a:lnTo>
                <a:lnTo>
                  <a:pt x="709" y="645"/>
                </a:lnTo>
                <a:lnTo>
                  <a:pt x="709" y="645"/>
                </a:lnTo>
                <a:lnTo>
                  <a:pt x="693" y="644"/>
                </a:lnTo>
                <a:lnTo>
                  <a:pt x="693" y="644"/>
                </a:lnTo>
                <a:close/>
                <a:moveTo>
                  <a:pt x="723" y="628"/>
                </a:moveTo>
                <a:lnTo>
                  <a:pt x="723" y="628"/>
                </a:lnTo>
                <a:lnTo>
                  <a:pt x="817" y="626"/>
                </a:lnTo>
                <a:lnTo>
                  <a:pt x="817" y="626"/>
                </a:lnTo>
                <a:lnTo>
                  <a:pt x="815" y="626"/>
                </a:lnTo>
                <a:lnTo>
                  <a:pt x="815" y="626"/>
                </a:lnTo>
                <a:lnTo>
                  <a:pt x="800" y="627"/>
                </a:lnTo>
                <a:lnTo>
                  <a:pt x="786" y="630"/>
                </a:lnTo>
                <a:lnTo>
                  <a:pt x="786" y="630"/>
                </a:lnTo>
                <a:lnTo>
                  <a:pt x="755" y="630"/>
                </a:lnTo>
                <a:lnTo>
                  <a:pt x="723" y="628"/>
                </a:lnTo>
                <a:lnTo>
                  <a:pt x="723" y="628"/>
                </a:lnTo>
                <a:close/>
                <a:moveTo>
                  <a:pt x="764" y="644"/>
                </a:moveTo>
                <a:lnTo>
                  <a:pt x="764" y="644"/>
                </a:lnTo>
                <a:lnTo>
                  <a:pt x="775" y="642"/>
                </a:lnTo>
                <a:lnTo>
                  <a:pt x="775" y="642"/>
                </a:lnTo>
                <a:lnTo>
                  <a:pt x="784" y="640"/>
                </a:lnTo>
                <a:lnTo>
                  <a:pt x="784" y="640"/>
                </a:lnTo>
                <a:lnTo>
                  <a:pt x="815" y="637"/>
                </a:lnTo>
                <a:lnTo>
                  <a:pt x="831" y="637"/>
                </a:lnTo>
                <a:lnTo>
                  <a:pt x="845" y="638"/>
                </a:lnTo>
                <a:lnTo>
                  <a:pt x="845" y="638"/>
                </a:lnTo>
                <a:lnTo>
                  <a:pt x="805" y="643"/>
                </a:lnTo>
                <a:lnTo>
                  <a:pt x="785" y="644"/>
                </a:lnTo>
                <a:lnTo>
                  <a:pt x="764" y="644"/>
                </a:lnTo>
                <a:lnTo>
                  <a:pt x="764" y="644"/>
                </a:lnTo>
                <a:close/>
                <a:moveTo>
                  <a:pt x="880" y="628"/>
                </a:moveTo>
                <a:lnTo>
                  <a:pt x="880" y="628"/>
                </a:lnTo>
                <a:lnTo>
                  <a:pt x="881" y="626"/>
                </a:lnTo>
                <a:lnTo>
                  <a:pt x="881" y="625"/>
                </a:lnTo>
                <a:lnTo>
                  <a:pt x="881" y="625"/>
                </a:lnTo>
                <a:lnTo>
                  <a:pt x="920" y="625"/>
                </a:lnTo>
                <a:lnTo>
                  <a:pt x="959" y="627"/>
                </a:lnTo>
                <a:lnTo>
                  <a:pt x="959" y="627"/>
                </a:lnTo>
                <a:lnTo>
                  <a:pt x="920" y="628"/>
                </a:lnTo>
                <a:lnTo>
                  <a:pt x="880" y="628"/>
                </a:lnTo>
                <a:lnTo>
                  <a:pt x="880" y="628"/>
                </a:lnTo>
                <a:close/>
                <a:moveTo>
                  <a:pt x="1029" y="633"/>
                </a:moveTo>
                <a:lnTo>
                  <a:pt x="1029" y="633"/>
                </a:lnTo>
                <a:lnTo>
                  <a:pt x="1027" y="632"/>
                </a:lnTo>
                <a:lnTo>
                  <a:pt x="1024" y="631"/>
                </a:lnTo>
                <a:lnTo>
                  <a:pt x="1024" y="631"/>
                </a:lnTo>
                <a:lnTo>
                  <a:pt x="1038" y="630"/>
                </a:lnTo>
                <a:lnTo>
                  <a:pt x="1052" y="630"/>
                </a:lnTo>
                <a:lnTo>
                  <a:pt x="1052" y="630"/>
                </a:lnTo>
                <a:lnTo>
                  <a:pt x="1029" y="633"/>
                </a:lnTo>
                <a:lnTo>
                  <a:pt x="1029" y="633"/>
                </a:lnTo>
                <a:close/>
                <a:moveTo>
                  <a:pt x="1097" y="628"/>
                </a:moveTo>
                <a:lnTo>
                  <a:pt x="1097" y="628"/>
                </a:lnTo>
                <a:lnTo>
                  <a:pt x="1083" y="633"/>
                </a:lnTo>
                <a:lnTo>
                  <a:pt x="1069" y="636"/>
                </a:lnTo>
                <a:lnTo>
                  <a:pt x="1069" y="636"/>
                </a:lnTo>
                <a:lnTo>
                  <a:pt x="1087" y="630"/>
                </a:lnTo>
                <a:lnTo>
                  <a:pt x="1104" y="624"/>
                </a:lnTo>
                <a:lnTo>
                  <a:pt x="1137" y="608"/>
                </a:lnTo>
                <a:lnTo>
                  <a:pt x="1137" y="608"/>
                </a:lnTo>
                <a:lnTo>
                  <a:pt x="1117" y="619"/>
                </a:lnTo>
                <a:lnTo>
                  <a:pt x="1097" y="628"/>
                </a:lnTo>
                <a:lnTo>
                  <a:pt x="1097" y="628"/>
                </a:lnTo>
                <a:close/>
                <a:moveTo>
                  <a:pt x="1064" y="621"/>
                </a:moveTo>
                <a:lnTo>
                  <a:pt x="1064" y="621"/>
                </a:lnTo>
                <a:lnTo>
                  <a:pt x="1071" y="619"/>
                </a:lnTo>
                <a:lnTo>
                  <a:pt x="1071" y="619"/>
                </a:lnTo>
                <a:lnTo>
                  <a:pt x="1071" y="621"/>
                </a:lnTo>
                <a:lnTo>
                  <a:pt x="1071" y="621"/>
                </a:lnTo>
                <a:lnTo>
                  <a:pt x="1064" y="621"/>
                </a:lnTo>
                <a:lnTo>
                  <a:pt x="1064" y="621"/>
                </a:lnTo>
                <a:close/>
                <a:moveTo>
                  <a:pt x="1202" y="548"/>
                </a:moveTo>
                <a:lnTo>
                  <a:pt x="1202" y="548"/>
                </a:lnTo>
                <a:lnTo>
                  <a:pt x="1231" y="528"/>
                </a:lnTo>
                <a:lnTo>
                  <a:pt x="1246" y="519"/>
                </a:lnTo>
                <a:lnTo>
                  <a:pt x="1260" y="510"/>
                </a:lnTo>
                <a:lnTo>
                  <a:pt x="1260" y="510"/>
                </a:lnTo>
                <a:lnTo>
                  <a:pt x="1224" y="533"/>
                </a:lnTo>
                <a:lnTo>
                  <a:pt x="1224" y="533"/>
                </a:lnTo>
                <a:lnTo>
                  <a:pt x="1202" y="548"/>
                </a:lnTo>
                <a:lnTo>
                  <a:pt x="1202" y="548"/>
                </a:lnTo>
                <a:close/>
                <a:moveTo>
                  <a:pt x="1254" y="527"/>
                </a:moveTo>
                <a:lnTo>
                  <a:pt x="1254" y="527"/>
                </a:lnTo>
                <a:lnTo>
                  <a:pt x="1233" y="539"/>
                </a:lnTo>
                <a:lnTo>
                  <a:pt x="1233" y="539"/>
                </a:lnTo>
                <a:lnTo>
                  <a:pt x="1264" y="519"/>
                </a:lnTo>
                <a:lnTo>
                  <a:pt x="1264" y="519"/>
                </a:lnTo>
                <a:lnTo>
                  <a:pt x="1254" y="527"/>
                </a:lnTo>
                <a:lnTo>
                  <a:pt x="1254" y="527"/>
                </a:lnTo>
                <a:close/>
                <a:moveTo>
                  <a:pt x="1290" y="504"/>
                </a:moveTo>
                <a:lnTo>
                  <a:pt x="1290" y="504"/>
                </a:lnTo>
                <a:lnTo>
                  <a:pt x="1278" y="510"/>
                </a:lnTo>
                <a:lnTo>
                  <a:pt x="1278" y="510"/>
                </a:lnTo>
                <a:lnTo>
                  <a:pt x="1294" y="500"/>
                </a:lnTo>
                <a:lnTo>
                  <a:pt x="1294" y="500"/>
                </a:lnTo>
                <a:lnTo>
                  <a:pt x="1290" y="504"/>
                </a:lnTo>
                <a:lnTo>
                  <a:pt x="1290" y="504"/>
                </a:lnTo>
                <a:close/>
                <a:moveTo>
                  <a:pt x="1310" y="495"/>
                </a:moveTo>
                <a:lnTo>
                  <a:pt x="1310" y="495"/>
                </a:lnTo>
                <a:lnTo>
                  <a:pt x="1314" y="487"/>
                </a:lnTo>
                <a:lnTo>
                  <a:pt x="1314" y="487"/>
                </a:lnTo>
                <a:lnTo>
                  <a:pt x="1320" y="484"/>
                </a:lnTo>
                <a:lnTo>
                  <a:pt x="1320" y="484"/>
                </a:lnTo>
                <a:lnTo>
                  <a:pt x="1310" y="495"/>
                </a:lnTo>
                <a:lnTo>
                  <a:pt x="1310" y="495"/>
                </a:lnTo>
                <a:close/>
                <a:moveTo>
                  <a:pt x="1317" y="474"/>
                </a:moveTo>
                <a:lnTo>
                  <a:pt x="1317" y="474"/>
                </a:lnTo>
                <a:lnTo>
                  <a:pt x="1319" y="473"/>
                </a:lnTo>
                <a:lnTo>
                  <a:pt x="1319" y="473"/>
                </a:lnTo>
                <a:lnTo>
                  <a:pt x="1319" y="473"/>
                </a:lnTo>
                <a:lnTo>
                  <a:pt x="1319" y="473"/>
                </a:lnTo>
                <a:lnTo>
                  <a:pt x="1317" y="474"/>
                </a:lnTo>
                <a:lnTo>
                  <a:pt x="1317" y="474"/>
                </a:lnTo>
                <a:close/>
                <a:moveTo>
                  <a:pt x="1094" y="267"/>
                </a:moveTo>
                <a:lnTo>
                  <a:pt x="1094" y="267"/>
                </a:lnTo>
                <a:lnTo>
                  <a:pt x="1112" y="274"/>
                </a:lnTo>
                <a:lnTo>
                  <a:pt x="1131" y="283"/>
                </a:lnTo>
                <a:lnTo>
                  <a:pt x="1150" y="294"/>
                </a:lnTo>
                <a:lnTo>
                  <a:pt x="1168" y="306"/>
                </a:lnTo>
                <a:lnTo>
                  <a:pt x="1184" y="319"/>
                </a:lnTo>
                <a:lnTo>
                  <a:pt x="1200" y="332"/>
                </a:lnTo>
                <a:lnTo>
                  <a:pt x="1216" y="347"/>
                </a:lnTo>
                <a:lnTo>
                  <a:pt x="1230" y="361"/>
                </a:lnTo>
                <a:lnTo>
                  <a:pt x="1230" y="361"/>
                </a:lnTo>
                <a:lnTo>
                  <a:pt x="1241" y="372"/>
                </a:lnTo>
                <a:lnTo>
                  <a:pt x="1253" y="381"/>
                </a:lnTo>
                <a:lnTo>
                  <a:pt x="1280" y="400"/>
                </a:lnTo>
                <a:lnTo>
                  <a:pt x="1305" y="418"/>
                </a:lnTo>
                <a:lnTo>
                  <a:pt x="1317" y="427"/>
                </a:lnTo>
                <a:lnTo>
                  <a:pt x="1329" y="438"/>
                </a:lnTo>
                <a:lnTo>
                  <a:pt x="1329" y="438"/>
                </a:lnTo>
                <a:lnTo>
                  <a:pt x="1322" y="454"/>
                </a:lnTo>
                <a:lnTo>
                  <a:pt x="1318" y="460"/>
                </a:lnTo>
                <a:lnTo>
                  <a:pt x="1311" y="467"/>
                </a:lnTo>
                <a:lnTo>
                  <a:pt x="1311" y="467"/>
                </a:lnTo>
                <a:lnTo>
                  <a:pt x="1292" y="478"/>
                </a:lnTo>
                <a:lnTo>
                  <a:pt x="1281" y="485"/>
                </a:lnTo>
                <a:lnTo>
                  <a:pt x="1278" y="489"/>
                </a:lnTo>
                <a:lnTo>
                  <a:pt x="1277" y="491"/>
                </a:lnTo>
                <a:lnTo>
                  <a:pt x="1277" y="491"/>
                </a:lnTo>
                <a:lnTo>
                  <a:pt x="1260" y="500"/>
                </a:lnTo>
                <a:lnTo>
                  <a:pt x="1243" y="508"/>
                </a:lnTo>
                <a:lnTo>
                  <a:pt x="1228" y="518"/>
                </a:lnTo>
                <a:lnTo>
                  <a:pt x="1213" y="528"/>
                </a:lnTo>
                <a:lnTo>
                  <a:pt x="1183" y="550"/>
                </a:lnTo>
                <a:lnTo>
                  <a:pt x="1153" y="571"/>
                </a:lnTo>
                <a:lnTo>
                  <a:pt x="1153" y="571"/>
                </a:lnTo>
                <a:lnTo>
                  <a:pt x="1135" y="581"/>
                </a:lnTo>
                <a:lnTo>
                  <a:pt x="1117" y="591"/>
                </a:lnTo>
                <a:lnTo>
                  <a:pt x="1098" y="599"/>
                </a:lnTo>
                <a:lnTo>
                  <a:pt x="1080" y="605"/>
                </a:lnTo>
                <a:lnTo>
                  <a:pt x="1060" y="610"/>
                </a:lnTo>
                <a:lnTo>
                  <a:pt x="1040" y="614"/>
                </a:lnTo>
                <a:lnTo>
                  <a:pt x="1020" y="616"/>
                </a:lnTo>
                <a:lnTo>
                  <a:pt x="999" y="618"/>
                </a:lnTo>
                <a:lnTo>
                  <a:pt x="999" y="618"/>
                </a:lnTo>
                <a:lnTo>
                  <a:pt x="959" y="618"/>
                </a:lnTo>
                <a:lnTo>
                  <a:pt x="920" y="616"/>
                </a:lnTo>
                <a:lnTo>
                  <a:pt x="879" y="615"/>
                </a:lnTo>
                <a:lnTo>
                  <a:pt x="839" y="615"/>
                </a:lnTo>
                <a:lnTo>
                  <a:pt x="839" y="615"/>
                </a:lnTo>
                <a:lnTo>
                  <a:pt x="753" y="619"/>
                </a:lnTo>
                <a:lnTo>
                  <a:pt x="711" y="620"/>
                </a:lnTo>
                <a:lnTo>
                  <a:pt x="668" y="620"/>
                </a:lnTo>
                <a:lnTo>
                  <a:pt x="668" y="620"/>
                </a:lnTo>
                <a:lnTo>
                  <a:pt x="655" y="618"/>
                </a:lnTo>
                <a:lnTo>
                  <a:pt x="642" y="616"/>
                </a:lnTo>
                <a:lnTo>
                  <a:pt x="613" y="616"/>
                </a:lnTo>
                <a:lnTo>
                  <a:pt x="583" y="618"/>
                </a:lnTo>
                <a:lnTo>
                  <a:pt x="555" y="618"/>
                </a:lnTo>
                <a:lnTo>
                  <a:pt x="555" y="618"/>
                </a:lnTo>
                <a:lnTo>
                  <a:pt x="487" y="619"/>
                </a:lnTo>
                <a:lnTo>
                  <a:pt x="420" y="621"/>
                </a:lnTo>
                <a:lnTo>
                  <a:pt x="420" y="621"/>
                </a:lnTo>
                <a:lnTo>
                  <a:pt x="406" y="620"/>
                </a:lnTo>
                <a:lnTo>
                  <a:pt x="391" y="620"/>
                </a:lnTo>
                <a:lnTo>
                  <a:pt x="377" y="621"/>
                </a:lnTo>
                <a:lnTo>
                  <a:pt x="362" y="622"/>
                </a:lnTo>
                <a:lnTo>
                  <a:pt x="362" y="622"/>
                </a:lnTo>
                <a:lnTo>
                  <a:pt x="324" y="624"/>
                </a:lnTo>
                <a:lnTo>
                  <a:pt x="284" y="622"/>
                </a:lnTo>
                <a:lnTo>
                  <a:pt x="284" y="622"/>
                </a:lnTo>
                <a:lnTo>
                  <a:pt x="268" y="622"/>
                </a:lnTo>
                <a:lnTo>
                  <a:pt x="252" y="624"/>
                </a:lnTo>
                <a:lnTo>
                  <a:pt x="219" y="628"/>
                </a:lnTo>
                <a:lnTo>
                  <a:pt x="188" y="632"/>
                </a:lnTo>
                <a:lnTo>
                  <a:pt x="171" y="633"/>
                </a:lnTo>
                <a:lnTo>
                  <a:pt x="155" y="634"/>
                </a:lnTo>
                <a:lnTo>
                  <a:pt x="155" y="634"/>
                </a:lnTo>
                <a:lnTo>
                  <a:pt x="141" y="633"/>
                </a:lnTo>
                <a:lnTo>
                  <a:pt x="131" y="630"/>
                </a:lnTo>
                <a:lnTo>
                  <a:pt x="123" y="626"/>
                </a:lnTo>
                <a:lnTo>
                  <a:pt x="118" y="620"/>
                </a:lnTo>
                <a:lnTo>
                  <a:pt x="114" y="613"/>
                </a:lnTo>
                <a:lnTo>
                  <a:pt x="112" y="603"/>
                </a:lnTo>
                <a:lnTo>
                  <a:pt x="111" y="592"/>
                </a:lnTo>
                <a:lnTo>
                  <a:pt x="112" y="580"/>
                </a:lnTo>
                <a:lnTo>
                  <a:pt x="112" y="580"/>
                </a:lnTo>
                <a:lnTo>
                  <a:pt x="113" y="554"/>
                </a:lnTo>
                <a:lnTo>
                  <a:pt x="114" y="527"/>
                </a:lnTo>
                <a:lnTo>
                  <a:pt x="114" y="514"/>
                </a:lnTo>
                <a:lnTo>
                  <a:pt x="113" y="500"/>
                </a:lnTo>
                <a:lnTo>
                  <a:pt x="111" y="486"/>
                </a:lnTo>
                <a:lnTo>
                  <a:pt x="107" y="474"/>
                </a:lnTo>
                <a:lnTo>
                  <a:pt x="107" y="474"/>
                </a:lnTo>
                <a:lnTo>
                  <a:pt x="102" y="460"/>
                </a:lnTo>
                <a:lnTo>
                  <a:pt x="99" y="444"/>
                </a:lnTo>
                <a:lnTo>
                  <a:pt x="91" y="412"/>
                </a:lnTo>
                <a:lnTo>
                  <a:pt x="88" y="378"/>
                </a:lnTo>
                <a:lnTo>
                  <a:pt x="87" y="347"/>
                </a:lnTo>
                <a:lnTo>
                  <a:pt x="87" y="347"/>
                </a:lnTo>
                <a:lnTo>
                  <a:pt x="88" y="333"/>
                </a:lnTo>
                <a:lnTo>
                  <a:pt x="90" y="320"/>
                </a:lnTo>
                <a:lnTo>
                  <a:pt x="93" y="313"/>
                </a:lnTo>
                <a:lnTo>
                  <a:pt x="95" y="307"/>
                </a:lnTo>
                <a:lnTo>
                  <a:pt x="99" y="302"/>
                </a:lnTo>
                <a:lnTo>
                  <a:pt x="105" y="297"/>
                </a:lnTo>
                <a:lnTo>
                  <a:pt x="105" y="297"/>
                </a:lnTo>
                <a:lnTo>
                  <a:pt x="108" y="295"/>
                </a:lnTo>
                <a:lnTo>
                  <a:pt x="114" y="294"/>
                </a:lnTo>
                <a:lnTo>
                  <a:pt x="126" y="290"/>
                </a:lnTo>
                <a:lnTo>
                  <a:pt x="137" y="288"/>
                </a:lnTo>
                <a:lnTo>
                  <a:pt x="142" y="285"/>
                </a:lnTo>
                <a:lnTo>
                  <a:pt x="146" y="283"/>
                </a:lnTo>
                <a:lnTo>
                  <a:pt x="146" y="283"/>
                </a:lnTo>
                <a:lnTo>
                  <a:pt x="164" y="285"/>
                </a:lnTo>
                <a:lnTo>
                  <a:pt x="182" y="288"/>
                </a:lnTo>
                <a:lnTo>
                  <a:pt x="201" y="288"/>
                </a:lnTo>
                <a:lnTo>
                  <a:pt x="219" y="288"/>
                </a:lnTo>
                <a:lnTo>
                  <a:pt x="256" y="285"/>
                </a:lnTo>
                <a:lnTo>
                  <a:pt x="276" y="285"/>
                </a:lnTo>
                <a:lnTo>
                  <a:pt x="294" y="285"/>
                </a:lnTo>
                <a:lnTo>
                  <a:pt x="294" y="285"/>
                </a:lnTo>
                <a:lnTo>
                  <a:pt x="290" y="292"/>
                </a:lnTo>
                <a:lnTo>
                  <a:pt x="286" y="301"/>
                </a:lnTo>
                <a:lnTo>
                  <a:pt x="286" y="301"/>
                </a:lnTo>
                <a:lnTo>
                  <a:pt x="278" y="301"/>
                </a:lnTo>
                <a:lnTo>
                  <a:pt x="266" y="304"/>
                </a:lnTo>
                <a:lnTo>
                  <a:pt x="261" y="307"/>
                </a:lnTo>
                <a:lnTo>
                  <a:pt x="256" y="309"/>
                </a:lnTo>
                <a:lnTo>
                  <a:pt x="253" y="313"/>
                </a:lnTo>
                <a:lnTo>
                  <a:pt x="253" y="314"/>
                </a:lnTo>
                <a:lnTo>
                  <a:pt x="253" y="316"/>
                </a:lnTo>
                <a:lnTo>
                  <a:pt x="253" y="316"/>
                </a:lnTo>
                <a:lnTo>
                  <a:pt x="252" y="321"/>
                </a:lnTo>
                <a:lnTo>
                  <a:pt x="250" y="325"/>
                </a:lnTo>
                <a:lnTo>
                  <a:pt x="250" y="328"/>
                </a:lnTo>
                <a:lnTo>
                  <a:pt x="252" y="332"/>
                </a:lnTo>
                <a:lnTo>
                  <a:pt x="253" y="336"/>
                </a:lnTo>
                <a:lnTo>
                  <a:pt x="255" y="339"/>
                </a:lnTo>
                <a:lnTo>
                  <a:pt x="261" y="344"/>
                </a:lnTo>
                <a:lnTo>
                  <a:pt x="270" y="348"/>
                </a:lnTo>
                <a:lnTo>
                  <a:pt x="278" y="350"/>
                </a:lnTo>
                <a:lnTo>
                  <a:pt x="286" y="351"/>
                </a:lnTo>
                <a:lnTo>
                  <a:pt x="294" y="350"/>
                </a:lnTo>
                <a:lnTo>
                  <a:pt x="294" y="350"/>
                </a:lnTo>
                <a:lnTo>
                  <a:pt x="298" y="349"/>
                </a:lnTo>
                <a:lnTo>
                  <a:pt x="302" y="348"/>
                </a:lnTo>
                <a:lnTo>
                  <a:pt x="306" y="345"/>
                </a:lnTo>
                <a:lnTo>
                  <a:pt x="308" y="342"/>
                </a:lnTo>
                <a:lnTo>
                  <a:pt x="312" y="336"/>
                </a:lnTo>
                <a:lnTo>
                  <a:pt x="314" y="327"/>
                </a:lnTo>
                <a:lnTo>
                  <a:pt x="313" y="320"/>
                </a:lnTo>
                <a:lnTo>
                  <a:pt x="309" y="313"/>
                </a:lnTo>
                <a:lnTo>
                  <a:pt x="304" y="307"/>
                </a:lnTo>
                <a:lnTo>
                  <a:pt x="301" y="304"/>
                </a:lnTo>
                <a:lnTo>
                  <a:pt x="296" y="302"/>
                </a:lnTo>
                <a:lnTo>
                  <a:pt x="296" y="302"/>
                </a:lnTo>
                <a:lnTo>
                  <a:pt x="300" y="294"/>
                </a:lnTo>
                <a:lnTo>
                  <a:pt x="303" y="285"/>
                </a:lnTo>
                <a:lnTo>
                  <a:pt x="303" y="285"/>
                </a:lnTo>
                <a:lnTo>
                  <a:pt x="383" y="286"/>
                </a:lnTo>
                <a:lnTo>
                  <a:pt x="463" y="285"/>
                </a:lnTo>
                <a:lnTo>
                  <a:pt x="622" y="282"/>
                </a:lnTo>
                <a:lnTo>
                  <a:pt x="782" y="278"/>
                </a:lnTo>
                <a:lnTo>
                  <a:pt x="942" y="274"/>
                </a:lnTo>
                <a:lnTo>
                  <a:pt x="942" y="274"/>
                </a:lnTo>
                <a:lnTo>
                  <a:pt x="939" y="284"/>
                </a:lnTo>
                <a:lnTo>
                  <a:pt x="934" y="294"/>
                </a:lnTo>
                <a:lnTo>
                  <a:pt x="934" y="294"/>
                </a:lnTo>
                <a:lnTo>
                  <a:pt x="926" y="291"/>
                </a:lnTo>
                <a:lnTo>
                  <a:pt x="912" y="291"/>
                </a:lnTo>
                <a:lnTo>
                  <a:pt x="905" y="291"/>
                </a:lnTo>
                <a:lnTo>
                  <a:pt x="900" y="292"/>
                </a:lnTo>
                <a:lnTo>
                  <a:pt x="898" y="294"/>
                </a:lnTo>
                <a:lnTo>
                  <a:pt x="898" y="295"/>
                </a:lnTo>
                <a:lnTo>
                  <a:pt x="898" y="296"/>
                </a:lnTo>
                <a:lnTo>
                  <a:pt x="899" y="298"/>
                </a:lnTo>
                <a:lnTo>
                  <a:pt x="899" y="298"/>
                </a:lnTo>
                <a:lnTo>
                  <a:pt x="896" y="303"/>
                </a:lnTo>
                <a:lnTo>
                  <a:pt x="896" y="303"/>
                </a:lnTo>
                <a:lnTo>
                  <a:pt x="894" y="304"/>
                </a:lnTo>
                <a:lnTo>
                  <a:pt x="892" y="306"/>
                </a:lnTo>
                <a:lnTo>
                  <a:pt x="892" y="309"/>
                </a:lnTo>
                <a:lnTo>
                  <a:pt x="892" y="314"/>
                </a:lnTo>
                <a:lnTo>
                  <a:pt x="893" y="318"/>
                </a:lnTo>
                <a:lnTo>
                  <a:pt x="893" y="318"/>
                </a:lnTo>
                <a:lnTo>
                  <a:pt x="896" y="321"/>
                </a:lnTo>
                <a:lnTo>
                  <a:pt x="898" y="325"/>
                </a:lnTo>
                <a:lnTo>
                  <a:pt x="902" y="328"/>
                </a:lnTo>
                <a:lnTo>
                  <a:pt x="906" y="331"/>
                </a:lnTo>
                <a:lnTo>
                  <a:pt x="915" y="335"/>
                </a:lnTo>
                <a:lnTo>
                  <a:pt x="924" y="336"/>
                </a:lnTo>
                <a:lnTo>
                  <a:pt x="924" y="336"/>
                </a:lnTo>
                <a:lnTo>
                  <a:pt x="909" y="339"/>
                </a:lnTo>
                <a:lnTo>
                  <a:pt x="893" y="343"/>
                </a:lnTo>
                <a:lnTo>
                  <a:pt x="877" y="344"/>
                </a:lnTo>
                <a:lnTo>
                  <a:pt x="870" y="344"/>
                </a:lnTo>
                <a:lnTo>
                  <a:pt x="862" y="343"/>
                </a:lnTo>
                <a:lnTo>
                  <a:pt x="862" y="343"/>
                </a:lnTo>
                <a:lnTo>
                  <a:pt x="852" y="339"/>
                </a:lnTo>
                <a:lnTo>
                  <a:pt x="844" y="336"/>
                </a:lnTo>
                <a:lnTo>
                  <a:pt x="835" y="332"/>
                </a:lnTo>
                <a:lnTo>
                  <a:pt x="826" y="330"/>
                </a:lnTo>
                <a:lnTo>
                  <a:pt x="826" y="330"/>
                </a:lnTo>
                <a:lnTo>
                  <a:pt x="821" y="330"/>
                </a:lnTo>
                <a:lnTo>
                  <a:pt x="817" y="331"/>
                </a:lnTo>
                <a:lnTo>
                  <a:pt x="808" y="333"/>
                </a:lnTo>
                <a:lnTo>
                  <a:pt x="799" y="335"/>
                </a:lnTo>
                <a:lnTo>
                  <a:pt x="796" y="335"/>
                </a:lnTo>
                <a:lnTo>
                  <a:pt x="792" y="332"/>
                </a:lnTo>
                <a:lnTo>
                  <a:pt x="792" y="332"/>
                </a:lnTo>
                <a:lnTo>
                  <a:pt x="787" y="328"/>
                </a:lnTo>
                <a:lnTo>
                  <a:pt x="786" y="325"/>
                </a:lnTo>
                <a:lnTo>
                  <a:pt x="787" y="322"/>
                </a:lnTo>
                <a:lnTo>
                  <a:pt x="790" y="320"/>
                </a:lnTo>
                <a:lnTo>
                  <a:pt x="793" y="318"/>
                </a:lnTo>
                <a:lnTo>
                  <a:pt x="797" y="315"/>
                </a:lnTo>
                <a:lnTo>
                  <a:pt x="804" y="314"/>
                </a:lnTo>
                <a:lnTo>
                  <a:pt x="804" y="314"/>
                </a:lnTo>
                <a:lnTo>
                  <a:pt x="812" y="314"/>
                </a:lnTo>
                <a:lnTo>
                  <a:pt x="821" y="315"/>
                </a:lnTo>
                <a:lnTo>
                  <a:pt x="838" y="319"/>
                </a:lnTo>
                <a:lnTo>
                  <a:pt x="846" y="319"/>
                </a:lnTo>
                <a:lnTo>
                  <a:pt x="853" y="319"/>
                </a:lnTo>
                <a:lnTo>
                  <a:pt x="861" y="316"/>
                </a:lnTo>
                <a:lnTo>
                  <a:pt x="867" y="313"/>
                </a:lnTo>
                <a:lnTo>
                  <a:pt x="867" y="313"/>
                </a:lnTo>
                <a:lnTo>
                  <a:pt x="873" y="308"/>
                </a:lnTo>
                <a:lnTo>
                  <a:pt x="881" y="302"/>
                </a:lnTo>
                <a:lnTo>
                  <a:pt x="889" y="296"/>
                </a:lnTo>
                <a:lnTo>
                  <a:pt x="891" y="294"/>
                </a:lnTo>
                <a:lnTo>
                  <a:pt x="891" y="290"/>
                </a:lnTo>
                <a:lnTo>
                  <a:pt x="891" y="290"/>
                </a:lnTo>
                <a:lnTo>
                  <a:pt x="889" y="289"/>
                </a:lnTo>
                <a:lnTo>
                  <a:pt x="888" y="288"/>
                </a:lnTo>
                <a:lnTo>
                  <a:pt x="883" y="288"/>
                </a:lnTo>
                <a:lnTo>
                  <a:pt x="879" y="290"/>
                </a:lnTo>
                <a:lnTo>
                  <a:pt x="873" y="295"/>
                </a:lnTo>
                <a:lnTo>
                  <a:pt x="862" y="304"/>
                </a:lnTo>
                <a:lnTo>
                  <a:pt x="856" y="310"/>
                </a:lnTo>
                <a:lnTo>
                  <a:pt x="856" y="310"/>
                </a:lnTo>
                <a:lnTo>
                  <a:pt x="840" y="307"/>
                </a:lnTo>
                <a:lnTo>
                  <a:pt x="826" y="304"/>
                </a:lnTo>
                <a:lnTo>
                  <a:pt x="809" y="303"/>
                </a:lnTo>
                <a:lnTo>
                  <a:pt x="802" y="304"/>
                </a:lnTo>
                <a:lnTo>
                  <a:pt x="794" y="306"/>
                </a:lnTo>
                <a:lnTo>
                  <a:pt x="794" y="306"/>
                </a:lnTo>
                <a:lnTo>
                  <a:pt x="791" y="307"/>
                </a:lnTo>
                <a:lnTo>
                  <a:pt x="787" y="309"/>
                </a:lnTo>
                <a:lnTo>
                  <a:pt x="782" y="314"/>
                </a:lnTo>
                <a:lnTo>
                  <a:pt x="779" y="320"/>
                </a:lnTo>
                <a:lnTo>
                  <a:pt x="779" y="327"/>
                </a:lnTo>
                <a:lnTo>
                  <a:pt x="781" y="333"/>
                </a:lnTo>
                <a:lnTo>
                  <a:pt x="785" y="339"/>
                </a:lnTo>
                <a:lnTo>
                  <a:pt x="787" y="341"/>
                </a:lnTo>
                <a:lnTo>
                  <a:pt x="791" y="343"/>
                </a:lnTo>
                <a:lnTo>
                  <a:pt x="794" y="343"/>
                </a:lnTo>
                <a:lnTo>
                  <a:pt x="799" y="344"/>
                </a:lnTo>
                <a:lnTo>
                  <a:pt x="799" y="344"/>
                </a:lnTo>
                <a:lnTo>
                  <a:pt x="808" y="343"/>
                </a:lnTo>
                <a:lnTo>
                  <a:pt x="816" y="341"/>
                </a:lnTo>
                <a:lnTo>
                  <a:pt x="824" y="341"/>
                </a:lnTo>
                <a:lnTo>
                  <a:pt x="833" y="341"/>
                </a:lnTo>
                <a:lnTo>
                  <a:pt x="833" y="341"/>
                </a:lnTo>
                <a:lnTo>
                  <a:pt x="840" y="343"/>
                </a:lnTo>
                <a:lnTo>
                  <a:pt x="846" y="347"/>
                </a:lnTo>
                <a:lnTo>
                  <a:pt x="853" y="350"/>
                </a:lnTo>
                <a:lnTo>
                  <a:pt x="859" y="353"/>
                </a:lnTo>
                <a:lnTo>
                  <a:pt x="859" y="353"/>
                </a:lnTo>
                <a:lnTo>
                  <a:pt x="871" y="354"/>
                </a:lnTo>
                <a:lnTo>
                  <a:pt x="882" y="354"/>
                </a:lnTo>
                <a:lnTo>
                  <a:pt x="894" y="353"/>
                </a:lnTo>
                <a:lnTo>
                  <a:pt x="905" y="351"/>
                </a:lnTo>
                <a:lnTo>
                  <a:pt x="927" y="344"/>
                </a:lnTo>
                <a:lnTo>
                  <a:pt x="948" y="338"/>
                </a:lnTo>
                <a:lnTo>
                  <a:pt x="948" y="338"/>
                </a:lnTo>
                <a:lnTo>
                  <a:pt x="959" y="336"/>
                </a:lnTo>
                <a:lnTo>
                  <a:pt x="969" y="335"/>
                </a:lnTo>
                <a:lnTo>
                  <a:pt x="989" y="333"/>
                </a:lnTo>
                <a:lnTo>
                  <a:pt x="1010" y="332"/>
                </a:lnTo>
                <a:lnTo>
                  <a:pt x="1021" y="330"/>
                </a:lnTo>
                <a:lnTo>
                  <a:pt x="1030" y="327"/>
                </a:lnTo>
                <a:lnTo>
                  <a:pt x="1030" y="327"/>
                </a:lnTo>
                <a:lnTo>
                  <a:pt x="1036" y="325"/>
                </a:lnTo>
                <a:lnTo>
                  <a:pt x="1041" y="322"/>
                </a:lnTo>
                <a:lnTo>
                  <a:pt x="1045" y="320"/>
                </a:lnTo>
                <a:lnTo>
                  <a:pt x="1047" y="316"/>
                </a:lnTo>
                <a:lnTo>
                  <a:pt x="1048" y="314"/>
                </a:lnTo>
                <a:lnTo>
                  <a:pt x="1048" y="312"/>
                </a:lnTo>
                <a:lnTo>
                  <a:pt x="1047" y="308"/>
                </a:lnTo>
                <a:lnTo>
                  <a:pt x="1046" y="306"/>
                </a:lnTo>
                <a:lnTo>
                  <a:pt x="1040" y="301"/>
                </a:lnTo>
                <a:lnTo>
                  <a:pt x="1033" y="297"/>
                </a:lnTo>
                <a:lnTo>
                  <a:pt x="1024" y="294"/>
                </a:lnTo>
                <a:lnTo>
                  <a:pt x="1015" y="294"/>
                </a:lnTo>
                <a:lnTo>
                  <a:pt x="1015" y="294"/>
                </a:lnTo>
                <a:lnTo>
                  <a:pt x="1004" y="295"/>
                </a:lnTo>
                <a:lnTo>
                  <a:pt x="988" y="297"/>
                </a:lnTo>
                <a:lnTo>
                  <a:pt x="980" y="300"/>
                </a:lnTo>
                <a:lnTo>
                  <a:pt x="974" y="303"/>
                </a:lnTo>
                <a:lnTo>
                  <a:pt x="969" y="306"/>
                </a:lnTo>
                <a:lnTo>
                  <a:pt x="969" y="308"/>
                </a:lnTo>
                <a:lnTo>
                  <a:pt x="969" y="310"/>
                </a:lnTo>
                <a:lnTo>
                  <a:pt x="969" y="310"/>
                </a:lnTo>
                <a:lnTo>
                  <a:pt x="970" y="310"/>
                </a:lnTo>
                <a:lnTo>
                  <a:pt x="971" y="312"/>
                </a:lnTo>
                <a:lnTo>
                  <a:pt x="979" y="310"/>
                </a:lnTo>
                <a:lnTo>
                  <a:pt x="1000" y="307"/>
                </a:lnTo>
                <a:lnTo>
                  <a:pt x="1011" y="306"/>
                </a:lnTo>
                <a:lnTo>
                  <a:pt x="1023" y="306"/>
                </a:lnTo>
                <a:lnTo>
                  <a:pt x="1033" y="307"/>
                </a:lnTo>
                <a:lnTo>
                  <a:pt x="1036" y="309"/>
                </a:lnTo>
                <a:lnTo>
                  <a:pt x="1040" y="312"/>
                </a:lnTo>
                <a:lnTo>
                  <a:pt x="1040" y="312"/>
                </a:lnTo>
                <a:lnTo>
                  <a:pt x="1035" y="315"/>
                </a:lnTo>
                <a:lnTo>
                  <a:pt x="1030" y="318"/>
                </a:lnTo>
                <a:lnTo>
                  <a:pt x="1020" y="322"/>
                </a:lnTo>
                <a:lnTo>
                  <a:pt x="1007" y="324"/>
                </a:lnTo>
                <a:lnTo>
                  <a:pt x="994" y="325"/>
                </a:lnTo>
                <a:lnTo>
                  <a:pt x="969" y="326"/>
                </a:lnTo>
                <a:lnTo>
                  <a:pt x="957" y="326"/>
                </a:lnTo>
                <a:lnTo>
                  <a:pt x="946" y="328"/>
                </a:lnTo>
                <a:lnTo>
                  <a:pt x="946" y="328"/>
                </a:lnTo>
                <a:lnTo>
                  <a:pt x="948" y="325"/>
                </a:lnTo>
                <a:lnTo>
                  <a:pt x="951" y="321"/>
                </a:lnTo>
                <a:lnTo>
                  <a:pt x="952" y="316"/>
                </a:lnTo>
                <a:lnTo>
                  <a:pt x="952" y="313"/>
                </a:lnTo>
                <a:lnTo>
                  <a:pt x="951" y="308"/>
                </a:lnTo>
                <a:lnTo>
                  <a:pt x="948" y="304"/>
                </a:lnTo>
                <a:lnTo>
                  <a:pt x="946" y="301"/>
                </a:lnTo>
                <a:lnTo>
                  <a:pt x="942" y="297"/>
                </a:lnTo>
                <a:lnTo>
                  <a:pt x="942" y="297"/>
                </a:lnTo>
                <a:lnTo>
                  <a:pt x="948" y="286"/>
                </a:lnTo>
                <a:lnTo>
                  <a:pt x="951" y="280"/>
                </a:lnTo>
                <a:lnTo>
                  <a:pt x="952" y="273"/>
                </a:lnTo>
                <a:lnTo>
                  <a:pt x="952" y="273"/>
                </a:lnTo>
                <a:lnTo>
                  <a:pt x="980" y="274"/>
                </a:lnTo>
                <a:lnTo>
                  <a:pt x="1028" y="274"/>
                </a:lnTo>
                <a:lnTo>
                  <a:pt x="1052" y="274"/>
                </a:lnTo>
                <a:lnTo>
                  <a:pt x="1072" y="273"/>
                </a:lnTo>
                <a:lnTo>
                  <a:pt x="1088" y="271"/>
                </a:lnTo>
                <a:lnTo>
                  <a:pt x="1092" y="269"/>
                </a:lnTo>
                <a:lnTo>
                  <a:pt x="1094" y="267"/>
                </a:lnTo>
                <a:lnTo>
                  <a:pt x="1094" y="267"/>
                </a:lnTo>
                <a:close/>
                <a:moveTo>
                  <a:pt x="265" y="332"/>
                </a:moveTo>
                <a:lnTo>
                  <a:pt x="265" y="332"/>
                </a:lnTo>
                <a:lnTo>
                  <a:pt x="264" y="327"/>
                </a:lnTo>
                <a:lnTo>
                  <a:pt x="262" y="322"/>
                </a:lnTo>
                <a:lnTo>
                  <a:pt x="262" y="322"/>
                </a:lnTo>
                <a:lnTo>
                  <a:pt x="268" y="325"/>
                </a:lnTo>
                <a:lnTo>
                  <a:pt x="277" y="330"/>
                </a:lnTo>
                <a:lnTo>
                  <a:pt x="285" y="335"/>
                </a:lnTo>
                <a:lnTo>
                  <a:pt x="288" y="335"/>
                </a:lnTo>
                <a:lnTo>
                  <a:pt x="290" y="335"/>
                </a:lnTo>
                <a:lnTo>
                  <a:pt x="290" y="335"/>
                </a:lnTo>
                <a:lnTo>
                  <a:pt x="291" y="336"/>
                </a:lnTo>
                <a:lnTo>
                  <a:pt x="291" y="336"/>
                </a:lnTo>
                <a:lnTo>
                  <a:pt x="289" y="338"/>
                </a:lnTo>
                <a:lnTo>
                  <a:pt x="288" y="342"/>
                </a:lnTo>
                <a:lnTo>
                  <a:pt x="288" y="342"/>
                </a:lnTo>
                <a:lnTo>
                  <a:pt x="282" y="342"/>
                </a:lnTo>
                <a:lnTo>
                  <a:pt x="276" y="341"/>
                </a:lnTo>
                <a:lnTo>
                  <a:pt x="271" y="338"/>
                </a:lnTo>
                <a:lnTo>
                  <a:pt x="266" y="336"/>
                </a:lnTo>
                <a:lnTo>
                  <a:pt x="266" y="336"/>
                </a:lnTo>
                <a:lnTo>
                  <a:pt x="265" y="332"/>
                </a:lnTo>
                <a:lnTo>
                  <a:pt x="265" y="332"/>
                </a:lnTo>
                <a:close/>
                <a:moveTo>
                  <a:pt x="284" y="321"/>
                </a:moveTo>
                <a:lnTo>
                  <a:pt x="284" y="321"/>
                </a:lnTo>
                <a:lnTo>
                  <a:pt x="285" y="320"/>
                </a:lnTo>
                <a:lnTo>
                  <a:pt x="285" y="320"/>
                </a:lnTo>
                <a:lnTo>
                  <a:pt x="286" y="322"/>
                </a:lnTo>
                <a:lnTo>
                  <a:pt x="288" y="325"/>
                </a:lnTo>
                <a:lnTo>
                  <a:pt x="288" y="325"/>
                </a:lnTo>
                <a:lnTo>
                  <a:pt x="284" y="321"/>
                </a:lnTo>
                <a:lnTo>
                  <a:pt x="284" y="321"/>
                </a:lnTo>
                <a:close/>
                <a:moveTo>
                  <a:pt x="924" y="316"/>
                </a:moveTo>
                <a:lnTo>
                  <a:pt x="924" y="316"/>
                </a:lnTo>
                <a:lnTo>
                  <a:pt x="932" y="324"/>
                </a:lnTo>
                <a:lnTo>
                  <a:pt x="932" y="324"/>
                </a:lnTo>
                <a:lnTo>
                  <a:pt x="930" y="325"/>
                </a:lnTo>
                <a:lnTo>
                  <a:pt x="930" y="325"/>
                </a:lnTo>
                <a:lnTo>
                  <a:pt x="923" y="326"/>
                </a:lnTo>
                <a:lnTo>
                  <a:pt x="915" y="324"/>
                </a:lnTo>
                <a:lnTo>
                  <a:pt x="908" y="321"/>
                </a:lnTo>
                <a:lnTo>
                  <a:pt x="905" y="318"/>
                </a:lnTo>
                <a:lnTo>
                  <a:pt x="903" y="315"/>
                </a:lnTo>
                <a:lnTo>
                  <a:pt x="903" y="315"/>
                </a:lnTo>
                <a:lnTo>
                  <a:pt x="906" y="313"/>
                </a:lnTo>
                <a:lnTo>
                  <a:pt x="906" y="313"/>
                </a:lnTo>
                <a:lnTo>
                  <a:pt x="911" y="316"/>
                </a:lnTo>
                <a:lnTo>
                  <a:pt x="916" y="319"/>
                </a:lnTo>
                <a:lnTo>
                  <a:pt x="920" y="319"/>
                </a:lnTo>
                <a:lnTo>
                  <a:pt x="924" y="316"/>
                </a:lnTo>
                <a:lnTo>
                  <a:pt x="924" y="316"/>
                </a:lnTo>
                <a:close/>
                <a:moveTo>
                  <a:pt x="910" y="302"/>
                </a:moveTo>
                <a:lnTo>
                  <a:pt x="910" y="302"/>
                </a:lnTo>
                <a:lnTo>
                  <a:pt x="914" y="301"/>
                </a:lnTo>
                <a:lnTo>
                  <a:pt x="914" y="301"/>
                </a:lnTo>
                <a:lnTo>
                  <a:pt x="920" y="303"/>
                </a:lnTo>
                <a:lnTo>
                  <a:pt x="920" y="303"/>
                </a:lnTo>
                <a:lnTo>
                  <a:pt x="915" y="302"/>
                </a:lnTo>
                <a:lnTo>
                  <a:pt x="910" y="302"/>
                </a:lnTo>
                <a:lnTo>
                  <a:pt x="910" y="302"/>
                </a:lnTo>
                <a:close/>
                <a:moveTo>
                  <a:pt x="942" y="265"/>
                </a:moveTo>
                <a:lnTo>
                  <a:pt x="942" y="265"/>
                </a:lnTo>
                <a:lnTo>
                  <a:pt x="909" y="265"/>
                </a:lnTo>
                <a:lnTo>
                  <a:pt x="909" y="265"/>
                </a:lnTo>
                <a:lnTo>
                  <a:pt x="906" y="259"/>
                </a:lnTo>
                <a:lnTo>
                  <a:pt x="905" y="253"/>
                </a:lnTo>
                <a:lnTo>
                  <a:pt x="905" y="247"/>
                </a:lnTo>
                <a:lnTo>
                  <a:pt x="908" y="243"/>
                </a:lnTo>
                <a:lnTo>
                  <a:pt x="908" y="243"/>
                </a:lnTo>
                <a:lnTo>
                  <a:pt x="910" y="247"/>
                </a:lnTo>
                <a:lnTo>
                  <a:pt x="912" y="249"/>
                </a:lnTo>
                <a:lnTo>
                  <a:pt x="916" y="250"/>
                </a:lnTo>
                <a:lnTo>
                  <a:pt x="918" y="251"/>
                </a:lnTo>
                <a:lnTo>
                  <a:pt x="922" y="250"/>
                </a:lnTo>
                <a:lnTo>
                  <a:pt x="926" y="248"/>
                </a:lnTo>
                <a:lnTo>
                  <a:pt x="933" y="242"/>
                </a:lnTo>
                <a:lnTo>
                  <a:pt x="933" y="242"/>
                </a:lnTo>
                <a:lnTo>
                  <a:pt x="936" y="247"/>
                </a:lnTo>
                <a:lnTo>
                  <a:pt x="936" y="247"/>
                </a:lnTo>
                <a:lnTo>
                  <a:pt x="939" y="251"/>
                </a:lnTo>
                <a:lnTo>
                  <a:pt x="941" y="255"/>
                </a:lnTo>
                <a:lnTo>
                  <a:pt x="942" y="265"/>
                </a:lnTo>
                <a:lnTo>
                  <a:pt x="942" y="265"/>
                </a:lnTo>
                <a:close/>
                <a:moveTo>
                  <a:pt x="915" y="236"/>
                </a:moveTo>
                <a:lnTo>
                  <a:pt x="915" y="236"/>
                </a:lnTo>
                <a:lnTo>
                  <a:pt x="920" y="235"/>
                </a:lnTo>
                <a:lnTo>
                  <a:pt x="924" y="236"/>
                </a:lnTo>
                <a:lnTo>
                  <a:pt x="924" y="236"/>
                </a:lnTo>
                <a:lnTo>
                  <a:pt x="917" y="241"/>
                </a:lnTo>
                <a:lnTo>
                  <a:pt x="917" y="241"/>
                </a:lnTo>
                <a:lnTo>
                  <a:pt x="915" y="236"/>
                </a:lnTo>
                <a:lnTo>
                  <a:pt x="915" y="236"/>
                </a:lnTo>
                <a:close/>
                <a:moveTo>
                  <a:pt x="927" y="178"/>
                </a:moveTo>
                <a:lnTo>
                  <a:pt x="927" y="178"/>
                </a:lnTo>
                <a:lnTo>
                  <a:pt x="928" y="177"/>
                </a:lnTo>
                <a:lnTo>
                  <a:pt x="929" y="176"/>
                </a:lnTo>
                <a:lnTo>
                  <a:pt x="929" y="172"/>
                </a:lnTo>
                <a:lnTo>
                  <a:pt x="927" y="166"/>
                </a:lnTo>
                <a:lnTo>
                  <a:pt x="927" y="166"/>
                </a:lnTo>
                <a:lnTo>
                  <a:pt x="927" y="165"/>
                </a:lnTo>
                <a:lnTo>
                  <a:pt x="927" y="165"/>
                </a:lnTo>
                <a:lnTo>
                  <a:pt x="932" y="168"/>
                </a:lnTo>
                <a:lnTo>
                  <a:pt x="938" y="176"/>
                </a:lnTo>
                <a:lnTo>
                  <a:pt x="938" y="176"/>
                </a:lnTo>
                <a:lnTo>
                  <a:pt x="941" y="182"/>
                </a:lnTo>
                <a:lnTo>
                  <a:pt x="944" y="189"/>
                </a:lnTo>
                <a:lnTo>
                  <a:pt x="944" y="196"/>
                </a:lnTo>
                <a:lnTo>
                  <a:pt x="942" y="203"/>
                </a:lnTo>
                <a:lnTo>
                  <a:pt x="940" y="210"/>
                </a:lnTo>
                <a:lnTo>
                  <a:pt x="938" y="216"/>
                </a:lnTo>
                <a:lnTo>
                  <a:pt x="932" y="229"/>
                </a:lnTo>
                <a:lnTo>
                  <a:pt x="932" y="229"/>
                </a:lnTo>
                <a:lnTo>
                  <a:pt x="927" y="226"/>
                </a:lnTo>
                <a:lnTo>
                  <a:pt x="922" y="225"/>
                </a:lnTo>
                <a:lnTo>
                  <a:pt x="917" y="225"/>
                </a:lnTo>
                <a:lnTo>
                  <a:pt x="914" y="226"/>
                </a:lnTo>
                <a:lnTo>
                  <a:pt x="914" y="226"/>
                </a:lnTo>
                <a:lnTo>
                  <a:pt x="912" y="213"/>
                </a:lnTo>
                <a:lnTo>
                  <a:pt x="912" y="198"/>
                </a:lnTo>
                <a:lnTo>
                  <a:pt x="914" y="184"/>
                </a:lnTo>
                <a:lnTo>
                  <a:pt x="917" y="173"/>
                </a:lnTo>
                <a:lnTo>
                  <a:pt x="917" y="173"/>
                </a:lnTo>
                <a:lnTo>
                  <a:pt x="917" y="176"/>
                </a:lnTo>
                <a:lnTo>
                  <a:pt x="918" y="179"/>
                </a:lnTo>
                <a:lnTo>
                  <a:pt x="922" y="184"/>
                </a:lnTo>
                <a:lnTo>
                  <a:pt x="923" y="184"/>
                </a:lnTo>
                <a:lnTo>
                  <a:pt x="926" y="184"/>
                </a:lnTo>
                <a:lnTo>
                  <a:pt x="927" y="182"/>
                </a:lnTo>
                <a:lnTo>
                  <a:pt x="927" y="178"/>
                </a:lnTo>
                <a:lnTo>
                  <a:pt x="927" y="178"/>
                </a:lnTo>
                <a:close/>
                <a:moveTo>
                  <a:pt x="915" y="115"/>
                </a:moveTo>
                <a:lnTo>
                  <a:pt x="915" y="115"/>
                </a:lnTo>
                <a:lnTo>
                  <a:pt x="920" y="117"/>
                </a:lnTo>
                <a:lnTo>
                  <a:pt x="920" y="117"/>
                </a:lnTo>
                <a:lnTo>
                  <a:pt x="917" y="118"/>
                </a:lnTo>
                <a:lnTo>
                  <a:pt x="917" y="118"/>
                </a:lnTo>
                <a:lnTo>
                  <a:pt x="915" y="118"/>
                </a:lnTo>
                <a:lnTo>
                  <a:pt x="915" y="118"/>
                </a:lnTo>
                <a:lnTo>
                  <a:pt x="915" y="115"/>
                </a:lnTo>
                <a:lnTo>
                  <a:pt x="915" y="115"/>
                </a:lnTo>
                <a:close/>
                <a:moveTo>
                  <a:pt x="904" y="20"/>
                </a:moveTo>
                <a:lnTo>
                  <a:pt x="904" y="20"/>
                </a:lnTo>
                <a:lnTo>
                  <a:pt x="906" y="21"/>
                </a:lnTo>
                <a:lnTo>
                  <a:pt x="906" y="21"/>
                </a:lnTo>
                <a:lnTo>
                  <a:pt x="905" y="24"/>
                </a:lnTo>
                <a:lnTo>
                  <a:pt x="905" y="24"/>
                </a:lnTo>
                <a:lnTo>
                  <a:pt x="904" y="24"/>
                </a:lnTo>
                <a:lnTo>
                  <a:pt x="904" y="24"/>
                </a:lnTo>
                <a:lnTo>
                  <a:pt x="904" y="20"/>
                </a:lnTo>
                <a:lnTo>
                  <a:pt x="904" y="20"/>
                </a:lnTo>
                <a:close/>
                <a:moveTo>
                  <a:pt x="904" y="44"/>
                </a:moveTo>
                <a:lnTo>
                  <a:pt x="904" y="44"/>
                </a:lnTo>
                <a:lnTo>
                  <a:pt x="904" y="50"/>
                </a:lnTo>
                <a:lnTo>
                  <a:pt x="904" y="50"/>
                </a:lnTo>
                <a:lnTo>
                  <a:pt x="903" y="44"/>
                </a:lnTo>
                <a:lnTo>
                  <a:pt x="903" y="44"/>
                </a:lnTo>
                <a:lnTo>
                  <a:pt x="904" y="44"/>
                </a:lnTo>
                <a:lnTo>
                  <a:pt x="904" y="44"/>
                </a:lnTo>
                <a:close/>
                <a:moveTo>
                  <a:pt x="902" y="79"/>
                </a:moveTo>
                <a:lnTo>
                  <a:pt x="902" y="79"/>
                </a:lnTo>
                <a:lnTo>
                  <a:pt x="902" y="85"/>
                </a:lnTo>
                <a:lnTo>
                  <a:pt x="903" y="88"/>
                </a:lnTo>
                <a:lnTo>
                  <a:pt x="906" y="89"/>
                </a:lnTo>
                <a:lnTo>
                  <a:pt x="906" y="89"/>
                </a:lnTo>
                <a:lnTo>
                  <a:pt x="909" y="88"/>
                </a:lnTo>
                <a:lnTo>
                  <a:pt x="911" y="85"/>
                </a:lnTo>
                <a:lnTo>
                  <a:pt x="911" y="82"/>
                </a:lnTo>
                <a:lnTo>
                  <a:pt x="912" y="77"/>
                </a:lnTo>
                <a:lnTo>
                  <a:pt x="912" y="62"/>
                </a:lnTo>
                <a:lnTo>
                  <a:pt x="912" y="62"/>
                </a:lnTo>
                <a:lnTo>
                  <a:pt x="918" y="66"/>
                </a:lnTo>
                <a:lnTo>
                  <a:pt x="923" y="71"/>
                </a:lnTo>
                <a:lnTo>
                  <a:pt x="928" y="77"/>
                </a:lnTo>
                <a:lnTo>
                  <a:pt x="930" y="84"/>
                </a:lnTo>
                <a:lnTo>
                  <a:pt x="930" y="84"/>
                </a:lnTo>
                <a:lnTo>
                  <a:pt x="930" y="91"/>
                </a:lnTo>
                <a:lnTo>
                  <a:pt x="930" y="98"/>
                </a:lnTo>
                <a:lnTo>
                  <a:pt x="929" y="103"/>
                </a:lnTo>
                <a:lnTo>
                  <a:pt x="927" y="108"/>
                </a:lnTo>
                <a:lnTo>
                  <a:pt x="927" y="108"/>
                </a:lnTo>
                <a:lnTo>
                  <a:pt x="923" y="106"/>
                </a:lnTo>
                <a:lnTo>
                  <a:pt x="923" y="106"/>
                </a:lnTo>
                <a:lnTo>
                  <a:pt x="922" y="102"/>
                </a:lnTo>
                <a:lnTo>
                  <a:pt x="920" y="101"/>
                </a:lnTo>
                <a:lnTo>
                  <a:pt x="917" y="102"/>
                </a:lnTo>
                <a:lnTo>
                  <a:pt x="915" y="103"/>
                </a:lnTo>
                <a:lnTo>
                  <a:pt x="915" y="103"/>
                </a:lnTo>
                <a:lnTo>
                  <a:pt x="911" y="100"/>
                </a:lnTo>
                <a:lnTo>
                  <a:pt x="909" y="98"/>
                </a:lnTo>
                <a:lnTo>
                  <a:pt x="908" y="101"/>
                </a:lnTo>
                <a:lnTo>
                  <a:pt x="906" y="104"/>
                </a:lnTo>
                <a:lnTo>
                  <a:pt x="906" y="114"/>
                </a:lnTo>
                <a:lnTo>
                  <a:pt x="906" y="120"/>
                </a:lnTo>
                <a:lnTo>
                  <a:pt x="906" y="120"/>
                </a:lnTo>
                <a:lnTo>
                  <a:pt x="904" y="120"/>
                </a:lnTo>
                <a:lnTo>
                  <a:pt x="902" y="118"/>
                </a:lnTo>
                <a:lnTo>
                  <a:pt x="902" y="118"/>
                </a:lnTo>
                <a:lnTo>
                  <a:pt x="900" y="115"/>
                </a:lnTo>
                <a:lnTo>
                  <a:pt x="898" y="110"/>
                </a:lnTo>
                <a:lnTo>
                  <a:pt x="894" y="103"/>
                </a:lnTo>
                <a:lnTo>
                  <a:pt x="894" y="103"/>
                </a:lnTo>
                <a:lnTo>
                  <a:pt x="894" y="97"/>
                </a:lnTo>
                <a:lnTo>
                  <a:pt x="893" y="94"/>
                </a:lnTo>
                <a:lnTo>
                  <a:pt x="892" y="92"/>
                </a:lnTo>
                <a:lnTo>
                  <a:pt x="891" y="91"/>
                </a:lnTo>
                <a:lnTo>
                  <a:pt x="891" y="91"/>
                </a:lnTo>
                <a:lnTo>
                  <a:pt x="889" y="84"/>
                </a:lnTo>
                <a:lnTo>
                  <a:pt x="889" y="77"/>
                </a:lnTo>
                <a:lnTo>
                  <a:pt x="889" y="73"/>
                </a:lnTo>
                <a:lnTo>
                  <a:pt x="891" y="70"/>
                </a:lnTo>
                <a:lnTo>
                  <a:pt x="893" y="67"/>
                </a:lnTo>
                <a:lnTo>
                  <a:pt x="897" y="65"/>
                </a:lnTo>
                <a:lnTo>
                  <a:pt x="897" y="65"/>
                </a:lnTo>
                <a:lnTo>
                  <a:pt x="898" y="72"/>
                </a:lnTo>
                <a:lnTo>
                  <a:pt x="902" y="79"/>
                </a:lnTo>
                <a:lnTo>
                  <a:pt x="902" y="79"/>
                </a:lnTo>
                <a:close/>
                <a:moveTo>
                  <a:pt x="791" y="35"/>
                </a:moveTo>
                <a:lnTo>
                  <a:pt x="791" y="35"/>
                </a:lnTo>
                <a:lnTo>
                  <a:pt x="787" y="35"/>
                </a:lnTo>
                <a:lnTo>
                  <a:pt x="787" y="35"/>
                </a:lnTo>
                <a:lnTo>
                  <a:pt x="787" y="35"/>
                </a:lnTo>
                <a:lnTo>
                  <a:pt x="787" y="35"/>
                </a:lnTo>
                <a:lnTo>
                  <a:pt x="791" y="35"/>
                </a:lnTo>
                <a:lnTo>
                  <a:pt x="791" y="35"/>
                </a:lnTo>
                <a:close/>
                <a:moveTo>
                  <a:pt x="691" y="32"/>
                </a:moveTo>
                <a:lnTo>
                  <a:pt x="691" y="32"/>
                </a:lnTo>
                <a:lnTo>
                  <a:pt x="713" y="33"/>
                </a:lnTo>
                <a:lnTo>
                  <a:pt x="713" y="33"/>
                </a:lnTo>
                <a:lnTo>
                  <a:pt x="691" y="32"/>
                </a:lnTo>
                <a:lnTo>
                  <a:pt x="691" y="32"/>
                </a:lnTo>
                <a:lnTo>
                  <a:pt x="691" y="32"/>
                </a:lnTo>
                <a:lnTo>
                  <a:pt x="691" y="32"/>
                </a:lnTo>
                <a:close/>
                <a:moveTo>
                  <a:pt x="285" y="53"/>
                </a:moveTo>
                <a:lnTo>
                  <a:pt x="285" y="53"/>
                </a:lnTo>
                <a:lnTo>
                  <a:pt x="360" y="49"/>
                </a:lnTo>
                <a:lnTo>
                  <a:pt x="434" y="45"/>
                </a:lnTo>
                <a:lnTo>
                  <a:pt x="509" y="43"/>
                </a:lnTo>
                <a:lnTo>
                  <a:pt x="584" y="41"/>
                </a:lnTo>
                <a:lnTo>
                  <a:pt x="584" y="41"/>
                </a:lnTo>
                <a:lnTo>
                  <a:pt x="661" y="42"/>
                </a:lnTo>
                <a:lnTo>
                  <a:pt x="738" y="44"/>
                </a:lnTo>
                <a:lnTo>
                  <a:pt x="816" y="45"/>
                </a:lnTo>
                <a:lnTo>
                  <a:pt x="855" y="45"/>
                </a:lnTo>
                <a:lnTo>
                  <a:pt x="893" y="44"/>
                </a:lnTo>
                <a:lnTo>
                  <a:pt x="893" y="44"/>
                </a:lnTo>
                <a:lnTo>
                  <a:pt x="894" y="55"/>
                </a:lnTo>
                <a:lnTo>
                  <a:pt x="894" y="55"/>
                </a:lnTo>
                <a:lnTo>
                  <a:pt x="887" y="59"/>
                </a:lnTo>
                <a:lnTo>
                  <a:pt x="883" y="65"/>
                </a:lnTo>
                <a:lnTo>
                  <a:pt x="881" y="71"/>
                </a:lnTo>
                <a:lnTo>
                  <a:pt x="880" y="78"/>
                </a:lnTo>
                <a:lnTo>
                  <a:pt x="880" y="85"/>
                </a:lnTo>
                <a:lnTo>
                  <a:pt x="881" y="92"/>
                </a:lnTo>
                <a:lnTo>
                  <a:pt x="886" y="107"/>
                </a:lnTo>
                <a:lnTo>
                  <a:pt x="886" y="107"/>
                </a:lnTo>
                <a:lnTo>
                  <a:pt x="888" y="115"/>
                </a:lnTo>
                <a:lnTo>
                  <a:pt x="892" y="123"/>
                </a:lnTo>
                <a:lnTo>
                  <a:pt x="896" y="126"/>
                </a:lnTo>
                <a:lnTo>
                  <a:pt x="899" y="129"/>
                </a:lnTo>
                <a:lnTo>
                  <a:pt x="903" y="130"/>
                </a:lnTo>
                <a:lnTo>
                  <a:pt x="908" y="130"/>
                </a:lnTo>
                <a:lnTo>
                  <a:pt x="908" y="130"/>
                </a:lnTo>
                <a:lnTo>
                  <a:pt x="911" y="145"/>
                </a:lnTo>
                <a:lnTo>
                  <a:pt x="915" y="159"/>
                </a:lnTo>
                <a:lnTo>
                  <a:pt x="915" y="159"/>
                </a:lnTo>
                <a:lnTo>
                  <a:pt x="912" y="162"/>
                </a:lnTo>
                <a:lnTo>
                  <a:pt x="910" y="166"/>
                </a:lnTo>
                <a:lnTo>
                  <a:pt x="906" y="176"/>
                </a:lnTo>
                <a:lnTo>
                  <a:pt x="904" y="188"/>
                </a:lnTo>
                <a:lnTo>
                  <a:pt x="903" y="198"/>
                </a:lnTo>
                <a:lnTo>
                  <a:pt x="903" y="198"/>
                </a:lnTo>
                <a:lnTo>
                  <a:pt x="900" y="202"/>
                </a:lnTo>
                <a:lnTo>
                  <a:pt x="900" y="206"/>
                </a:lnTo>
                <a:lnTo>
                  <a:pt x="899" y="215"/>
                </a:lnTo>
                <a:lnTo>
                  <a:pt x="902" y="225"/>
                </a:lnTo>
                <a:lnTo>
                  <a:pt x="903" y="232"/>
                </a:lnTo>
                <a:lnTo>
                  <a:pt x="903" y="232"/>
                </a:lnTo>
                <a:lnTo>
                  <a:pt x="898" y="238"/>
                </a:lnTo>
                <a:lnTo>
                  <a:pt x="897" y="245"/>
                </a:lnTo>
                <a:lnTo>
                  <a:pt x="896" y="255"/>
                </a:lnTo>
                <a:lnTo>
                  <a:pt x="898" y="265"/>
                </a:lnTo>
                <a:lnTo>
                  <a:pt x="898" y="265"/>
                </a:lnTo>
                <a:lnTo>
                  <a:pt x="750" y="268"/>
                </a:lnTo>
                <a:lnTo>
                  <a:pt x="602" y="272"/>
                </a:lnTo>
                <a:lnTo>
                  <a:pt x="454" y="275"/>
                </a:lnTo>
                <a:lnTo>
                  <a:pt x="379" y="277"/>
                </a:lnTo>
                <a:lnTo>
                  <a:pt x="306" y="275"/>
                </a:lnTo>
                <a:lnTo>
                  <a:pt x="306" y="275"/>
                </a:lnTo>
                <a:lnTo>
                  <a:pt x="306" y="265"/>
                </a:lnTo>
                <a:lnTo>
                  <a:pt x="306" y="260"/>
                </a:lnTo>
                <a:lnTo>
                  <a:pt x="303" y="255"/>
                </a:lnTo>
                <a:lnTo>
                  <a:pt x="303" y="255"/>
                </a:lnTo>
                <a:lnTo>
                  <a:pt x="301" y="250"/>
                </a:lnTo>
                <a:lnTo>
                  <a:pt x="298" y="245"/>
                </a:lnTo>
                <a:lnTo>
                  <a:pt x="295" y="242"/>
                </a:lnTo>
                <a:lnTo>
                  <a:pt x="290" y="239"/>
                </a:lnTo>
                <a:lnTo>
                  <a:pt x="290" y="239"/>
                </a:lnTo>
                <a:lnTo>
                  <a:pt x="294" y="231"/>
                </a:lnTo>
                <a:lnTo>
                  <a:pt x="295" y="221"/>
                </a:lnTo>
                <a:lnTo>
                  <a:pt x="296" y="210"/>
                </a:lnTo>
                <a:lnTo>
                  <a:pt x="296" y="200"/>
                </a:lnTo>
                <a:lnTo>
                  <a:pt x="295" y="189"/>
                </a:lnTo>
                <a:lnTo>
                  <a:pt x="292" y="179"/>
                </a:lnTo>
                <a:lnTo>
                  <a:pt x="289" y="170"/>
                </a:lnTo>
                <a:lnTo>
                  <a:pt x="283" y="162"/>
                </a:lnTo>
                <a:lnTo>
                  <a:pt x="283" y="162"/>
                </a:lnTo>
                <a:lnTo>
                  <a:pt x="284" y="151"/>
                </a:lnTo>
                <a:lnTo>
                  <a:pt x="284" y="142"/>
                </a:lnTo>
                <a:lnTo>
                  <a:pt x="284" y="142"/>
                </a:lnTo>
                <a:lnTo>
                  <a:pt x="288" y="138"/>
                </a:lnTo>
                <a:lnTo>
                  <a:pt x="290" y="135"/>
                </a:lnTo>
                <a:lnTo>
                  <a:pt x="295" y="125"/>
                </a:lnTo>
                <a:lnTo>
                  <a:pt x="296" y="114"/>
                </a:lnTo>
                <a:lnTo>
                  <a:pt x="296" y="103"/>
                </a:lnTo>
                <a:lnTo>
                  <a:pt x="295" y="92"/>
                </a:lnTo>
                <a:lnTo>
                  <a:pt x="292" y="82"/>
                </a:lnTo>
                <a:lnTo>
                  <a:pt x="288" y="72"/>
                </a:lnTo>
                <a:lnTo>
                  <a:pt x="283" y="64"/>
                </a:lnTo>
                <a:lnTo>
                  <a:pt x="283" y="64"/>
                </a:lnTo>
                <a:lnTo>
                  <a:pt x="285" y="53"/>
                </a:lnTo>
                <a:lnTo>
                  <a:pt x="285" y="53"/>
                </a:lnTo>
                <a:close/>
                <a:moveTo>
                  <a:pt x="272" y="24"/>
                </a:moveTo>
                <a:lnTo>
                  <a:pt x="272" y="24"/>
                </a:lnTo>
                <a:lnTo>
                  <a:pt x="273" y="27"/>
                </a:lnTo>
                <a:lnTo>
                  <a:pt x="273" y="27"/>
                </a:lnTo>
                <a:lnTo>
                  <a:pt x="271" y="27"/>
                </a:lnTo>
                <a:lnTo>
                  <a:pt x="271" y="27"/>
                </a:lnTo>
                <a:lnTo>
                  <a:pt x="272" y="24"/>
                </a:lnTo>
                <a:lnTo>
                  <a:pt x="272" y="24"/>
                </a:lnTo>
                <a:close/>
                <a:moveTo>
                  <a:pt x="270" y="43"/>
                </a:moveTo>
                <a:lnTo>
                  <a:pt x="270" y="43"/>
                </a:lnTo>
                <a:lnTo>
                  <a:pt x="273" y="42"/>
                </a:lnTo>
                <a:lnTo>
                  <a:pt x="273" y="42"/>
                </a:lnTo>
                <a:lnTo>
                  <a:pt x="277" y="43"/>
                </a:lnTo>
                <a:lnTo>
                  <a:pt x="277" y="43"/>
                </a:lnTo>
                <a:lnTo>
                  <a:pt x="277" y="44"/>
                </a:lnTo>
                <a:lnTo>
                  <a:pt x="277" y="44"/>
                </a:lnTo>
                <a:lnTo>
                  <a:pt x="270" y="44"/>
                </a:lnTo>
                <a:lnTo>
                  <a:pt x="270" y="44"/>
                </a:lnTo>
                <a:lnTo>
                  <a:pt x="270" y="43"/>
                </a:lnTo>
                <a:lnTo>
                  <a:pt x="270" y="43"/>
                </a:lnTo>
                <a:close/>
                <a:moveTo>
                  <a:pt x="271" y="54"/>
                </a:moveTo>
                <a:lnTo>
                  <a:pt x="271" y="54"/>
                </a:lnTo>
                <a:lnTo>
                  <a:pt x="271" y="54"/>
                </a:lnTo>
                <a:lnTo>
                  <a:pt x="271" y="54"/>
                </a:lnTo>
                <a:lnTo>
                  <a:pt x="276" y="54"/>
                </a:lnTo>
                <a:lnTo>
                  <a:pt x="276" y="54"/>
                </a:lnTo>
                <a:lnTo>
                  <a:pt x="274" y="56"/>
                </a:lnTo>
                <a:lnTo>
                  <a:pt x="274" y="56"/>
                </a:lnTo>
                <a:lnTo>
                  <a:pt x="271" y="54"/>
                </a:lnTo>
                <a:lnTo>
                  <a:pt x="271" y="54"/>
                </a:lnTo>
                <a:close/>
                <a:moveTo>
                  <a:pt x="272" y="66"/>
                </a:moveTo>
                <a:lnTo>
                  <a:pt x="272" y="66"/>
                </a:lnTo>
                <a:lnTo>
                  <a:pt x="271" y="68"/>
                </a:lnTo>
                <a:lnTo>
                  <a:pt x="271" y="68"/>
                </a:lnTo>
                <a:lnTo>
                  <a:pt x="271" y="66"/>
                </a:lnTo>
                <a:lnTo>
                  <a:pt x="271" y="66"/>
                </a:lnTo>
                <a:lnTo>
                  <a:pt x="272" y="66"/>
                </a:lnTo>
                <a:lnTo>
                  <a:pt x="272" y="66"/>
                </a:lnTo>
                <a:close/>
                <a:moveTo>
                  <a:pt x="279" y="76"/>
                </a:moveTo>
                <a:lnTo>
                  <a:pt x="279" y="76"/>
                </a:lnTo>
                <a:lnTo>
                  <a:pt x="284" y="88"/>
                </a:lnTo>
                <a:lnTo>
                  <a:pt x="286" y="102"/>
                </a:lnTo>
                <a:lnTo>
                  <a:pt x="286" y="109"/>
                </a:lnTo>
                <a:lnTo>
                  <a:pt x="286" y="117"/>
                </a:lnTo>
                <a:lnTo>
                  <a:pt x="284" y="123"/>
                </a:lnTo>
                <a:lnTo>
                  <a:pt x="282" y="129"/>
                </a:lnTo>
                <a:lnTo>
                  <a:pt x="282" y="129"/>
                </a:lnTo>
                <a:lnTo>
                  <a:pt x="279" y="124"/>
                </a:lnTo>
                <a:lnTo>
                  <a:pt x="276" y="120"/>
                </a:lnTo>
                <a:lnTo>
                  <a:pt x="273" y="119"/>
                </a:lnTo>
                <a:lnTo>
                  <a:pt x="270" y="119"/>
                </a:lnTo>
                <a:lnTo>
                  <a:pt x="267" y="120"/>
                </a:lnTo>
                <a:lnTo>
                  <a:pt x="266" y="121"/>
                </a:lnTo>
                <a:lnTo>
                  <a:pt x="267" y="124"/>
                </a:lnTo>
                <a:lnTo>
                  <a:pt x="270" y="127"/>
                </a:lnTo>
                <a:lnTo>
                  <a:pt x="270" y="127"/>
                </a:lnTo>
                <a:lnTo>
                  <a:pt x="267" y="129"/>
                </a:lnTo>
                <a:lnTo>
                  <a:pt x="266" y="131"/>
                </a:lnTo>
                <a:lnTo>
                  <a:pt x="265" y="133"/>
                </a:lnTo>
                <a:lnTo>
                  <a:pt x="266" y="136"/>
                </a:lnTo>
                <a:lnTo>
                  <a:pt x="266" y="136"/>
                </a:lnTo>
                <a:lnTo>
                  <a:pt x="262" y="133"/>
                </a:lnTo>
                <a:lnTo>
                  <a:pt x="259" y="130"/>
                </a:lnTo>
                <a:lnTo>
                  <a:pt x="256" y="125"/>
                </a:lnTo>
                <a:lnTo>
                  <a:pt x="254" y="119"/>
                </a:lnTo>
                <a:lnTo>
                  <a:pt x="254" y="119"/>
                </a:lnTo>
                <a:lnTo>
                  <a:pt x="255" y="115"/>
                </a:lnTo>
                <a:lnTo>
                  <a:pt x="255" y="112"/>
                </a:lnTo>
                <a:lnTo>
                  <a:pt x="254" y="109"/>
                </a:lnTo>
                <a:lnTo>
                  <a:pt x="252" y="106"/>
                </a:lnTo>
                <a:lnTo>
                  <a:pt x="252" y="106"/>
                </a:lnTo>
                <a:lnTo>
                  <a:pt x="250" y="97"/>
                </a:lnTo>
                <a:lnTo>
                  <a:pt x="250" y="92"/>
                </a:lnTo>
                <a:lnTo>
                  <a:pt x="248" y="90"/>
                </a:lnTo>
                <a:lnTo>
                  <a:pt x="248" y="90"/>
                </a:lnTo>
                <a:lnTo>
                  <a:pt x="248" y="82"/>
                </a:lnTo>
                <a:lnTo>
                  <a:pt x="250" y="74"/>
                </a:lnTo>
                <a:lnTo>
                  <a:pt x="253" y="71"/>
                </a:lnTo>
                <a:lnTo>
                  <a:pt x="255" y="67"/>
                </a:lnTo>
                <a:lnTo>
                  <a:pt x="258" y="65"/>
                </a:lnTo>
                <a:lnTo>
                  <a:pt x="261" y="64"/>
                </a:lnTo>
                <a:lnTo>
                  <a:pt x="261" y="64"/>
                </a:lnTo>
                <a:lnTo>
                  <a:pt x="262" y="76"/>
                </a:lnTo>
                <a:lnTo>
                  <a:pt x="264" y="80"/>
                </a:lnTo>
                <a:lnTo>
                  <a:pt x="266" y="85"/>
                </a:lnTo>
                <a:lnTo>
                  <a:pt x="268" y="86"/>
                </a:lnTo>
                <a:lnTo>
                  <a:pt x="271" y="86"/>
                </a:lnTo>
                <a:lnTo>
                  <a:pt x="274" y="83"/>
                </a:lnTo>
                <a:lnTo>
                  <a:pt x="279" y="76"/>
                </a:lnTo>
                <a:lnTo>
                  <a:pt x="279" y="76"/>
                </a:lnTo>
                <a:close/>
                <a:moveTo>
                  <a:pt x="254" y="37"/>
                </a:moveTo>
                <a:lnTo>
                  <a:pt x="254" y="37"/>
                </a:lnTo>
                <a:lnTo>
                  <a:pt x="241" y="38"/>
                </a:lnTo>
                <a:lnTo>
                  <a:pt x="226" y="38"/>
                </a:lnTo>
                <a:lnTo>
                  <a:pt x="226" y="38"/>
                </a:lnTo>
                <a:lnTo>
                  <a:pt x="254" y="37"/>
                </a:lnTo>
                <a:lnTo>
                  <a:pt x="254" y="37"/>
                </a:lnTo>
                <a:close/>
                <a:moveTo>
                  <a:pt x="67" y="31"/>
                </a:moveTo>
                <a:lnTo>
                  <a:pt x="67" y="31"/>
                </a:lnTo>
                <a:lnTo>
                  <a:pt x="49" y="33"/>
                </a:lnTo>
                <a:lnTo>
                  <a:pt x="41" y="33"/>
                </a:lnTo>
                <a:lnTo>
                  <a:pt x="32" y="35"/>
                </a:lnTo>
                <a:lnTo>
                  <a:pt x="32" y="35"/>
                </a:lnTo>
                <a:lnTo>
                  <a:pt x="41" y="32"/>
                </a:lnTo>
                <a:lnTo>
                  <a:pt x="49" y="31"/>
                </a:lnTo>
                <a:lnTo>
                  <a:pt x="67" y="31"/>
                </a:lnTo>
                <a:lnTo>
                  <a:pt x="67" y="31"/>
                </a:lnTo>
                <a:close/>
                <a:moveTo>
                  <a:pt x="16" y="41"/>
                </a:moveTo>
                <a:lnTo>
                  <a:pt x="16" y="41"/>
                </a:lnTo>
                <a:lnTo>
                  <a:pt x="18" y="43"/>
                </a:lnTo>
                <a:lnTo>
                  <a:pt x="18" y="43"/>
                </a:lnTo>
                <a:lnTo>
                  <a:pt x="14" y="43"/>
                </a:lnTo>
                <a:lnTo>
                  <a:pt x="14" y="43"/>
                </a:lnTo>
                <a:lnTo>
                  <a:pt x="16" y="41"/>
                </a:lnTo>
                <a:lnTo>
                  <a:pt x="16" y="41"/>
                </a:lnTo>
                <a:close/>
              </a:path>
            </a:pathLst>
          </a:custGeom>
          <a:solidFill>
            <a:schemeClr val="accent2"/>
          </a:solidFill>
          <a:ln>
            <a:noFill/>
          </a:ln>
        </p:spPr>
        <p:txBody>
          <a:bodyPr vert="horz" wrap="square" lIns="121920" tIns="60960" rIns="121920" bIns="60960" numCol="1" anchor="t" anchorCtr="0" compatLnSpc="1"/>
          <a:lstStyle/>
          <a:p>
            <a:pPr defTabSz="1219170">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grpSp>
        <p:nvGrpSpPr>
          <p:cNvPr id="11" name="Group 10">
            <a:extLst>
              <a:ext uri="{FF2B5EF4-FFF2-40B4-BE49-F238E27FC236}">
                <a16:creationId xmlns:a16="http://schemas.microsoft.com/office/drawing/2014/main" id="{E8D701D1-489C-4F88-8042-E72116D09F17}"/>
              </a:ext>
            </a:extLst>
          </p:cNvPr>
          <p:cNvGrpSpPr/>
          <p:nvPr/>
        </p:nvGrpSpPr>
        <p:grpSpPr>
          <a:xfrm>
            <a:off x="812939" y="2333418"/>
            <a:ext cx="8859837" cy="1683160"/>
            <a:chOff x="2155343" y="630649"/>
            <a:chExt cx="6644878" cy="1262370"/>
          </a:xfrm>
        </p:grpSpPr>
        <p:sp>
          <p:nvSpPr>
            <p:cNvPr id="12" name="Rectangle: Rounded Corners 43">
              <a:extLst>
                <a:ext uri="{FF2B5EF4-FFF2-40B4-BE49-F238E27FC236}">
                  <a16:creationId xmlns:a16="http://schemas.microsoft.com/office/drawing/2014/main" id="{41DB2D1E-BBD1-4254-B660-1C761A165A33}"/>
                </a:ext>
              </a:extLst>
            </p:cNvPr>
            <p:cNvSpPr/>
            <p:nvPr/>
          </p:nvSpPr>
          <p:spPr>
            <a:xfrm>
              <a:off x="2155343" y="630649"/>
              <a:ext cx="6644878" cy="1262370"/>
            </a:xfrm>
            <a:custGeom>
              <a:avLst/>
              <a:gdLst>
                <a:gd name="connsiteX0" fmla="*/ 0 w 6644878"/>
                <a:gd name="connsiteY0" fmla="*/ 210399 h 1262370"/>
                <a:gd name="connsiteX1" fmla="*/ 210399 w 6644878"/>
                <a:gd name="connsiteY1" fmla="*/ 0 h 1262370"/>
                <a:gd name="connsiteX2" fmla="*/ 838465 w 6644878"/>
                <a:gd name="connsiteY2" fmla="*/ 0 h 1262370"/>
                <a:gd name="connsiteX3" fmla="*/ 1279809 w 6644878"/>
                <a:gd name="connsiteY3" fmla="*/ 0 h 1262370"/>
                <a:gd name="connsiteX4" fmla="*/ 1721153 w 6644878"/>
                <a:gd name="connsiteY4" fmla="*/ 0 h 1262370"/>
                <a:gd name="connsiteX5" fmla="*/ 2411460 w 6644878"/>
                <a:gd name="connsiteY5" fmla="*/ 0 h 1262370"/>
                <a:gd name="connsiteX6" fmla="*/ 3039526 w 6644878"/>
                <a:gd name="connsiteY6" fmla="*/ 0 h 1262370"/>
                <a:gd name="connsiteX7" fmla="*/ 3418629 w 6644878"/>
                <a:gd name="connsiteY7" fmla="*/ 0 h 1262370"/>
                <a:gd name="connsiteX8" fmla="*/ 3922214 w 6644878"/>
                <a:gd name="connsiteY8" fmla="*/ 0 h 1262370"/>
                <a:gd name="connsiteX9" fmla="*/ 4550280 w 6644878"/>
                <a:gd name="connsiteY9" fmla="*/ 0 h 1262370"/>
                <a:gd name="connsiteX10" fmla="*/ 5178346 w 6644878"/>
                <a:gd name="connsiteY10" fmla="*/ 0 h 1262370"/>
                <a:gd name="connsiteX11" fmla="*/ 5557450 w 6644878"/>
                <a:gd name="connsiteY11" fmla="*/ 0 h 1262370"/>
                <a:gd name="connsiteX12" fmla="*/ 5936553 w 6644878"/>
                <a:gd name="connsiteY12" fmla="*/ 0 h 1262370"/>
                <a:gd name="connsiteX13" fmla="*/ 6434479 w 6644878"/>
                <a:gd name="connsiteY13" fmla="*/ 0 h 1262370"/>
                <a:gd name="connsiteX14" fmla="*/ 6644878 w 6644878"/>
                <a:gd name="connsiteY14" fmla="*/ 210399 h 1262370"/>
                <a:gd name="connsiteX15" fmla="*/ 6644878 w 6644878"/>
                <a:gd name="connsiteY15" fmla="*/ 605938 h 1262370"/>
                <a:gd name="connsiteX16" fmla="*/ 6644878 w 6644878"/>
                <a:gd name="connsiteY16" fmla="*/ 1051971 h 1262370"/>
                <a:gd name="connsiteX17" fmla="*/ 6434479 w 6644878"/>
                <a:gd name="connsiteY17" fmla="*/ 1262370 h 1262370"/>
                <a:gd name="connsiteX18" fmla="*/ 5993135 w 6644878"/>
                <a:gd name="connsiteY18" fmla="*/ 1262370 h 1262370"/>
                <a:gd name="connsiteX19" fmla="*/ 5427310 w 6644878"/>
                <a:gd name="connsiteY19" fmla="*/ 1262370 h 1262370"/>
                <a:gd name="connsiteX20" fmla="*/ 4985966 w 6644878"/>
                <a:gd name="connsiteY20" fmla="*/ 1262370 h 1262370"/>
                <a:gd name="connsiteX21" fmla="*/ 4482381 w 6644878"/>
                <a:gd name="connsiteY21" fmla="*/ 1262370 h 1262370"/>
                <a:gd name="connsiteX22" fmla="*/ 3916556 w 6644878"/>
                <a:gd name="connsiteY22" fmla="*/ 1262370 h 1262370"/>
                <a:gd name="connsiteX23" fmla="*/ 3350730 w 6644878"/>
                <a:gd name="connsiteY23" fmla="*/ 1262370 h 1262370"/>
                <a:gd name="connsiteX24" fmla="*/ 2660423 w 6644878"/>
                <a:gd name="connsiteY24" fmla="*/ 1262370 h 1262370"/>
                <a:gd name="connsiteX25" fmla="*/ 2032357 w 6644878"/>
                <a:gd name="connsiteY25" fmla="*/ 1262370 h 1262370"/>
                <a:gd name="connsiteX26" fmla="*/ 1653254 w 6644878"/>
                <a:gd name="connsiteY26" fmla="*/ 1262370 h 1262370"/>
                <a:gd name="connsiteX27" fmla="*/ 962947 w 6644878"/>
                <a:gd name="connsiteY27" fmla="*/ 1262370 h 1262370"/>
                <a:gd name="connsiteX28" fmla="*/ 210399 w 6644878"/>
                <a:gd name="connsiteY28" fmla="*/ 1262370 h 1262370"/>
                <a:gd name="connsiteX29" fmla="*/ 0 w 6644878"/>
                <a:gd name="connsiteY29" fmla="*/ 1051971 h 1262370"/>
                <a:gd name="connsiteX30" fmla="*/ 0 w 6644878"/>
                <a:gd name="connsiteY30" fmla="*/ 648016 h 1262370"/>
                <a:gd name="connsiteX31" fmla="*/ 0 w 6644878"/>
                <a:gd name="connsiteY31" fmla="*/ 210399 h 1262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644878" h="1262370" fill="none" extrusionOk="0">
                  <a:moveTo>
                    <a:pt x="0" y="210399"/>
                  </a:moveTo>
                  <a:cubicBezTo>
                    <a:pt x="23810" y="104895"/>
                    <a:pt x="100509" y="-206"/>
                    <a:pt x="210399" y="0"/>
                  </a:cubicBezTo>
                  <a:cubicBezTo>
                    <a:pt x="492335" y="-54363"/>
                    <a:pt x="525848" y="6963"/>
                    <a:pt x="838465" y="0"/>
                  </a:cubicBezTo>
                  <a:cubicBezTo>
                    <a:pt x="1151082" y="-6963"/>
                    <a:pt x="1090451" y="20186"/>
                    <a:pt x="1279809" y="0"/>
                  </a:cubicBezTo>
                  <a:cubicBezTo>
                    <a:pt x="1469167" y="-20186"/>
                    <a:pt x="1537717" y="40348"/>
                    <a:pt x="1721153" y="0"/>
                  </a:cubicBezTo>
                  <a:cubicBezTo>
                    <a:pt x="1904589" y="-40348"/>
                    <a:pt x="2138847" y="77985"/>
                    <a:pt x="2411460" y="0"/>
                  </a:cubicBezTo>
                  <a:cubicBezTo>
                    <a:pt x="2684073" y="-77985"/>
                    <a:pt x="2821895" y="14974"/>
                    <a:pt x="3039526" y="0"/>
                  </a:cubicBezTo>
                  <a:cubicBezTo>
                    <a:pt x="3257157" y="-14974"/>
                    <a:pt x="3266596" y="25069"/>
                    <a:pt x="3418629" y="0"/>
                  </a:cubicBezTo>
                  <a:cubicBezTo>
                    <a:pt x="3570662" y="-25069"/>
                    <a:pt x="3812154" y="24275"/>
                    <a:pt x="3922214" y="0"/>
                  </a:cubicBezTo>
                  <a:cubicBezTo>
                    <a:pt x="4032274" y="-24275"/>
                    <a:pt x="4346347" y="40491"/>
                    <a:pt x="4550280" y="0"/>
                  </a:cubicBezTo>
                  <a:cubicBezTo>
                    <a:pt x="4754213" y="-40491"/>
                    <a:pt x="5017380" y="56787"/>
                    <a:pt x="5178346" y="0"/>
                  </a:cubicBezTo>
                  <a:cubicBezTo>
                    <a:pt x="5339312" y="-56787"/>
                    <a:pt x="5470584" y="316"/>
                    <a:pt x="5557450" y="0"/>
                  </a:cubicBezTo>
                  <a:cubicBezTo>
                    <a:pt x="5644316" y="-316"/>
                    <a:pt x="5834493" y="27027"/>
                    <a:pt x="5936553" y="0"/>
                  </a:cubicBezTo>
                  <a:cubicBezTo>
                    <a:pt x="6038613" y="-27027"/>
                    <a:pt x="6263078" y="40413"/>
                    <a:pt x="6434479" y="0"/>
                  </a:cubicBezTo>
                  <a:cubicBezTo>
                    <a:pt x="6570413" y="-9372"/>
                    <a:pt x="6645711" y="98742"/>
                    <a:pt x="6644878" y="210399"/>
                  </a:cubicBezTo>
                  <a:cubicBezTo>
                    <a:pt x="6656065" y="361163"/>
                    <a:pt x="6639229" y="483496"/>
                    <a:pt x="6644878" y="605938"/>
                  </a:cubicBezTo>
                  <a:cubicBezTo>
                    <a:pt x="6650527" y="728380"/>
                    <a:pt x="6607342" y="880146"/>
                    <a:pt x="6644878" y="1051971"/>
                  </a:cubicBezTo>
                  <a:cubicBezTo>
                    <a:pt x="6668813" y="1166537"/>
                    <a:pt x="6549994" y="1257005"/>
                    <a:pt x="6434479" y="1262370"/>
                  </a:cubicBezTo>
                  <a:cubicBezTo>
                    <a:pt x="6295141" y="1263227"/>
                    <a:pt x="6183876" y="1223307"/>
                    <a:pt x="5993135" y="1262370"/>
                  </a:cubicBezTo>
                  <a:cubicBezTo>
                    <a:pt x="5802394" y="1301433"/>
                    <a:pt x="5683068" y="1239933"/>
                    <a:pt x="5427310" y="1262370"/>
                  </a:cubicBezTo>
                  <a:cubicBezTo>
                    <a:pt x="5171552" y="1284807"/>
                    <a:pt x="5112343" y="1251953"/>
                    <a:pt x="4985966" y="1262370"/>
                  </a:cubicBezTo>
                  <a:cubicBezTo>
                    <a:pt x="4859589" y="1272787"/>
                    <a:pt x="4607267" y="1244839"/>
                    <a:pt x="4482381" y="1262370"/>
                  </a:cubicBezTo>
                  <a:cubicBezTo>
                    <a:pt x="4357496" y="1279901"/>
                    <a:pt x="4149069" y="1229569"/>
                    <a:pt x="3916556" y="1262370"/>
                  </a:cubicBezTo>
                  <a:cubicBezTo>
                    <a:pt x="3684044" y="1295171"/>
                    <a:pt x="3535302" y="1198007"/>
                    <a:pt x="3350730" y="1262370"/>
                  </a:cubicBezTo>
                  <a:cubicBezTo>
                    <a:pt x="3166158" y="1326733"/>
                    <a:pt x="2866509" y="1212365"/>
                    <a:pt x="2660423" y="1262370"/>
                  </a:cubicBezTo>
                  <a:cubicBezTo>
                    <a:pt x="2454337" y="1312375"/>
                    <a:pt x="2279892" y="1234388"/>
                    <a:pt x="2032357" y="1262370"/>
                  </a:cubicBezTo>
                  <a:cubicBezTo>
                    <a:pt x="1784822" y="1290352"/>
                    <a:pt x="1834888" y="1256956"/>
                    <a:pt x="1653254" y="1262370"/>
                  </a:cubicBezTo>
                  <a:cubicBezTo>
                    <a:pt x="1471620" y="1267784"/>
                    <a:pt x="1155283" y="1222427"/>
                    <a:pt x="962947" y="1262370"/>
                  </a:cubicBezTo>
                  <a:cubicBezTo>
                    <a:pt x="770611" y="1302313"/>
                    <a:pt x="418330" y="1193500"/>
                    <a:pt x="210399" y="1262370"/>
                  </a:cubicBezTo>
                  <a:cubicBezTo>
                    <a:pt x="82872" y="1268726"/>
                    <a:pt x="-21752" y="1180453"/>
                    <a:pt x="0" y="1051971"/>
                  </a:cubicBezTo>
                  <a:cubicBezTo>
                    <a:pt x="-24026" y="861835"/>
                    <a:pt x="23561" y="737703"/>
                    <a:pt x="0" y="648016"/>
                  </a:cubicBezTo>
                  <a:cubicBezTo>
                    <a:pt x="-23561" y="558329"/>
                    <a:pt x="43407" y="412163"/>
                    <a:pt x="0" y="210399"/>
                  </a:cubicBezTo>
                  <a:close/>
                </a:path>
                <a:path w="6644878" h="1262370" stroke="0" extrusionOk="0">
                  <a:moveTo>
                    <a:pt x="0" y="210399"/>
                  </a:moveTo>
                  <a:cubicBezTo>
                    <a:pt x="-14544" y="89902"/>
                    <a:pt x="108328" y="10756"/>
                    <a:pt x="210399" y="0"/>
                  </a:cubicBezTo>
                  <a:cubicBezTo>
                    <a:pt x="506952" y="-24442"/>
                    <a:pt x="682351" y="17164"/>
                    <a:pt x="838465" y="0"/>
                  </a:cubicBezTo>
                  <a:cubicBezTo>
                    <a:pt x="994579" y="-17164"/>
                    <a:pt x="1184967" y="2293"/>
                    <a:pt x="1466532" y="0"/>
                  </a:cubicBezTo>
                  <a:cubicBezTo>
                    <a:pt x="1748097" y="-2293"/>
                    <a:pt x="1890028" y="12598"/>
                    <a:pt x="2094598" y="0"/>
                  </a:cubicBezTo>
                  <a:cubicBezTo>
                    <a:pt x="2299168" y="-12598"/>
                    <a:pt x="2599756" y="15626"/>
                    <a:pt x="2784905" y="0"/>
                  </a:cubicBezTo>
                  <a:cubicBezTo>
                    <a:pt x="2970054" y="-15626"/>
                    <a:pt x="3069290" y="22384"/>
                    <a:pt x="3226249" y="0"/>
                  </a:cubicBezTo>
                  <a:cubicBezTo>
                    <a:pt x="3383208" y="-22384"/>
                    <a:pt x="3584890" y="52893"/>
                    <a:pt x="3792074" y="0"/>
                  </a:cubicBezTo>
                  <a:cubicBezTo>
                    <a:pt x="3999259" y="-52893"/>
                    <a:pt x="4145132" y="30848"/>
                    <a:pt x="4295659" y="0"/>
                  </a:cubicBezTo>
                  <a:cubicBezTo>
                    <a:pt x="4446187" y="-30848"/>
                    <a:pt x="4563152" y="1944"/>
                    <a:pt x="4737003" y="0"/>
                  </a:cubicBezTo>
                  <a:cubicBezTo>
                    <a:pt x="4910854" y="-1944"/>
                    <a:pt x="5083002" y="62021"/>
                    <a:pt x="5365069" y="0"/>
                  </a:cubicBezTo>
                  <a:cubicBezTo>
                    <a:pt x="5647136" y="-62021"/>
                    <a:pt x="5589033" y="14790"/>
                    <a:pt x="5744172" y="0"/>
                  </a:cubicBezTo>
                  <a:cubicBezTo>
                    <a:pt x="5899311" y="-14790"/>
                    <a:pt x="6126732" y="1517"/>
                    <a:pt x="6434479" y="0"/>
                  </a:cubicBezTo>
                  <a:cubicBezTo>
                    <a:pt x="6555718" y="-16723"/>
                    <a:pt x="6651973" y="79946"/>
                    <a:pt x="6644878" y="210399"/>
                  </a:cubicBezTo>
                  <a:cubicBezTo>
                    <a:pt x="6692896" y="414589"/>
                    <a:pt x="6637373" y="476723"/>
                    <a:pt x="6644878" y="631185"/>
                  </a:cubicBezTo>
                  <a:cubicBezTo>
                    <a:pt x="6652383" y="785647"/>
                    <a:pt x="6614339" y="904964"/>
                    <a:pt x="6644878" y="1051971"/>
                  </a:cubicBezTo>
                  <a:cubicBezTo>
                    <a:pt x="6617107" y="1187186"/>
                    <a:pt x="6551859" y="1259887"/>
                    <a:pt x="6434479" y="1262370"/>
                  </a:cubicBezTo>
                  <a:cubicBezTo>
                    <a:pt x="6298290" y="1307764"/>
                    <a:pt x="6066735" y="1240674"/>
                    <a:pt x="5868654" y="1262370"/>
                  </a:cubicBezTo>
                  <a:cubicBezTo>
                    <a:pt x="5670574" y="1284066"/>
                    <a:pt x="5598812" y="1226475"/>
                    <a:pt x="5365069" y="1262370"/>
                  </a:cubicBezTo>
                  <a:cubicBezTo>
                    <a:pt x="5131327" y="1298265"/>
                    <a:pt x="5014381" y="1206814"/>
                    <a:pt x="4737003" y="1262370"/>
                  </a:cubicBezTo>
                  <a:cubicBezTo>
                    <a:pt x="4459625" y="1317926"/>
                    <a:pt x="4514050" y="1234122"/>
                    <a:pt x="4295659" y="1262370"/>
                  </a:cubicBezTo>
                  <a:cubicBezTo>
                    <a:pt x="4077268" y="1290618"/>
                    <a:pt x="4012594" y="1218308"/>
                    <a:pt x="3854315" y="1262370"/>
                  </a:cubicBezTo>
                  <a:cubicBezTo>
                    <a:pt x="3696036" y="1306432"/>
                    <a:pt x="3436025" y="1195551"/>
                    <a:pt x="3288489" y="1262370"/>
                  </a:cubicBezTo>
                  <a:cubicBezTo>
                    <a:pt x="3140953" y="1329189"/>
                    <a:pt x="2953101" y="1251055"/>
                    <a:pt x="2722664" y="1262370"/>
                  </a:cubicBezTo>
                  <a:cubicBezTo>
                    <a:pt x="2492228" y="1273685"/>
                    <a:pt x="2515713" y="1218431"/>
                    <a:pt x="2343561" y="1262370"/>
                  </a:cubicBezTo>
                  <a:cubicBezTo>
                    <a:pt x="2171409" y="1306309"/>
                    <a:pt x="2094134" y="1239824"/>
                    <a:pt x="1902217" y="1262370"/>
                  </a:cubicBezTo>
                  <a:cubicBezTo>
                    <a:pt x="1710300" y="1284916"/>
                    <a:pt x="1604912" y="1230225"/>
                    <a:pt x="1523114" y="1262370"/>
                  </a:cubicBezTo>
                  <a:cubicBezTo>
                    <a:pt x="1441316" y="1294515"/>
                    <a:pt x="1219732" y="1247731"/>
                    <a:pt x="1081770" y="1262370"/>
                  </a:cubicBezTo>
                  <a:cubicBezTo>
                    <a:pt x="943808" y="1277009"/>
                    <a:pt x="631432" y="1172336"/>
                    <a:pt x="210399" y="1262370"/>
                  </a:cubicBezTo>
                  <a:cubicBezTo>
                    <a:pt x="89306" y="1269770"/>
                    <a:pt x="-11531" y="1171842"/>
                    <a:pt x="0" y="1051971"/>
                  </a:cubicBezTo>
                  <a:cubicBezTo>
                    <a:pt x="-9625" y="939466"/>
                    <a:pt x="5155" y="808075"/>
                    <a:pt x="0" y="622769"/>
                  </a:cubicBezTo>
                  <a:cubicBezTo>
                    <a:pt x="-5155" y="437463"/>
                    <a:pt x="32529" y="333749"/>
                    <a:pt x="0" y="210399"/>
                  </a:cubicBezTo>
                  <a:close/>
                </a:path>
              </a:pathLst>
            </a:custGeom>
            <a:solidFill>
              <a:srgbClr val="E0FB9B"/>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defTabSz="1219170" fontAlgn="base">
                <a:spcBef>
                  <a:spcPct val="0"/>
                </a:spcBef>
                <a:spcAft>
                  <a:spcPct val="0"/>
                </a:spcAft>
                <a:defRPr/>
              </a:pPr>
              <a:endParaRPr lang="en-US" sz="3200" kern="0">
                <a:solidFill>
                  <a:prstClr val="white"/>
                </a:solidFill>
                <a:latin typeface="等线"/>
                <a:ea typeface="宋体" pitchFamily="2" charset="-122"/>
              </a:endParaRPr>
            </a:p>
          </p:txBody>
        </p:sp>
        <p:sp>
          <p:nvSpPr>
            <p:cNvPr id="13" name="Rectangle 12">
              <a:extLst>
                <a:ext uri="{FF2B5EF4-FFF2-40B4-BE49-F238E27FC236}">
                  <a16:creationId xmlns:a16="http://schemas.microsoft.com/office/drawing/2014/main" id="{38530A37-E4B5-4B5A-94CC-ACEEF9DAD5EB}"/>
                </a:ext>
              </a:extLst>
            </p:cNvPr>
            <p:cNvSpPr/>
            <p:nvPr/>
          </p:nvSpPr>
          <p:spPr>
            <a:xfrm>
              <a:off x="2241067" y="753759"/>
              <a:ext cx="6473429" cy="1054231"/>
            </a:xfrm>
            <a:prstGeom prst="rect">
              <a:avLst/>
            </a:prstGeom>
          </p:spPr>
          <p:txBody>
            <a:bodyPr wrap="square">
              <a:spAutoFit/>
            </a:bodyPr>
            <a:lstStyle/>
            <a:p>
              <a:pPr algn="ctr" defTabSz="1219170" fontAlgn="base">
                <a:spcBef>
                  <a:spcPct val="0"/>
                </a:spcBef>
                <a:spcAft>
                  <a:spcPct val="0"/>
                </a:spcAft>
              </a:pPr>
              <a:r>
                <a:rPr lang="en-US" sz="4267" b="1">
                  <a:solidFill>
                    <a:srgbClr val="00B050"/>
                  </a:solidFill>
                  <a:latin typeface="Calibri" panose="020F0502020204030204" pitchFamily="34" charset="0"/>
                  <a:ea typeface="宋体" pitchFamily="2" charset="-122"/>
                  <a:cs typeface="Calibri" panose="020F0502020204030204" pitchFamily="34" charset="0"/>
                </a:rPr>
                <a:t>Sau bài học, em rút ra bài học liên hệ bản thân là gì?</a:t>
              </a:r>
            </a:p>
          </p:txBody>
        </p:sp>
      </p:grpSp>
      <p:sp>
        <p:nvSpPr>
          <p:cNvPr id="14" name="Rectangle 13">
            <a:extLst>
              <a:ext uri="{FF2B5EF4-FFF2-40B4-BE49-F238E27FC236}">
                <a16:creationId xmlns:a16="http://schemas.microsoft.com/office/drawing/2014/main" id="{AB1E8F35-CDFE-422C-9FA5-C101A394A45E}"/>
              </a:ext>
            </a:extLst>
          </p:cNvPr>
          <p:cNvSpPr/>
          <p:nvPr/>
        </p:nvSpPr>
        <p:spPr>
          <a:xfrm>
            <a:off x="927238" y="4307549"/>
            <a:ext cx="12392919" cy="748988"/>
          </a:xfrm>
          <a:prstGeom prst="rect">
            <a:avLst/>
          </a:prstGeom>
        </p:spPr>
        <p:txBody>
          <a:bodyPr wrap="square">
            <a:spAutoFit/>
          </a:bodyPr>
          <a:lstStyle/>
          <a:p>
            <a:pPr defTabSz="1219170" fontAlgn="base">
              <a:spcBef>
                <a:spcPct val="0"/>
              </a:spcBef>
              <a:spcAft>
                <a:spcPct val="0"/>
              </a:spcAft>
            </a:pPr>
            <a:r>
              <a:rPr lang="vi-VN"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Biết</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giúp</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đỡ</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mẹ</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các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công</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việc</a:t>
            </a:r>
            <a:r>
              <a:rPr lang="en-US" sz="4267" b="1" dirty="0">
                <a:solidFill>
                  <a:srgbClr val="002060"/>
                </a:solidFill>
                <a:latin typeface="Calibri" panose="020F0502020204030204" pitchFamily="34" charset="0"/>
                <a:ea typeface="宋体" pitchFamily="2" charset="-122"/>
                <a:cs typeface="Calibri" panose="020F0502020204030204" pitchFamily="34" charset="0"/>
              </a:rPr>
              <a:t> </a:t>
            </a:r>
            <a:r>
              <a:rPr lang="en-US" sz="4267" b="1" dirty="0" err="1">
                <a:solidFill>
                  <a:srgbClr val="002060"/>
                </a:solidFill>
                <a:latin typeface="Calibri" panose="020F0502020204030204" pitchFamily="34" charset="0"/>
                <a:ea typeface="宋体" pitchFamily="2" charset="-122"/>
                <a:cs typeface="Calibri" panose="020F0502020204030204" pitchFamily="34" charset="0"/>
              </a:rPr>
              <a:t>nhà</a:t>
            </a:r>
            <a:endParaRPr lang="vi-VN" sz="4267" b="1" dirty="0">
              <a:solidFill>
                <a:srgbClr val="002060"/>
              </a:solidFill>
              <a:latin typeface="Calibri" panose="020F0502020204030204" pitchFamily="34" charset="0"/>
              <a:ea typeface="宋体" pitchFamily="2" charset="-122"/>
              <a:cs typeface="Calibri" panose="020F0502020204030204" pitchFamily="34" charset="0"/>
            </a:endParaRPr>
          </a:p>
        </p:txBody>
      </p:sp>
      <p:sp>
        <p:nvSpPr>
          <p:cNvPr id="16" name="Rectangle 15">
            <a:extLst>
              <a:ext uri="{FF2B5EF4-FFF2-40B4-BE49-F238E27FC236}">
                <a16:creationId xmlns:a16="http://schemas.microsoft.com/office/drawing/2014/main" id="{D3CC94C0-B334-49D1-82CE-05AEED8DB9A2}"/>
              </a:ext>
            </a:extLst>
          </p:cNvPr>
          <p:cNvSpPr/>
          <p:nvPr/>
        </p:nvSpPr>
        <p:spPr>
          <a:xfrm>
            <a:off x="927238" y="5197090"/>
            <a:ext cx="3885068" cy="827791"/>
          </a:xfrm>
          <a:prstGeom prst="rect">
            <a:avLst/>
          </a:prstGeom>
        </p:spPr>
        <p:txBody>
          <a:bodyPr wrap="square">
            <a:spAutoFit/>
          </a:bodyPr>
          <a:lstStyle/>
          <a:p>
            <a:pPr defTabSz="1219170" fontAlgn="base">
              <a:lnSpc>
                <a:spcPct val="120000"/>
              </a:lnSpc>
              <a:spcBef>
                <a:spcPct val="0"/>
              </a:spcBef>
              <a:spcAft>
                <a:spcPct val="0"/>
              </a:spcAft>
            </a:pPr>
            <a:r>
              <a:rPr lang="en-US" sz="4267" b="1" dirty="0">
                <a:solidFill>
                  <a:srgbClr val="002060"/>
                </a:solidFill>
                <a:latin typeface="Calibri" panose="020F0502020204030204" pitchFamily="34" charset="0"/>
                <a:ea typeface="宋体" pitchFamily="2" charset="-122"/>
                <a:cs typeface="Calibri" panose="020F0502020204030204" pitchFamily="34" charset="0"/>
              </a:rPr>
              <a:t>- ...</a:t>
            </a:r>
          </a:p>
        </p:txBody>
      </p:sp>
      <p:pic>
        <p:nvPicPr>
          <p:cNvPr id="17" name="Picture 16">
            <a:extLst>
              <a:ext uri="{FF2B5EF4-FFF2-40B4-BE49-F238E27FC236}">
                <a16:creationId xmlns:a16="http://schemas.microsoft.com/office/drawing/2014/main" id="{7DD6987C-4AF3-4910-8E6B-686493597110}"/>
              </a:ext>
            </a:extLst>
          </p:cNvPr>
          <p:cNvPicPr>
            <a:picLocks noChangeAspect="1"/>
          </p:cNvPicPr>
          <p:nvPr/>
        </p:nvPicPr>
        <p:blipFill>
          <a:blip r:embed="rId5"/>
          <a:stretch>
            <a:fillRect/>
          </a:stretch>
        </p:blipFill>
        <p:spPr>
          <a:xfrm>
            <a:off x="4098555" y="543405"/>
            <a:ext cx="4139543" cy="1072989"/>
          </a:xfrm>
          <a:prstGeom prst="rect">
            <a:avLst/>
          </a:prstGeom>
        </p:spPr>
      </p:pic>
    </p:spTree>
    <p:extLst>
      <p:ext uri="{BB962C8B-B14F-4D97-AF65-F5344CB8AC3E}">
        <p14:creationId xmlns:p14="http://schemas.microsoft.com/office/powerpoint/2010/main" val="246854757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750" fill="hold"/>
                                        <p:tgtEl>
                                          <p:spTgt spid="5"/>
                                        </p:tgtEl>
                                        <p:attrNameLst>
                                          <p:attrName>ppt_x</p:attrName>
                                        </p:attrNameLst>
                                      </p:cBhvr>
                                      <p:tavLst>
                                        <p:tav tm="0">
                                          <p:val>
                                            <p:strVal val="0-#ppt_w/2"/>
                                          </p:val>
                                        </p:tav>
                                        <p:tav tm="100000">
                                          <p:val>
                                            <p:strVal val="#ppt_x"/>
                                          </p:val>
                                        </p:tav>
                                      </p:tavLst>
                                    </p:anim>
                                    <p:anim calcmode="lin" valueType="num">
                                      <p:cBhvr additive="base">
                                        <p:cTn id="13" dur="750" fill="hold"/>
                                        <p:tgtEl>
                                          <p:spTgt spid="5"/>
                                        </p:tgtEl>
                                        <p:attrNameLst>
                                          <p:attrName>ppt_y</p:attrName>
                                        </p:attrNameLst>
                                      </p:cBhvr>
                                      <p:tavLst>
                                        <p:tav tm="0">
                                          <p:val>
                                            <p:strVal val="#ppt_y"/>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randombar(horizontal)">
                                      <p:cBhvr>
                                        <p:cTn id="23" dur="500"/>
                                        <p:tgtEl>
                                          <p:spTgt spid="14"/>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randombar(horizont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016133" y="2703604"/>
            <a:ext cx="2147560" cy="2151904"/>
            <a:chOff x="1627086" y="1705794"/>
            <a:chExt cx="1610670" cy="1613928"/>
          </a:xfrm>
        </p:grpSpPr>
        <p:sp>
          <p:nvSpPr>
            <p:cNvPr id="23" name="任意多边形 82"/>
            <p:cNvSpPr/>
            <p:nvPr/>
          </p:nvSpPr>
          <p:spPr bwMode="auto">
            <a:xfrm rot="3738964">
              <a:off x="1625457" y="1707423"/>
              <a:ext cx="1613928" cy="1610670"/>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tx1">
                <a:lumMod val="20000"/>
                <a:lumOff val="80000"/>
              </a:schemeClr>
            </a:solidFill>
            <a:ln w="25400" cap="flat" cmpd="sng" algn="ctr">
              <a:noFill/>
              <a:prstDash val="solid"/>
            </a:ln>
            <a:effectLst/>
          </p:spPr>
          <p:txBody>
            <a:bodyPr anchor="ctr"/>
            <a:lstStyle/>
            <a:p>
              <a:pPr algn="ctr" defTabSz="1219170" fontAlgn="base">
                <a:spcBef>
                  <a:spcPct val="0"/>
                </a:spcBef>
                <a:spcAft>
                  <a:spcPct val="0"/>
                </a:spcAft>
                <a:defRPr/>
              </a:pPr>
              <a:endParaRPr lang="zh-CN" altLang="en-US" sz="2400" kern="0">
                <a:solidFill>
                  <a:srgbClr val="FFFFFF"/>
                </a:solidFill>
                <a:latin typeface="Arial"/>
                <a:ea typeface="微软雅黑 Light" panose="020B0502040204020203" pitchFamily="34" charset="-122"/>
              </a:endParaRPr>
            </a:p>
          </p:txBody>
        </p:sp>
        <p:sp>
          <p:nvSpPr>
            <p:cNvPr id="24" name="椭圆 80"/>
            <p:cNvSpPr/>
            <p:nvPr/>
          </p:nvSpPr>
          <p:spPr bwMode="auto">
            <a:xfrm>
              <a:off x="1850445" y="1929603"/>
              <a:ext cx="1163953" cy="1166311"/>
            </a:xfrm>
            <a:prstGeom prst="ellipse">
              <a:avLst/>
            </a:prstGeom>
            <a:solidFill>
              <a:srgbClr val="DADA75"/>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9170" eaLnBrk="1" fontAlgn="base" hangingPunct="1">
                <a:spcBef>
                  <a:spcPct val="0"/>
                </a:spcBef>
                <a:spcAft>
                  <a:spcPct val="0"/>
                </a:spcAft>
                <a:defRPr/>
              </a:pPr>
              <a:endParaRPr lang="zh-CN" altLang="en-US" sz="2400" kern="0">
                <a:solidFill>
                  <a:srgbClr val="FFFFFF"/>
                </a:solidFill>
                <a:ea typeface="微软雅黑 Light" panose="020B0502040204020203" pitchFamily="34" charset="-122"/>
              </a:endParaRPr>
            </a:p>
          </p:txBody>
        </p:sp>
        <p:sp>
          <p:nvSpPr>
            <p:cNvPr id="25" name="TextBox 57"/>
            <p:cNvSpPr txBox="1"/>
            <p:nvPr/>
          </p:nvSpPr>
          <p:spPr>
            <a:xfrm>
              <a:off x="1937318" y="2051093"/>
              <a:ext cx="898323" cy="900247"/>
            </a:xfrm>
            <a:prstGeom prst="rect">
              <a:avLst/>
            </a:prstGeom>
            <a:noFill/>
          </p:spPr>
          <p:txBody>
            <a:bodyPr wrap="none" rtlCol="0">
              <a:spAutoFit/>
            </a:bodyPr>
            <a:lstStyle/>
            <a:p>
              <a:pPr marL="0" lvl="1" defTabSz="1219170">
                <a:defRPr/>
              </a:pPr>
              <a:r>
                <a:rPr lang="en-US" altLang="zh-CN" sz="7200" spc="300">
                  <a:solidFill>
                    <a:srgbClr val="FFFFFF"/>
                  </a:solidFill>
                  <a:latin typeface="Calibri"/>
                  <a:ea typeface="微软雅黑 Light" panose="020B0502040204020203" pitchFamily="34" charset="-122"/>
                </a:rPr>
                <a:t>03</a:t>
              </a:r>
              <a:endParaRPr lang="zh-CN" altLang="en-US" sz="7200" spc="300" dirty="0">
                <a:solidFill>
                  <a:srgbClr val="FFFFFF"/>
                </a:solidFill>
                <a:latin typeface="Calibri"/>
                <a:ea typeface="微软雅黑 Light" panose="020B0502040204020203" pitchFamily="34" charset="-122"/>
              </a:endParaRPr>
            </a:p>
          </p:txBody>
        </p:sp>
      </p:grpSp>
      <p:grpSp>
        <p:nvGrpSpPr>
          <p:cNvPr id="2" name="组合 1"/>
          <p:cNvGrpSpPr/>
          <p:nvPr/>
        </p:nvGrpSpPr>
        <p:grpSpPr>
          <a:xfrm>
            <a:off x="203357" y="0"/>
            <a:ext cx="11988644" cy="6858000"/>
            <a:chOff x="152517" y="0"/>
            <a:chExt cx="8991483" cy="5143500"/>
          </a:xfrm>
        </p:grpSpPr>
        <p:pic>
          <p:nvPicPr>
            <p:cNvPr id="57" name="图片 5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517" y="1"/>
              <a:ext cx="8320353" cy="1623840"/>
            </a:xfrm>
            <a:prstGeom prst="rect">
              <a:avLst/>
            </a:prstGeom>
          </p:spPr>
        </p:pic>
        <p:pic>
          <p:nvPicPr>
            <p:cNvPr id="58" name="图片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993" y="0"/>
              <a:ext cx="1632007" cy="5143500"/>
            </a:xfrm>
            <a:prstGeom prst="rect">
              <a:avLst/>
            </a:prstGeom>
          </p:spPr>
        </p:pic>
      </p:grpSp>
      <p:pic>
        <p:nvPicPr>
          <p:cNvPr id="10" name="Picture 9" descr="Logo&#10;&#10;Description automatically generated">
            <a:extLst>
              <a:ext uri="{FF2B5EF4-FFF2-40B4-BE49-F238E27FC236}">
                <a16:creationId xmlns:a16="http://schemas.microsoft.com/office/drawing/2014/main" id="{8FB2DE05-444A-414F-911C-B25AE29DBF7C}"/>
              </a:ext>
            </a:extLst>
          </p:cNvPr>
          <p:cNvPicPr>
            <a:picLocks noChangeAspect="1"/>
          </p:cNvPicPr>
          <p:nvPr/>
        </p:nvPicPr>
        <p:blipFill>
          <a:blip r:embed="rId5">
            <a:duotone>
              <a:prstClr val="black"/>
              <a:schemeClr val="tx2">
                <a:tint val="45000"/>
                <a:satMod val="400000"/>
              </a:schemeClr>
            </a:duotone>
          </a:blip>
          <a:stretch>
            <a:fillRect/>
          </a:stretch>
        </p:blipFill>
        <p:spPr>
          <a:xfrm>
            <a:off x="2653650" y="2584431"/>
            <a:ext cx="8017268" cy="2903307"/>
          </a:xfrm>
          <a:prstGeom prst="rect">
            <a:avLst/>
          </a:prstGeom>
        </p:spPr>
      </p:pic>
    </p:spTree>
    <p:extLst>
      <p:ext uri="{BB962C8B-B14F-4D97-AF65-F5344CB8AC3E}">
        <p14:creationId xmlns:p14="http://schemas.microsoft.com/office/powerpoint/2010/main" val="203185362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8716" y="1060407"/>
            <a:ext cx="11258934" cy="369331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593004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90282778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416" y="2942234"/>
            <a:ext cx="12192000" cy="3913532"/>
          </a:xfrm>
          <a:prstGeom prst="rect">
            <a:avLst/>
          </a:prstGeom>
        </p:spPr>
      </p:pic>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357" y="1"/>
            <a:ext cx="11093804" cy="2165120"/>
          </a:xfrm>
          <a:prstGeom prst="rect">
            <a:avLst/>
          </a:prstGeom>
        </p:spPr>
      </p:pic>
      <p:pic>
        <p:nvPicPr>
          <p:cNvPr id="2" name="图片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14529" y="1"/>
            <a:ext cx="2038776" cy="6378743"/>
          </a:xfrm>
          <a:prstGeom prst="rect">
            <a:avLst/>
          </a:prstGeom>
        </p:spPr>
      </p:pic>
      <p:pic>
        <p:nvPicPr>
          <p:cNvPr id="3" name="图片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10420" y="3598492"/>
            <a:ext cx="3759101" cy="3186384"/>
          </a:xfrm>
          <a:prstGeom prst="rect">
            <a:avLst/>
          </a:prstGeom>
        </p:spPr>
      </p:pic>
      <p:pic>
        <p:nvPicPr>
          <p:cNvPr id="14" name="Picture 13" descr="Text&#10;&#10;Description automatically generated">
            <a:extLst>
              <a:ext uri="{FF2B5EF4-FFF2-40B4-BE49-F238E27FC236}">
                <a16:creationId xmlns:a16="http://schemas.microsoft.com/office/drawing/2014/main" id="{201DA9B0-073B-48F0-B59D-55EF6CD24D1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85128" y="676877"/>
            <a:ext cx="5839624" cy="2850728"/>
          </a:xfrm>
          <a:prstGeom prst="rect">
            <a:avLst/>
          </a:prstGeom>
        </p:spPr>
      </p:pic>
    </p:spTree>
    <p:custDataLst>
      <p:tags r:id="rId1"/>
    </p:custDataLst>
    <p:extLst>
      <p:ext uri="{BB962C8B-B14F-4D97-AF65-F5344CB8AC3E}">
        <p14:creationId xmlns:p14="http://schemas.microsoft.com/office/powerpoint/2010/main" val="29557618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9">
            <a:extLst>
              <a:ext uri="{FF2B5EF4-FFF2-40B4-BE49-F238E27FC236}">
                <a16:creationId xmlns:a16="http://schemas.microsoft.com/office/drawing/2014/main" id="{07668FAF-AE22-1B46-1611-F7F7C720764C}"/>
              </a:ext>
            </a:extLst>
          </p:cNvPr>
          <p:cNvSpPr txBox="1"/>
          <p:nvPr/>
        </p:nvSpPr>
        <p:spPr>
          <a:xfrm>
            <a:off x="948504" y="247819"/>
            <a:ext cx="10303696" cy="422718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914377">
              <a:lnSpc>
                <a:spcPct val="120000"/>
              </a:lnSpc>
              <a:defRPr/>
            </a:pPr>
            <a:r>
              <a:rPr lang="en-US" sz="11733" b="1" kern="0" dirty="0">
                <a:ln w="28575">
                  <a:solidFill>
                    <a:srgbClr val="002060"/>
                  </a:solidFill>
                  <a:prstDash val="solid"/>
                </a:ln>
                <a:solidFill>
                  <a:srgbClr val="FFFF99"/>
                </a:solidFill>
                <a:effectLst>
                  <a:outerShdw blurRad="12700" dist="38100" dir="2700000" algn="tl" rotWithShape="0">
                    <a:srgbClr val="5B9BD5">
                      <a:lumMod val="60000"/>
                      <a:lumOff val="40000"/>
                    </a:srgbClr>
                  </a:outerShdw>
                </a:effectLst>
                <a:latin typeface="UVN Banh Mi" pitchFamily="2" charset="0"/>
                <a:sym typeface="Arial"/>
              </a:rPr>
              <a:t>LUYỆN </a:t>
            </a:r>
            <a:r>
              <a:rPr lang="en-US" sz="11733" b="1" kern="0" dirty="0">
                <a:ln w="28575">
                  <a:solidFill>
                    <a:srgbClr val="002060"/>
                  </a:solidFill>
                  <a:prstDash val="solid"/>
                </a:ln>
                <a:solidFill>
                  <a:srgbClr val="9DFA71"/>
                </a:solidFill>
                <a:effectLst>
                  <a:outerShdw blurRad="12700" dist="38100" dir="2700000" algn="tl" rotWithShape="0">
                    <a:srgbClr val="5B9BD5">
                      <a:lumMod val="60000"/>
                      <a:lumOff val="40000"/>
                    </a:srgbClr>
                  </a:outerShdw>
                </a:effectLst>
                <a:latin typeface="UVN Banh Mi" pitchFamily="2" charset="0"/>
                <a:sym typeface="Arial"/>
              </a:rPr>
              <a:t>ĐỌC </a:t>
            </a:r>
            <a:r>
              <a:rPr lang="en-US" sz="11733" b="1" kern="0" dirty="0">
                <a:ln w="28575">
                  <a:solidFill>
                    <a:srgbClr val="002060"/>
                  </a:solidFill>
                  <a:prstDash val="solid"/>
                </a:ln>
                <a:solidFill>
                  <a:srgbClr val="FF9999"/>
                </a:solidFill>
                <a:effectLst>
                  <a:outerShdw blurRad="12700" dist="38100" dir="2700000" algn="tl" rotWithShape="0">
                    <a:srgbClr val="5B9BD5">
                      <a:lumMod val="60000"/>
                      <a:lumOff val="40000"/>
                    </a:srgbClr>
                  </a:outerShdw>
                </a:effectLst>
                <a:latin typeface="UVN Banh Mi" pitchFamily="2" charset="0"/>
                <a:sym typeface="Arial"/>
              </a:rPr>
              <a:t>THÀNH</a:t>
            </a:r>
            <a:r>
              <a:rPr lang="en-US" sz="11733" b="1" kern="0" dirty="0">
                <a:ln w="28575">
                  <a:solidFill>
                    <a:srgbClr val="002060"/>
                  </a:solidFill>
                  <a:prstDash val="solid"/>
                </a:ln>
                <a:solidFill>
                  <a:srgbClr val="4472C4">
                    <a:lumMod val="60000"/>
                    <a:lumOff val="40000"/>
                  </a:srgbClr>
                </a:solidFill>
                <a:effectLst>
                  <a:outerShdw blurRad="12700" dist="38100" dir="2700000" algn="tl" rotWithShape="0">
                    <a:srgbClr val="5B9BD5">
                      <a:lumMod val="60000"/>
                      <a:lumOff val="40000"/>
                    </a:srgbClr>
                  </a:outerShdw>
                </a:effectLst>
                <a:latin typeface="UVN Banh Mi" pitchFamily="2" charset="0"/>
                <a:sym typeface="Arial"/>
              </a:rPr>
              <a:t> </a:t>
            </a:r>
            <a:r>
              <a:rPr lang="en-US" sz="11733" b="1" kern="0" dirty="0">
                <a:ln w="28575">
                  <a:solidFill>
                    <a:srgbClr val="002060"/>
                  </a:solidFill>
                  <a:prstDash val="solid"/>
                </a:ln>
                <a:solidFill>
                  <a:srgbClr val="FFCC66"/>
                </a:solidFill>
                <a:effectLst>
                  <a:outerShdw blurRad="12700" dist="38100" dir="2700000" algn="tl" rotWithShape="0">
                    <a:srgbClr val="5B9BD5">
                      <a:lumMod val="60000"/>
                      <a:lumOff val="40000"/>
                    </a:srgbClr>
                  </a:outerShdw>
                </a:effectLst>
                <a:latin typeface="UVN Banh Mi" pitchFamily="2" charset="0"/>
                <a:sym typeface="Arial"/>
              </a:rPr>
              <a:t>TIẾNG</a:t>
            </a:r>
            <a:endParaRPr lang="en-US" sz="11733" b="1" kern="0" dirty="0">
              <a:ln w="28575">
                <a:solidFill>
                  <a:srgbClr val="002060"/>
                </a:solidFill>
                <a:prstDash val="solid"/>
              </a:ln>
              <a:solidFill>
                <a:srgbClr val="FF5050"/>
              </a:solidFill>
              <a:effectLst>
                <a:outerShdw blurRad="12700" dist="38100" dir="2700000" algn="tl" rotWithShape="0">
                  <a:srgbClr val="5B9BD5">
                    <a:lumMod val="60000"/>
                    <a:lumOff val="40000"/>
                  </a:srgbClr>
                </a:outerShdw>
              </a:effectLst>
              <a:latin typeface="UVN Banh Mi" pitchFamily="2" charset="0"/>
              <a:sym typeface="Arial"/>
            </a:endParaRPr>
          </a:p>
        </p:txBody>
      </p:sp>
    </p:spTree>
    <p:extLst>
      <p:ext uri="{BB962C8B-B14F-4D97-AF65-F5344CB8AC3E}">
        <p14:creationId xmlns:p14="http://schemas.microsoft.com/office/powerpoint/2010/main" val="6635522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7A675B-67C2-4AEC-EA2D-C24C58552A8A}"/>
              </a:ext>
            </a:extLst>
          </p:cNvPr>
          <p:cNvPicPr>
            <a:picLocks noChangeAspect="1"/>
          </p:cNvPicPr>
          <p:nvPr/>
        </p:nvPicPr>
        <p:blipFill rotWithShape="1">
          <a:blip r:embed="rId2"/>
          <a:srcRect t="209" b="5277"/>
          <a:stretch/>
        </p:blipFill>
        <p:spPr>
          <a:xfrm>
            <a:off x="0" y="-71120"/>
            <a:ext cx="12192000" cy="6929120"/>
          </a:xfrm>
          <a:prstGeom prst="rect">
            <a:avLst/>
          </a:prstGeom>
        </p:spPr>
      </p:pic>
      <p:grpSp>
        <p:nvGrpSpPr>
          <p:cNvPr id="8" name="Group 7">
            <a:extLst>
              <a:ext uri="{FF2B5EF4-FFF2-40B4-BE49-F238E27FC236}">
                <a16:creationId xmlns:a16="http://schemas.microsoft.com/office/drawing/2014/main" id="{00EDEC50-F34E-67A0-D44D-8698876BED30}"/>
              </a:ext>
            </a:extLst>
          </p:cNvPr>
          <p:cNvGrpSpPr/>
          <p:nvPr/>
        </p:nvGrpSpPr>
        <p:grpSpPr>
          <a:xfrm>
            <a:off x="3513723" y="490965"/>
            <a:ext cx="4976984" cy="1323439"/>
            <a:chOff x="2114281" y="108649"/>
            <a:chExt cx="7265378" cy="1323439"/>
          </a:xfrm>
        </p:grpSpPr>
        <p:sp>
          <p:nvSpPr>
            <p:cNvPr id="9" name="TextBox 8">
              <a:extLst>
                <a:ext uri="{FF2B5EF4-FFF2-40B4-BE49-F238E27FC236}">
                  <a16:creationId xmlns:a16="http://schemas.microsoft.com/office/drawing/2014/main" id="{CD20FD5B-06CC-9CA8-167F-B31587F3A254}"/>
                </a:ext>
              </a:extLst>
            </p:cNvPr>
            <p:cNvSpPr txBox="1"/>
            <p:nvPr/>
          </p:nvSpPr>
          <p:spPr>
            <a:xfrm>
              <a:off x="2114282" y="108649"/>
              <a:ext cx="726537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VN Banh Mi" pitchFamily="2" charset="0"/>
                  <a:ea typeface="+mn-ea"/>
                  <a:cs typeface="+mn-cs"/>
                </a:rPr>
                <a:t>Đọc</a:t>
              </a:r>
              <a:r>
                <a:rPr kumimoji="0" lang="en-US" sz="8000" b="1" i="0" u="none" strike="noStrike" kern="1200" cap="none" spc="0" normalizeH="0" baseline="0" noProof="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8000" b="1" i="0" u="none" strike="noStrike" kern="1200" cap="none" spc="0" normalizeH="0" baseline="0" noProof="0" dirty="0" err="1">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VN Banh Mi" pitchFamily="2" charset="0"/>
                  <a:ea typeface="+mn-ea"/>
                  <a:cs typeface="+mn-cs"/>
                </a:rPr>
                <a:t>Mẫu</a:t>
              </a:r>
              <a:endParaRPr kumimoji="0" lang="en-US" sz="8000" b="1" i="0" u="none" strike="noStrike" kern="1200" cap="none" spc="0" normalizeH="0" baseline="0" noProof="0" dirty="0">
                <a:ln w="292100">
                  <a:solidFill>
                    <a:prstClr val="white"/>
                  </a:solidFill>
                  <a:prstDash val="solid"/>
                </a:ln>
                <a:solidFill>
                  <a:srgbClr val="5B9BD5"/>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sp>
          <p:nvSpPr>
            <p:cNvPr id="10" name="TextBox 9">
              <a:extLst>
                <a:ext uri="{FF2B5EF4-FFF2-40B4-BE49-F238E27FC236}">
                  <a16:creationId xmlns:a16="http://schemas.microsoft.com/office/drawing/2014/main" id="{F5EAC072-C8A2-FA7C-9D58-19F3FE4D94B4}"/>
                </a:ext>
              </a:extLst>
            </p:cNvPr>
            <p:cNvSpPr txBox="1"/>
            <p:nvPr/>
          </p:nvSpPr>
          <p:spPr>
            <a:xfrm>
              <a:off x="2114281" y="108649"/>
              <a:ext cx="7265377"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Đọc</a:t>
              </a:r>
              <a:r>
                <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 </a:t>
              </a:r>
              <a:r>
                <a:rPr kumimoji="0" lang="en-US" sz="8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rPr>
                <a:t>Mẫu</a:t>
              </a:r>
              <a:endParaRPr kumimoji="0" lang="en-US" sz="8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UVN Banh Mi" pitchFamily="2" charset="0"/>
                <a:ea typeface="+mn-ea"/>
                <a:cs typeface="+mn-cs"/>
              </a:endParaRPr>
            </a:p>
          </p:txBody>
        </p:sp>
      </p:grpSp>
      <p:grpSp>
        <p:nvGrpSpPr>
          <p:cNvPr id="11" name="Group 10">
            <a:extLst>
              <a:ext uri="{FF2B5EF4-FFF2-40B4-BE49-F238E27FC236}">
                <a16:creationId xmlns:a16="http://schemas.microsoft.com/office/drawing/2014/main" id="{8829109B-8413-4625-AF9F-F5D047291F83}"/>
              </a:ext>
            </a:extLst>
          </p:cNvPr>
          <p:cNvGrpSpPr/>
          <p:nvPr/>
        </p:nvGrpSpPr>
        <p:grpSpPr>
          <a:xfrm>
            <a:off x="325865" y="1974611"/>
            <a:ext cx="3172408" cy="1636095"/>
            <a:chOff x="139959" y="1387023"/>
            <a:chExt cx="3172408" cy="1636095"/>
          </a:xfrm>
        </p:grpSpPr>
        <p:sp>
          <p:nvSpPr>
            <p:cNvPr id="12" name="Rectangle: Rounded Corners 11">
              <a:extLst>
                <a:ext uri="{FF2B5EF4-FFF2-40B4-BE49-F238E27FC236}">
                  <a16:creationId xmlns:a16="http://schemas.microsoft.com/office/drawing/2014/main" id="{F471E7B6-1DD5-DB3B-5335-6BE7A9B48A06}"/>
                </a:ext>
              </a:extLst>
            </p:cNvPr>
            <p:cNvSpPr/>
            <p:nvPr/>
          </p:nvSpPr>
          <p:spPr>
            <a:xfrm>
              <a:off x="456732" y="18605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Mắt</a:t>
              </a:r>
              <a:r>
                <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rPr>
                <a:t> </a:t>
              </a:r>
              <a:r>
                <a:rPr kumimoji="0" lang="en-US" sz="48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dõi</a:t>
              </a: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pic>
          <p:nvPicPr>
            <p:cNvPr id="13" name="Picture 12">
              <a:extLst>
                <a:ext uri="{FF2B5EF4-FFF2-40B4-BE49-F238E27FC236}">
                  <a16:creationId xmlns:a16="http://schemas.microsoft.com/office/drawing/2014/main" id="{4777176D-2FB0-C310-0A73-BD80E8BA57C4}"/>
                </a:ext>
              </a:extLst>
            </p:cNvPr>
            <p:cNvPicPr>
              <a:picLocks noChangeAspect="1"/>
            </p:cNvPicPr>
            <p:nvPr/>
          </p:nvPicPr>
          <p:blipFill>
            <a:blip r:embed="rId3"/>
            <a:stretch>
              <a:fillRect/>
            </a:stretch>
          </p:blipFill>
          <p:spPr>
            <a:xfrm>
              <a:off x="139959" y="1387023"/>
              <a:ext cx="947057" cy="947057"/>
            </a:xfrm>
            <a:prstGeom prst="rect">
              <a:avLst/>
            </a:prstGeom>
          </p:spPr>
        </p:pic>
      </p:grpSp>
      <p:grpSp>
        <p:nvGrpSpPr>
          <p:cNvPr id="14" name="Group 13">
            <a:extLst>
              <a:ext uri="{FF2B5EF4-FFF2-40B4-BE49-F238E27FC236}">
                <a16:creationId xmlns:a16="http://schemas.microsoft.com/office/drawing/2014/main" id="{912D0C48-0584-5EFD-60D7-BA6FD9BF517D}"/>
              </a:ext>
            </a:extLst>
          </p:cNvPr>
          <p:cNvGrpSpPr/>
          <p:nvPr/>
        </p:nvGrpSpPr>
        <p:grpSpPr>
          <a:xfrm>
            <a:off x="4140911" y="3029423"/>
            <a:ext cx="3397434" cy="1559458"/>
            <a:chOff x="4424729" y="3902060"/>
            <a:chExt cx="3397434" cy="1559458"/>
          </a:xfrm>
        </p:grpSpPr>
        <p:sp>
          <p:nvSpPr>
            <p:cNvPr id="19" name="Rectangle: Rounded Corners 18">
              <a:extLst>
                <a:ext uri="{FF2B5EF4-FFF2-40B4-BE49-F238E27FC236}">
                  <a16:creationId xmlns:a16="http://schemas.microsoft.com/office/drawing/2014/main" id="{137B9DFA-A7E8-2191-C3BD-EA18060B0151}"/>
                </a:ext>
              </a:extLst>
            </p:cNvPr>
            <p:cNvSpPr/>
            <p:nvPr/>
          </p:nvSpPr>
          <p:spPr>
            <a:xfrm>
              <a:off x="4966528" y="4298952"/>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rPr>
                <a:t>Tai </a:t>
              </a:r>
              <a:r>
                <a:rPr kumimoji="0" lang="en-US" sz="48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nghe</a:t>
              </a: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pic>
          <p:nvPicPr>
            <p:cNvPr id="21" name="Picture 20">
              <a:extLst>
                <a:ext uri="{FF2B5EF4-FFF2-40B4-BE49-F238E27FC236}">
                  <a16:creationId xmlns:a16="http://schemas.microsoft.com/office/drawing/2014/main" id="{7B039271-43B3-6E78-27E6-EA91CC3761E1}"/>
                </a:ext>
              </a:extLst>
            </p:cNvPr>
            <p:cNvPicPr>
              <a:picLocks noChangeAspect="1"/>
            </p:cNvPicPr>
            <p:nvPr/>
          </p:nvPicPr>
          <p:blipFill>
            <a:blip r:embed="rId4"/>
            <a:stretch>
              <a:fillRect/>
            </a:stretch>
          </p:blipFill>
          <p:spPr>
            <a:xfrm>
              <a:off x="4424729" y="3902060"/>
              <a:ext cx="1083597" cy="1083597"/>
            </a:xfrm>
            <a:prstGeom prst="rect">
              <a:avLst/>
            </a:prstGeom>
          </p:spPr>
        </p:pic>
      </p:grpSp>
      <p:grpSp>
        <p:nvGrpSpPr>
          <p:cNvPr id="22" name="Group 21">
            <a:extLst>
              <a:ext uri="{FF2B5EF4-FFF2-40B4-BE49-F238E27FC236}">
                <a16:creationId xmlns:a16="http://schemas.microsoft.com/office/drawing/2014/main" id="{391209D1-27A4-943A-F7AD-2BD68749FE8E}"/>
              </a:ext>
            </a:extLst>
          </p:cNvPr>
          <p:cNvGrpSpPr/>
          <p:nvPr/>
        </p:nvGrpSpPr>
        <p:grpSpPr>
          <a:xfrm>
            <a:off x="8017177" y="2239027"/>
            <a:ext cx="3329164" cy="1371679"/>
            <a:chOff x="8110962" y="1828720"/>
            <a:chExt cx="3329164" cy="1371679"/>
          </a:xfrm>
        </p:grpSpPr>
        <p:sp>
          <p:nvSpPr>
            <p:cNvPr id="23" name="Rectangle: Rounded Corners 22">
              <a:extLst>
                <a:ext uri="{FF2B5EF4-FFF2-40B4-BE49-F238E27FC236}">
                  <a16:creationId xmlns:a16="http://schemas.microsoft.com/office/drawing/2014/main" id="{4DC25CCA-88D1-8FE3-04E7-DD4FCCB3DA53}"/>
                </a:ext>
              </a:extLst>
            </p:cNvPr>
            <p:cNvSpPr/>
            <p:nvPr/>
          </p:nvSpPr>
          <p:spPr>
            <a:xfrm>
              <a:off x="8584491" y="2037833"/>
              <a:ext cx="2855635" cy="1162566"/>
            </a:xfrm>
            <a:custGeom>
              <a:avLst/>
              <a:gdLst>
                <a:gd name="connsiteX0" fmla="*/ 0 w 2855635"/>
                <a:gd name="connsiteY0" fmla="*/ 283910 h 1162566"/>
                <a:gd name="connsiteX1" fmla="*/ 283910 w 2855635"/>
                <a:gd name="connsiteY1" fmla="*/ 0 h 1162566"/>
                <a:gd name="connsiteX2" fmla="*/ 2571725 w 2855635"/>
                <a:gd name="connsiteY2" fmla="*/ 0 h 1162566"/>
                <a:gd name="connsiteX3" fmla="*/ 2855635 w 2855635"/>
                <a:gd name="connsiteY3" fmla="*/ 283910 h 1162566"/>
                <a:gd name="connsiteX4" fmla="*/ 2855635 w 2855635"/>
                <a:gd name="connsiteY4" fmla="*/ 878656 h 1162566"/>
                <a:gd name="connsiteX5" fmla="*/ 2571725 w 2855635"/>
                <a:gd name="connsiteY5" fmla="*/ 1162566 h 1162566"/>
                <a:gd name="connsiteX6" fmla="*/ 283910 w 2855635"/>
                <a:gd name="connsiteY6" fmla="*/ 1162566 h 1162566"/>
                <a:gd name="connsiteX7" fmla="*/ 0 w 2855635"/>
                <a:gd name="connsiteY7" fmla="*/ 878656 h 1162566"/>
                <a:gd name="connsiteX8" fmla="*/ 0 w 2855635"/>
                <a:gd name="connsiteY8" fmla="*/ 283910 h 1162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55635" h="1162566" fill="none" extrusionOk="0">
                  <a:moveTo>
                    <a:pt x="0" y="283910"/>
                  </a:moveTo>
                  <a:cubicBezTo>
                    <a:pt x="-7135" y="152114"/>
                    <a:pt x="106287" y="-13994"/>
                    <a:pt x="283910" y="0"/>
                  </a:cubicBezTo>
                  <a:cubicBezTo>
                    <a:pt x="1364583" y="-35273"/>
                    <a:pt x="1633748" y="-144294"/>
                    <a:pt x="2571725" y="0"/>
                  </a:cubicBezTo>
                  <a:cubicBezTo>
                    <a:pt x="2732144" y="1102"/>
                    <a:pt x="2848262" y="120894"/>
                    <a:pt x="2855635" y="283910"/>
                  </a:cubicBezTo>
                  <a:cubicBezTo>
                    <a:pt x="2826382" y="534842"/>
                    <a:pt x="2815394" y="759918"/>
                    <a:pt x="2855635" y="878656"/>
                  </a:cubicBezTo>
                  <a:cubicBezTo>
                    <a:pt x="2861015" y="1031386"/>
                    <a:pt x="2745192" y="1144496"/>
                    <a:pt x="2571725" y="1162566"/>
                  </a:cubicBezTo>
                  <a:cubicBezTo>
                    <a:pt x="2113564" y="1240091"/>
                    <a:pt x="787242" y="1118863"/>
                    <a:pt x="283910" y="1162566"/>
                  </a:cubicBezTo>
                  <a:cubicBezTo>
                    <a:pt x="110929" y="1158082"/>
                    <a:pt x="-13467" y="1035271"/>
                    <a:pt x="0" y="878656"/>
                  </a:cubicBezTo>
                  <a:cubicBezTo>
                    <a:pt x="13131" y="645396"/>
                    <a:pt x="-27836" y="566914"/>
                    <a:pt x="0" y="283910"/>
                  </a:cubicBezTo>
                  <a:close/>
                </a:path>
                <a:path w="2855635" h="1162566" stroke="0" extrusionOk="0">
                  <a:moveTo>
                    <a:pt x="0" y="283910"/>
                  </a:moveTo>
                  <a:cubicBezTo>
                    <a:pt x="-5952" y="106547"/>
                    <a:pt x="106258" y="16890"/>
                    <a:pt x="283910" y="0"/>
                  </a:cubicBezTo>
                  <a:cubicBezTo>
                    <a:pt x="1118454" y="-95379"/>
                    <a:pt x="1518740" y="58096"/>
                    <a:pt x="2571725" y="0"/>
                  </a:cubicBezTo>
                  <a:cubicBezTo>
                    <a:pt x="2723832" y="-3303"/>
                    <a:pt x="2846626" y="120636"/>
                    <a:pt x="2855635" y="283910"/>
                  </a:cubicBezTo>
                  <a:cubicBezTo>
                    <a:pt x="2859320" y="508945"/>
                    <a:pt x="2841054" y="619812"/>
                    <a:pt x="2855635" y="878656"/>
                  </a:cubicBezTo>
                  <a:cubicBezTo>
                    <a:pt x="2860075" y="1030178"/>
                    <a:pt x="2714697" y="1148792"/>
                    <a:pt x="2571725" y="1162566"/>
                  </a:cubicBezTo>
                  <a:cubicBezTo>
                    <a:pt x="1517577" y="1102660"/>
                    <a:pt x="746900" y="1245080"/>
                    <a:pt x="283910" y="1162566"/>
                  </a:cubicBezTo>
                  <a:cubicBezTo>
                    <a:pt x="113773" y="1165863"/>
                    <a:pt x="-7462" y="1043028"/>
                    <a:pt x="0" y="878656"/>
                  </a:cubicBezTo>
                  <a:cubicBezTo>
                    <a:pt x="26755" y="731827"/>
                    <a:pt x="-52179" y="399765"/>
                    <a:pt x="0" y="283910"/>
                  </a:cubicBezTo>
                  <a:close/>
                </a:path>
              </a:pathLst>
            </a:custGeom>
            <a:solidFill>
              <a:schemeClr val="bg1">
                <a:alpha val="82000"/>
              </a:schemeClr>
            </a:solidFill>
            <a:ln w="28575">
              <a:solidFill>
                <a:srgbClr val="002060"/>
              </a:solidFill>
              <a:extLst>
                <a:ext uri="{C807C97D-BFC1-408E-A445-0C87EB9F89A2}">
                  <ask:lineSketchStyleProps xmlns:ask="http://schemas.microsoft.com/office/drawing/2018/sketchyshape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rPr>
                <a:t>Tay </a:t>
              </a:r>
              <a:r>
                <a:rPr kumimoji="0" lang="en-US" sz="4800" b="1" i="0" u="none" strike="noStrike" kern="1200" cap="none" spc="0" normalizeH="0" baseline="0" noProof="0" dirty="0" err="1">
                  <a:ln>
                    <a:noFill/>
                  </a:ln>
                  <a:solidFill>
                    <a:srgbClr val="002060"/>
                  </a:solidFill>
                  <a:effectLst/>
                  <a:uLnTx/>
                  <a:uFillTx/>
                  <a:latin typeface="UTM Duepuntozero" panose="02040603050506020204" pitchFamily="18" charset="0"/>
                  <a:ea typeface="+mn-ea"/>
                  <a:cs typeface="+mn-cs"/>
                </a:rPr>
                <a:t>dò</a:t>
              </a:r>
              <a:endParaRPr kumimoji="0" lang="en-US" sz="4800" b="1" i="0" u="none" strike="noStrike" kern="1200" cap="none" spc="0" normalizeH="0" baseline="0" noProof="0" dirty="0">
                <a:ln>
                  <a:noFill/>
                </a:ln>
                <a:solidFill>
                  <a:srgbClr val="002060"/>
                </a:solidFill>
                <a:effectLst/>
                <a:uLnTx/>
                <a:uFillTx/>
                <a:latin typeface="UTM Duepuntozero" panose="02040603050506020204" pitchFamily="18" charset="0"/>
                <a:ea typeface="+mn-ea"/>
                <a:cs typeface="+mn-cs"/>
              </a:endParaRPr>
            </a:p>
          </p:txBody>
        </p:sp>
        <p:pic>
          <p:nvPicPr>
            <p:cNvPr id="24" name="Picture 23">
              <a:extLst>
                <a:ext uri="{FF2B5EF4-FFF2-40B4-BE49-F238E27FC236}">
                  <a16:creationId xmlns:a16="http://schemas.microsoft.com/office/drawing/2014/main" id="{F12BA3A9-616B-D9EE-A9BF-47CA7D9DE74F}"/>
                </a:ext>
              </a:extLst>
            </p:cNvPr>
            <p:cNvPicPr>
              <a:picLocks noChangeAspect="1"/>
            </p:cNvPicPr>
            <p:nvPr/>
          </p:nvPicPr>
          <p:blipFill>
            <a:blip r:embed="rId5"/>
            <a:stretch>
              <a:fillRect/>
            </a:stretch>
          </p:blipFill>
          <p:spPr>
            <a:xfrm>
              <a:off x="8110962" y="1828720"/>
              <a:ext cx="1023707" cy="1023707"/>
            </a:xfrm>
            <a:prstGeom prst="rect">
              <a:avLst/>
            </a:prstGeom>
          </p:spPr>
        </p:pic>
      </p:grpSp>
      <p:pic>
        <p:nvPicPr>
          <p:cNvPr id="25" name="Picture 24" descr="Shape, circle&#10;&#10;Description automatically generated with medium confidence">
            <a:extLst>
              <a:ext uri="{FF2B5EF4-FFF2-40B4-BE49-F238E27FC236}">
                <a16:creationId xmlns:a16="http://schemas.microsoft.com/office/drawing/2014/main" id="{5EC806CE-C35F-7301-12F3-2252476AD74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9459" y="4728064"/>
            <a:ext cx="1389956" cy="2039056"/>
          </a:xfrm>
          <a:prstGeom prst="rect">
            <a:avLst/>
          </a:prstGeom>
        </p:spPr>
      </p:pic>
      <p:pic>
        <p:nvPicPr>
          <p:cNvPr id="26" name="Picture 25" descr="A picture containing vector graphics&#10;&#10;Description automatically generated">
            <a:extLst>
              <a:ext uri="{FF2B5EF4-FFF2-40B4-BE49-F238E27FC236}">
                <a16:creationId xmlns:a16="http://schemas.microsoft.com/office/drawing/2014/main" id="{5EE9FF79-7E61-0140-CA93-946C6365F9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421" y="4770843"/>
            <a:ext cx="2050880" cy="2039056"/>
          </a:xfrm>
          <a:prstGeom prst="rect">
            <a:avLst/>
          </a:prstGeom>
        </p:spPr>
      </p:pic>
      <p:pic>
        <p:nvPicPr>
          <p:cNvPr id="27" name="Picture 26" descr="A picture containing vector graphics&#10;&#10;Description automatically generated">
            <a:extLst>
              <a:ext uri="{FF2B5EF4-FFF2-40B4-BE49-F238E27FC236}">
                <a16:creationId xmlns:a16="http://schemas.microsoft.com/office/drawing/2014/main" id="{B239BDB8-E276-BA7A-FCA4-3C333B2BD9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360278" y="4770843"/>
            <a:ext cx="2318703" cy="1928009"/>
          </a:xfrm>
          <a:prstGeom prst="rect">
            <a:avLst/>
          </a:prstGeom>
        </p:spPr>
      </p:pic>
      <p:pic>
        <p:nvPicPr>
          <p:cNvPr id="28" name="Picture 27" descr="A picture containing text&#10;&#10;Description automatically generated">
            <a:extLst>
              <a:ext uri="{FF2B5EF4-FFF2-40B4-BE49-F238E27FC236}">
                <a16:creationId xmlns:a16="http://schemas.microsoft.com/office/drawing/2014/main" id="{FA0491A2-B73F-EE0F-69B8-9D9116D927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2646" y="4762762"/>
            <a:ext cx="1388943" cy="2004357"/>
          </a:xfrm>
          <a:prstGeom prst="rect">
            <a:avLst/>
          </a:prstGeom>
        </p:spPr>
      </p:pic>
    </p:spTree>
    <p:extLst>
      <p:ext uri="{BB962C8B-B14F-4D97-AF65-F5344CB8AC3E}">
        <p14:creationId xmlns:p14="http://schemas.microsoft.com/office/powerpoint/2010/main" val="6680221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66000">
                                          <p:cBhvr additive="base">
                                            <p:cTn id="11" dur="1000" fill="hold"/>
                                            <p:tgtEl>
                                              <p:spTgt spid="1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14:bounceEnd="66000">
                                          <p:cBhvr additive="base">
                                            <p:cTn id="16" dur="1000" fill="hold"/>
                                            <p:tgtEl>
                                              <p:spTgt spid="14"/>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14:presetBounceEnd="66000">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14:bounceEnd="66000">
                                          <p:cBhvr additive="base">
                                            <p:cTn id="21"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000" fill="hold"/>
                                            <p:tgtEl>
                                              <p:spTgt spid="11"/>
                                            </p:tgtEl>
                                            <p:attrNameLst>
                                              <p:attrName>ppt_x</p:attrName>
                                            </p:attrNameLst>
                                          </p:cBhvr>
                                          <p:tavLst>
                                            <p:tav tm="0">
                                              <p:val>
                                                <p:strVal val="#ppt_x"/>
                                              </p:val>
                                            </p:tav>
                                            <p:tav tm="100000">
                                              <p:val>
                                                <p:strVal val="#ppt_x"/>
                                              </p:val>
                                            </p:tav>
                                          </p:tavLst>
                                        </p:anim>
                                        <p:anim calcmode="lin" valueType="num">
                                          <p:cBhvr additive="base">
                                            <p:cTn id="12" dur="1000" fill="hold"/>
                                            <p:tgtEl>
                                              <p:spTgt spid="1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1000" fill="hold"/>
                                            <p:tgtEl>
                                              <p:spTgt spid="14"/>
                                            </p:tgtEl>
                                            <p:attrNameLst>
                                              <p:attrName>ppt_x</p:attrName>
                                            </p:attrNameLst>
                                          </p:cBhvr>
                                          <p:tavLst>
                                            <p:tav tm="0">
                                              <p:val>
                                                <p:strVal val="#ppt_x"/>
                                              </p:val>
                                            </p:tav>
                                            <p:tav tm="100000">
                                              <p:val>
                                                <p:strVal val="#ppt_x"/>
                                              </p:val>
                                            </p:tav>
                                          </p:tavLst>
                                        </p:anim>
                                        <p:anim calcmode="lin" valueType="num">
                                          <p:cBhvr additive="base">
                                            <p:cTn id="17" dur="10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ppt_x"/>
                                              </p:val>
                                            </p:tav>
                                            <p:tav tm="100000">
                                              <p:val>
                                                <p:strVal val="#ppt_x"/>
                                              </p:val>
                                            </p:tav>
                                          </p:tavLst>
                                        </p:anim>
                                        <p:anim calcmode="lin" valueType="num">
                                          <p:cBhvr additive="base">
                                            <p:cTn id="22"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id="{64B2578B-8D26-46EA-A4A8-E6798015151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Lst>
          </a:blip>
          <a:stretch>
            <a:fillRect/>
          </a:stretch>
        </p:blipFill>
        <p:spPr>
          <a:xfrm>
            <a:off x="2224705" y="782288"/>
            <a:ext cx="8043245" cy="7723520"/>
          </a:xfrm>
          <a:prstGeom prst="rect">
            <a:avLst/>
          </a:prstGeom>
        </p:spPr>
      </p:pic>
      <p:pic>
        <p:nvPicPr>
          <p:cNvPr id="7" name="图片 6">
            <a:extLst>
              <a:ext uri="{FF2B5EF4-FFF2-40B4-BE49-F238E27FC236}">
                <a16:creationId xmlns:a16="http://schemas.microsoft.com/office/drawing/2014/main" id="{017D24BC-943A-4E46-82AE-3AEE339A571C}"/>
              </a:ext>
            </a:extLst>
          </p:cNvPr>
          <p:cNvPicPr>
            <a:picLocks noChangeAspect="1"/>
          </p:cNvPicPr>
          <p:nvPr/>
        </p:nvPicPr>
        <p:blipFill>
          <a:blip r:embed="rId5"/>
          <a:stretch>
            <a:fillRect/>
          </a:stretch>
        </p:blipFill>
        <p:spPr>
          <a:xfrm>
            <a:off x="-1062918" y="100138"/>
            <a:ext cx="14259780" cy="463336"/>
          </a:xfrm>
          <a:prstGeom prst="rect">
            <a:avLst/>
          </a:prstGeom>
        </p:spPr>
      </p:pic>
      <p:pic>
        <p:nvPicPr>
          <p:cNvPr id="18" name="图片 17">
            <a:extLst>
              <a:ext uri="{FF2B5EF4-FFF2-40B4-BE49-F238E27FC236}">
                <a16:creationId xmlns:a16="http://schemas.microsoft.com/office/drawing/2014/main" id="{F5031CBF-EB59-4C82-A597-048FDBF02224}"/>
              </a:ext>
            </a:extLst>
          </p:cNvPr>
          <p:cNvPicPr>
            <a:picLocks noChangeAspect="1"/>
          </p:cNvPicPr>
          <p:nvPr/>
        </p:nvPicPr>
        <p:blipFill>
          <a:blip r:embed="rId6"/>
          <a:stretch>
            <a:fillRect/>
          </a:stretch>
        </p:blipFill>
        <p:spPr>
          <a:xfrm rot="6756197">
            <a:off x="-152218" y="5142974"/>
            <a:ext cx="2334970" cy="1402202"/>
          </a:xfrm>
          <a:prstGeom prst="rect">
            <a:avLst/>
          </a:prstGeom>
        </p:spPr>
      </p:pic>
      <p:pic>
        <p:nvPicPr>
          <p:cNvPr id="19" name="图片 18">
            <a:extLst>
              <a:ext uri="{FF2B5EF4-FFF2-40B4-BE49-F238E27FC236}">
                <a16:creationId xmlns:a16="http://schemas.microsoft.com/office/drawing/2014/main" id="{BCA3C8AE-12F0-41CC-86D2-5D06E3C62ECC}"/>
              </a:ext>
            </a:extLst>
          </p:cNvPr>
          <p:cNvPicPr>
            <a:picLocks noChangeAspect="1"/>
          </p:cNvPicPr>
          <p:nvPr/>
        </p:nvPicPr>
        <p:blipFill>
          <a:blip r:embed="rId6"/>
          <a:stretch>
            <a:fillRect/>
          </a:stretch>
        </p:blipFill>
        <p:spPr>
          <a:xfrm rot="571273">
            <a:off x="9880780" y="5272339"/>
            <a:ext cx="2334970" cy="1402202"/>
          </a:xfrm>
          <a:prstGeom prst="rect">
            <a:avLst/>
          </a:prstGeom>
        </p:spPr>
      </p:pic>
      <p:grpSp>
        <p:nvGrpSpPr>
          <p:cNvPr id="37" name="组合 36">
            <a:extLst>
              <a:ext uri="{FF2B5EF4-FFF2-40B4-BE49-F238E27FC236}">
                <a16:creationId xmlns:a16="http://schemas.microsoft.com/office/drawing/2014/main" id="{B6D9C0DC-8917-4292-9BB5-5DF433C410AE}"/>
              </a:ext>
            </a:extLst>
          </p:cNvPr>
          <p:cNvGrpSpPr/>
          <p:nvPr/>
        </p:nvGrpSpPr>
        <p:grpSpPr>
          <a:xfrm>
            <a:off x="1924050" y="5021934"/>
            <a:ext cx="8362950" cy="2426616"/>
            <a:chOff x="6296269" y="5376694"/>
            <a:chExt cx="5968501" cy="1531158"/>
          </a:xfrm>
        </p:grpSpPr>
        <p:pic>
          <p:nvPicPr>
            <p:cNvPr id="38" name="图片 37">
              <a:extLst>
                <a:ext uri="{FF2B5EF4-FFF2-40B4-BE49-F238E27FC236}">
                  <a16:creationId xmlns:a16="http://schemas.microsoft.com/office/drawing/2014/main" id="{717D9E96-CC52-4545-A807-6134C7F61E22}"/>
                </a:ext>
              </a:extLst>
            </p:cNvPr>
            <p:cNvPicPr>
              <a:picLocks noChangeAspect="1"/>
            </p:cNvPicPr>
            <p:nvPr/>
          </p:nvPicPr>
          <p:blipFill>
            <a:blip r:embed="rId7"/>
            <a:stretch>
              <a:fillRect/>
            </a:stretch>
          </p:blipFill>
          <p:spPr>
            <a:xfrm>
              <a:off x="6296269" y="6176269"/>
              <a:ext cx="5968501" cy="731583"/>
            </a:xfrm>
            <a:prstGeom prst="rect">
              <a:avLst/>
            </a:prstGeom>
          </p:spPr>
        </p:pic>
        <p:pic>
          <p:nvPicPr>
            <p:cNvPr id="39" name="图片 38">
              <a:extLst>
                <a:ext uri="{FF2B5EF4-FFF2-40B4-BE49-F238E27FC236}">
                  <a16:creationId xmlns:a16="http://schemas.microsoft.com/office/drawing/2014/main" id="{0C952FE3-3347-41D2-8A36-E21E22882F26}"/>
                </a:ext>
              </a:extLst>
            </p:cNvPr>
            <p:cNvPicPr>
              <a:picLocks noChangeAspect="1"/>
            </p:cNvPicPr>
            <p:nvPr/>
          </p:nvPicPr>
          <p:blipFill>
            <a:blip r:embed="rId8"/>
            <a:stretch>
              <a:fillRect/>
            </a:stretch>
          </p:blipFill>
          <p:spPr>
            <a:xfrm>
              <a:off x="6538924" y="6065195"/>
              <a:ext cx="902286" cy="548688"/>
            </a:xfrm>
            <a:prstGeom prst="rect">
              <a:avLst/>
            </a:prstGeom>
          </p:spPr>
        </p:pic>
        <p:pic>
          <p:nvPicPr>
            <p:cNvPr id="40" name="图片 39">
              <a:extLst>
                <a:ext uri="{FF2B5EF4-FFF2-40B4-BE49-F238E27FC236}">
                  <a16:creationId xmlns:a16="http://schemas.microsoft.com/office/drawing/2014/main" id="{8B589CD8-8EE7-4081-BDDA-901F0D533E56}"/>
                </a:ext>
              </a:extLst>
            </p:cNvPr>
            <p:cNvPicPr>
              <a:picLocks noChangeAspect="1"/>
            </p:cNvPicPr>
            <p:nvPr/>
          </p:nvPicPr>
          <p:blipFill>
            <a:blip r:embed="rId9"/>
            <a:stretch>
              <a:fillRect/>
            </a:stretch>
          </p:blipFill>
          <p:spPr>
            <a:xfrm>
              <a:off x="8772230" y="6194518"/>
              <a:ext cx="1213209" cy="615749"/>
            </a:xfrm>
            <a:prstGeom prst="rect">
              <a:avLst/>
            </a:prstGeom>
          </p:spPr>
        </p:pic>
        <p:pic>
          <p:nvPicPr>
            <p:cNvPr id="41" name="图片 40">
              <a:extLst>
                <a:ext uri="{FF2B5EF4-FFF2-40B4-BE49-F238E27FC236}">
                  <a16:creationId xmlns:a16="http://schemas.microsoft.com/office/drawing/2014/main" id="{2BF19F1C-073E-41A1-91A4-164B9D31D54C}"/>
                </a:ext>
              </a:extLst>
            </p:cNvPr>
            <p:cNvPicPr>
              <a:picLocks noChangeAspect="1"/>
            </p:cNvPicPr>
            <p:nvPr/>
          </p:nvPicPr>
          <p:blipFill>
            <a:blip r:embed="rId10"/>
            <a:stretch>
              <a:fillRect/>
            </a:stretch>
          </p:blipFill>
          <p:spPr>
            <a:xfrm>
              <a:off x="11081421" y="6152333"/>
              <a:ext cx="713294" cy="646232"/>
            </a:xfrm>
            <a:prstGeom prst="rect">
              <a:avLst/>
            </a:prstGeom>
          </p:spPr>
        </p:pic>
        <p:pic>
          <p:nvPicPr>
            <p:cNvPr id="42" name="图片 41">
              <a:extLst>
                <a:ext uri="{FF2B5EF4-FFF2-40B4-BE49-F238E27FC236}">
                  <a16:creationId xmlns:a16="http://schemas.microsoft.com/office/drawing/2014/main" id="{E122E54A-5B63-458A-B313-D221306246C8}"/>
                </a:ext>
              </a:extLst>
            </p:cNvPr>
            <p:cNvPicPr>
              <a:picLocks noChangeAspect="1"/>
            </p:cNvPicPr>
            <p:nvPr/>
          </p:nvPicPr>
          <p:blipFill>
            <a:blip r:embed="rId11"/>
            <a:stretch>
              <a:fillRect/>
            </a:stretch>
          </p:blipFill>
          <p:spPr>
            <a:xfrm>
              <a:off x="7265233" y="5376694"/>
              <a:ext cx="3993226" cy="1261981"/>
            </a:xfrm>
            <a:prstGeom prst="rect">
              <a:avLst/>
            </a:prstGeom>
          </p:spPr>
        </p:pic>
      </p:grpSp>
      <p:pic>
        <p:nvPicPr>
          <p:cNvPr id="53" name="图片 52">
            <a:extLst>
              <a:ext uri="{FF2B5EF4-FFF2-40B4-BE49-F238E27FC236}">
                <a16:creationId xmlns:a16="http://schemas.microsoft.com/office/drawing/2014/main" id="{0D8A8611-9CCD-43B4-B1E2-573519EE50D3}"/>
              </a:ext>
            </a:extLst>
          </p:cNvPr>
          <p:cNvPicPr>
            <a:picLocks noChangeAspect="1"/>
          </p:cNvPicPr>
          <p:nvPr/>
        </p:nvPicPr>
        <p:blipFill>
          <a:blip r:embed="rId12"/>
          <a:stretch>
            <a:fillRect/>
          </a:stretch>
        </p:blipFill>
        <p:spPr>
          <a:xfrm>
            <a:off x="-336257" y="544315"/>
            <a:ext cx="2965158" cy="1206543"/>
          </a:xfrm>
          <a:prstGeom prst="rect">
            <a:avLst/>
          </a:prstGeom>
        </p:spPr>
      </p:pic>
      <p:grpSp>
        <p:nvGrpSpPr>
          <p:cNvPr id="54" name="组合 53">
            <a:extLst>
              <a:ext uri="{FF2B5EF4-FFF2-40B4-BE49-F238E27FC236}">
                <a16:creationId xmlns:a16="http://schemas.microsoft.com/office/drawing/2014/main" id="{A7647434-A8D2-41EC-AAF2-377B07261257}"/>
              </a:ext>
            </a:extLst>
          </p:cNvPr>
          <p:cNvGrpSpPr/>
          <p:nvPr/>
        </p:nvGrpSpPr>
        <p:grpSpPr>
          <a:xfrm>
            <a:off x="10618590" y="782288"/>
            <a:ext cx="2718490" cy="1345749"/>
            <a:chOff x="10618590" y="782288"/>
            <a:chExt cx="2718490" cy="1345749"/>
          </a:xfrm>
        </p:grpSpPr>
        <p:pic>
          <p:nvPicPr>
            <p:cNvPr id="55" name="图片 54">
              <a:extLst>
                <a:ext uri="{FF2B5EF4-FFF2-40B4-BE49-F238E27FC236}">
                  <a16:creationId xmlns:a16="http://schemas.microsoft.com/office/drawing/2014/main" id="{AAA5A2CC-8371-46A0-8809-4DCDC14EB750}"/>
                </a:ext>
              </a:extLst>
            </p:cNvPr>
            <p:cNvPicPr>
              <a:picLocks noChangeAspect="1"/>
            </p:cNvPicPr>
            <p:nvPr/>
          </p:nvPicPr>
          <p:blipFill>
            <a:blip r:embed="rId12"/>
            <a:stretch>
              <a:fillRect/>
            </a:stretch>
          </p:blipFill>
          <p:spPr>
            <a:xfrm flipH="1">
              <a:off x="10984832" y="1170891"/>
              <a:ext cx="2352248" cy="957146"/>
            </a:xfrm>
            <a:prstGeom prst="rect">
              <a:avLst/>
            </a:prstGeom>
          </p:spPr>
        </p:pic>
        <p:pic>
          <p:nvPicPr>
            <p:cNvPr id="56" name="图片 55">
              <a:extLst>
                <a:ext uri="{FF2B5EF4-FFF2-40B4-BE49-F238E27FC236}">
                  <a16:creationId xmlns:a16="http://schemas.microsoft.com/office/drawing/2014/main" id="{7D8D32E3-F6B0-4B03-82D4-274F97EC3C4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774" t="3910" r="63932" b="70719"/>
            <a:stretch/>
          </p:blipFill>
          <p:spPr>
            <a:xfrm flipH="1">
              <a:off x="10618590" y="782288"/>
              <a:ext cx="1434005" cy="1087525"/>
            </a:xfrm>
            <a:prstGeom prst="rect">
              <a:avLst/>
            </a:prstGeom>
          </p:spPr>
        </p:pic>
      </p:grpSp>
      <p:sp>
        <p:nvSpPr>
          <p:cNvPr id="21" name="TextBox 20"/>
          <p:cNvSpPr txBox="1"/>
          <p:nvPr/>
        </p:nvSpPr>
        <p:spPr>
          <a:xfrm>
            <a:off x="3248549" y="2374663"/>
            <a:ext cx="6379819" cy="2553891"/>
          </a:xfrm>
          <a:prstGeom prst="roundRect">
            <a:avLst/>
          </a:prstGeom>
          <a:noFill/>
          <a:ln w="57150">
            <a:noFill/>
            <a:miter lim="800000"/>
          </a:ln>
          <a:effectLst/>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Giọng</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kể</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chuyện</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a:p>
            <a:pPr marL="0" marR="0" lvl="0" indent="0" algn="just" defTabSz="914400" rtl="0" eaLnBrk="1" fontAlgn="auto" latinLnBrk="0" hangingPunct="1">
              <a:lnSpc>
                <a:spcPct val="100000"/>
              </a:lnSpc>
              <a:spcBef>
                <a:spcPts val="0"/>
              </a:spcBef>
              <a:spcAft>
                <a:spcPts val="0"/>
              </a:spcAft>
              <a:buClr>
                <a:srgbClr val="000000"/>
              </a:buClr>
              <a:buSzTx/>
              <a:buFontTx/>
              <a:buNone/>
              <a:tabLst/>
              <a:defRPr/>
            </a:pPr>
            <a:r>
              <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=&gt;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Thay</a:t>
            </a:r>
            <a:r>
              <a:rPr kumimoji="0" lang="en-US"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đổi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ngữ</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điệu</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ở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trích</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dẫn</a:t>
            </a:r>
            <a:r>
              <a:rPr lang="en-US" sz="3600" kern="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lời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nói</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trực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tiếp</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của</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nhân</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vật</a:t>
            </a:r>
            <a:r>
              <a:rPr kumimoji="0" lang="en-US" sz="3600" b="0" i="0" u="none" strike="noStrike" kern="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endParaRPr kumimoji="0" lang="vi-VN" sz="3600" b="0"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7" name="TextBox 16">
            <a:extLst>
              <a:ext uri="{FF2B5EF4-FFF2-40B4-BE49-F238E27FC236}">
                <a16:creationId xmlns:a16="http://schemas.microsoft.com/office/drawing/2014/main" id="{9D156DFC-69E6-46F4-B51E-7C1DB6509EF3}"/>
              </a:ext>
            </a:extLst>
          </p:cNvPr>
          <p:cNvSpPr txBox="1"/>
          <p:nvPr/>
        </p:nvSpPr>
        <p:spPr>
          <a:xfrm>
            <a:off x="4719354" y="1161927"/>
            <a:ext cx="2695235"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Giọng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265090109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675" decel="100000" fill="hold"/>
                                        <p:tgtEl>
                                          <p:spTgt spid="37"/>
                                        </p:tgtEl>
                                        <p:attrNameLst>
                                          <p:attrName>ppt_y</p:attrName>
                                        </p:attrNameLst>
                                      </p:cBhvr>
                                      <p:tavLst>
                                        <p:tav tm="0">
                                          <p:val>
                                            <p:strVal val="#ppt_y+1"/>
                                          </p:val>
                                        </p:tav>
                                        <p:tav tm="100000">
                                          <p:val>
                                            <p:strVal val="#ppt_y-.03"/>
                                          </p:val>
                                        </p:tav>
                                      </p:tavLst>
                                    </p:anim>
                                    <p:anim calcmode="lin" valueType="num">
                                      <p:cBhvr>
                                        <p:cTn id="10" dur="75" accel="100000" fill="hold">
                                          <p:stCondLst>
                                            <p:cond delay="675"/>
                                          </p:stCondLst>
                                        </p:cTn>
                                        <p:tgtEl>
                                          <p:spTgt spid="37"/>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750"/>
                                        <p:tgtEl>
                                          <p:spTgt spid="28"/>
                                        </p:tgtEl>
                                      </p:cBhvr>
                                    </p:animEffect>
                                    <p:anim calcmode="lin" valueType="num">
                                      <p:cBhvr>
                                        <p:cTn id="14" dur="750" fill="hold"/>
                                        <p:tgtEl>
                                          <p:spTgt spid="28"/>
                                        </p:tgtEl>
                                        <p:attrNameLst>
                                          <p:attrName>ppt_x</p:attrName>
                                        </p:attrNameLst>
                                      </p:cBhvr>
                                      <p:tavLst>
                                        <p:tav tm="0">
                                          <p:val>
                                            <p:strVal val="#ppt_x"/>
                                          </p:val>
                                        </p:tav>
                                        <p:tav tm="100000">
                                          <p:val>
                                            <p:strVal val="#ppt_x"/>
                                          </p:val>
                                        </p:tav>
                                      </p:tavLst>
                                    </p:anim>
                                    <p:anim calcmode="lin" valueType="num">
                                      <p:cBhvr>
                                        <p:cTn id="15" dur="675" decel="100000" fill="hold"/>
                                        <p:tgtEl>
                                          <p:spTgt spid="28"/>
                                        </p:tgtEl>
                                        <p:attrNameLst>
                                          <p:attrName>ppt_y</p:attrName>
                                        </p:attrNameLst>
                                      </p:cBhvr>
                                      <p:tavLst>
                                        <p:tav tm="0">
                                          <p:val>
                                            <p:strVal val="#ppt_y+1"/>
                                          </p:val>
                                        </p:tav>
                                        <p:tav tm="100000">
                                          <p:val>
                                            <p:strVal val="#ppt_y-.03"/>
                                          </p:val>
                                        </p:tav>
                                      </p:tavLst>
                                    </p:anim>
                                    <p:anim calcmode="lin" valueType="num">
                                      <p:cBhvr>
                                        <p:cTn id="16" dur="75" accel="100000" fill="hold">
                                          <p:stCondLst>
                                            <p:cond delay="675"/>
                                          </p:stCondLst>
                                        </p:cTn>
                                        <p:tgtEl>
                                          <p:spTgt spid="28"/>
                                        </p:tgtEl>
                                        <p:attrNameLst>
                                          <p:attrName>ppt_y</p:attrName>
                                        </p:attrNameLst>
                                      </p:cBhvr>
                                      <p:tavLst>
                                        <p:tav tm="0">
                                          <p:val>
                                            <p:strVal val="#ppt_y-.03"/>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750" fill="hold"/>
                                        <p:tgtEl>
                                          <p:spTgt spid="53"/>
                                        </p:tgtEl>
                                        <p:attrNameLst>
                                          <p:attrName>ppt_x</p:attrName>
                                        </p:attrNameLst>
                                      </p:cBhvr>
                                      <p:tavLst>
                                        <p:tav tm="0">
                                          <p:val>
                                            <p:strVal val="0-#ppt_w/2"/>
                                          </p:val>
                                        </p:tav>
                                        <p:tav tm="100000">
                                          <p:val>
                                            <p:strVal val="#ppt_x"/>
                                          </p:val>
                                        </p:tav>
                                      </p:tavLst>
                                    </p:anim>
                                    <p:anim calcmode="lin" valueType="num">
                                      <p:cBhvr additive="base">
                                        <p:cTn id="21" dur="750" fill="hold"/>
                                        <p:tgtEl>
                                          <p:spTgt spid="53"/>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750" fill="hold"/>
                                        <p:tgtEl>
                                          <p:spTgt spid="54"/>
                                        </p:tgtEl>
                                        <p:attrNameLst>
                                          <p:attrName>ppt_x</p:attrName>
                                        </p:attrNameLst>
                                      </p:cBhvr>
                                      <p:tavLst>
                                        <p:tav tm="0">
                                          <p:val>
                                            <p:strVal val="1+#ppt_w/2"/>
                                          </p:val>
                                        </p:tav>
                                        <p:tav tm="100000">
                                          <p:val>
                                            <p:strVal val="#ppt_x"/>
                                          </p:val>
                                        </p:tav>
                                      </p:tavLst>
                                    </p:anim>
                                    <p:anim calcmode="lin" valueType="num">
                                      <p:cBhvr additive="base">
                                        <p:cTn id="25" dur="750" fill="hold"/>
                                        <p:tgtEl>
                                          <p:spTgt spid="54"/>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22" presetClass="entr" presetSubtype="1"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par>
                                <p:cTn id="30" presetID="22" presetClass="entr" presetSubtype="1"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up)">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circle(in)">
                                      <p:cBhvr>
                                        <p:cTn id="4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defTabSz="1219170" fontAlgn="base">
              <a:spcBef>
                <a:spcPct val="0"/>
              </a:spcBef>
              <a:spcAft>
                <a:spcPct val="0"/>
              </a:spcAft>
            </a:pPr>
            <a:endParaRPr lang="en-US" sz="2400">
              <a:solidFill>
                <a:srgbClr val="000000"/>
              </a:solidFill>
              <a:latin typeface="Arial" pitchFamily="34" charset="0"/>
              <a:ea typeface="宋体" pitchFamily="2" charset="-122"/>
            </a:endParaRPr>
          </a:p>
        </p:txBody>
      </p:sp>
      <p:pic>
        <p:nvPicPr>
          <p:cNvPr id="3" name="Picture 2">
            <a:extLst>
              <a:ext uri="{FF2B5EF4-FFF2-40B4-BE49-F238E27FC236}">
                <a16:creationId xmlns:a16="http://schemas.microsoft.com/office/drawing/2014/main" id="{FBEE81D6-308A-4E6C-8AC4-FAB7B54B9653}"/>
              </a:ext>
            </a:extLst>
          </p:cNvPr>
          <p:cNvPicPr>
            <a:picLocks noChangeAspect="1"/>
          </p:cNvPicPr>
          <p:nvPr/>
        </p:nvPicPr>
        <p:blipFill>
          <a:blip r:embed="rId2"/>
          <a:stretch>
            <a:fillRect/>
          </a:stretch>
        </p:blipFill>
        <p:spPr>
          <a:xfrm>
            <a:off x="3976156" y="-106212"/>
            <a:ext cx="4139543" cy="1072989"/>
          </a:xfrm>
          <a:prstGeom prst="rect">
            <a:avLst/>
          </a:prstGeom>
        </p:spPr>
      </p:pic>
      <p:pic>
        <p:nvPicPr>
          <p:cNvPr id="11" name="Picture 10">
            <a:extLst>
              <a:ext uri="{FF2B5EF4-FFF2-40B4-BE49-F238E27FC236}">
                <a16:creationId xmlns:a16="http://schemas.microsoft.com/office/drawing/2014/main" id="{38FC4B5B-6D78-43D0-ABCF-0E0470047E1E}"/>
              </a:ext>
            </a:extLst>
          </p:cNvPr>
          <p:cNvPicPr>
            <a:picLocks noChangeAspect="1"/>
          </p:cNvPicPr>
          <p:nvPr/>
        </p:nvPicPr>
        <p:blipFill>
          <a:blip r:embed="rId3"/>
          <a:stretch>
            <a:fillRect/>
          </a:stretch>
        </p:blipFill>
        <p:spPr>
          <a:xfrm>
            <a:off x="6905625" y="3867150"/>
            <a:ext cx="5286375" cy="2981325"/>
          </a:xfrm>
          <a:prstGeom prst="rect">
            <a:avLst/>
          </a:prstGeom>
        </p:spPr>
      </p:pic>
      <p:sp>
        <p:nvSpPr>
          <p:cNvPr id="12" name="TextBox 11">
            <a:extLst>
              <a:ext uri="{FF2B5EF4-FFF2-40B4-BE49-F238E27FC236}">
                <a16:creationId xmlns:a16="http://schemas.microsoft.com/office/drawing/2014/main" id="{13923824-EE25-4B0B-AAA1-07CE0104E086}"/>
              </a:ext>
            </a:extLst>
          </p:cNvPr>
          <p:cNvSpPr txBox="1"/>
          <p:nvPr/>
        </p:nvSpPr>
        <p:spPr>
          <a:xfrm>
            <a:off x="416460" y="635534"/>
            <a:ext cx="11258934" cy="3693319"/>
          </a:xfrm>
          <a:prstGeom prst="rect">
            <a:avLst/>
          </a:prstGeom>
          <a:noFill/>
        </p:spPr>
        <p:txBody>
          <a:bodyPr wrap="square" rtlCol="0">
            <a:spAutoFit/>
          </a:bodyPr>
          <a:lstStyle/>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Có lần, cô giáo ra cho chúng tôi một đề văn ở lớp: “Em đã làm gì để giúp đỡ mẹ?”</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loay hoay mất một lúc, rồi cầm bút và bắt đầu viết: “Em đã nhiều lần giúp đỡ mẹ. Em quét nhà và rửa bát đĩa. Đôi khi, em giặt khăn mùi soa”</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Đến đây, tôi bỗng thấy bí. Quả thật, ở nhà, mẹ thường làm mọi việc. Thỉnh thoảng, mẹ bận, định bảo tôi giúp việc này việc kia, nhưng thấy tôi đang học, mẹ lại thôi.</a:t>
            </a:r>
          </a:p>
          <a:p>
            <a:pPr algn="just"/>
            <a:r>
              <a:rPr lang="en-US" sz="2600" dirty="0">
                <a:latin typeface="Arial-Rounded" panose="020B0500000000000000" pitchFamily="34" charset="0"/>
                <a:ea typeface="Arial-Rounded" panose="020B0500000000000000" pitchFamily="34" charset="0"/>
                <a:cs typeface="Arial-Rounded" panose="020B0500000000000000" pitchFamily="34" charset="0"/>
              </a:rPr>
              <a:t>   </a:t>
            </a:r>
            <a:r>
              <a:rPr lang="vi-VN" sz="2600" dirty="0">
                <a:latin typeface="Arial-Rounded" panose="020B0500000000000000" pitchFamily="34" charset="0"/>
                <a:ea typeface="Arial-Rounded" panose="020B0500000000000000" pitchFamily="34" charset="0"/>
                <a:cs typeface="Arial-Rounded" panose="020B0500000000000000" pitchFamily="34" charset="0"/>
              </a:rPr>
              <a:t>Tôi nhìn sang Liu-xi-a, thấy bạn ấy đang viết lia lịa. Thế là tôi bỗng nhớ có lần tôi giặt bít tất của mình, bèn viết thêm: “Em còn giặt bít tất”</a:t>
            </a:r>
          </a:p>
        </p:txBody>
      </p:sp>
    </p:spTree>
    <p:extLst>
      <p:ext uri="{BB962C8B-B14F-4D97-AF65-F5344CB8AC3E}">
        <p14:creationId xmlns:p14="http://schemas.microsoft.com/office/powerpoint/2010/main" val="1084445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0D2DB80-308D-4955-A5D5-AF6F2694A1DD}"/>
              </a:ext>
            </a:extLst>
          </p:cNvPr>
          <p:cNvSpPr/>
          <p:nvPr/>
        </p:nvSpPr>
        <p:spPr bwMode="auto">
          <a:xfrm>
            <a:off x="1625718" y="506908"/>
            <a:ext cx="4063893" cy="790112"/>
          </a:xfrm>
          <a:prstGeom prst="roundRect">
            <a:avLst/>
          </a:prstGeom>
          <a:ln>
            <a:headEnd type="none" w="med" len="med"/>
            <a:tailEnd type="none" w="med" len="med"/>
          </a:ln>
        </p:spPr>
        <p:style>
          <a:lnRef idx="2">
            <a:schemeClr val="accent3"/>
          </a:lnRef>
          <a:fillRef idx="1">
            <a:schemeClr val="lt1"/>
          </a:fillRef>
          <a:effectRef idx="0">
            <a:schemeClr val="accent3"/>
          </a:effectRef>
          <a:fontRef idx="minor">
            <a:schemeClr val="dk1"/>
          </a:fontRef>
        </p:style>
        <p:txBody>
          <a:bodyPr vert="horz" wrap="square" lIns="121920" tIns="60960" rIns="121920" bIns="60960"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
        <p:nvSpPr>
          <p:cNvPr id="12" name="TextBox 11">
            <a:extLst>
              <a:ext uri="{FF2B5EF4-FFF2-40B4-BE49-F238E27FC236}">
                <a16:creationId xmlns:a16="http://schemas.microsoft.com/office/drawing/2014/main" id="{13923824-EE25-4B0B-AAA1-07CE0104E086}"/>
              </a:ext>
            </a:extLst>
          </p:cNvPr>
          <p:cNvSpPr txBox="1"/>
          <p:nvPr/>
        </p:nvSpPr>
        <p:spPr>
          <a:xfrm>
            <a:off x="295082" y="165057"/>
            <a:ext cx="11401617" cy="64940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Nhưng chẳng lẽ lại nộp một bài văn ngắn ngủn như thế này? Tôi nhìn xung quanh, mọi người vẫn viết. Lạ thật, các bạn viết gì mà nhiều thế? Tôi cố nghĩ, rồi viết tiếp: “Em giặt cả áo lót, áo sơ mi và quần.” Cuối cùng, tôi kết thúc bài văn của mình: “Em muốn giúp mẹ nhiều việc hơn, để mẹ đỡ vất vả”</a:t>
            </a: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6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Mấy hôm sau, sáng Chủ nhật, mẹ bảo tôi: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Cô-li-a này! Hôm nay con giặt áo sơ mi và quần áo lót đi nhé!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Tôi tròn xoe mắt. Nhưng rồi tôi vui vẻ nhận lời, vì đó là việc làm mà tôi đã nói trong bài tập làm văn.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Pi-vô-va-rô-ra)</a:t>
            </a:r>
          </a:p>
        </p:txBody>
      </p:sp>
      <p:pic>
        <p:nvPicPr>
          <p:cNvPr id="5" name="Picture 4">
            <a:extLst>
              <a:ext uri="{FF2B5EF4-FFF2-40B4-BE49-F238E27FC236}">
                <a16:creationId xmlns:a16="http://schemas.microsoft.com/office/drawing/2014/main" id="{7FA66246-3704-4567-B38E-00E00ADBB1B5}"/>
              </a:ext>
            </a:extLst>
          </p:cNvPr>
          <p:cNvPicPr>
            <a:picLocks noChangeAspect="1"/>
          </p:cNvPicPr>
          <p:nvPr/>
        </p:nvPicPr>
        <p:blipFill>
          <a:blip r:embed="rId2"/>
          <a:stretch>
            <a:fillRect/>
          </a:stretch>
        </p:blipFill>
        <p:spPr>
          <a:xfrm>
            <a:off x="2238374" y="1847849"/>
            <a:ext cx="6581775" cy="2503497"/>
          </a:xfrm>
          <a:prstGeom prst="rect">
            <a:avLst/>
          </a:prstGeom>
        </p:spPr>
      </p:pic>
    </p:spTree>
    <p:extLst>
      <p:ext uri="{BB962C8B-B14F-4D97-AF65-F5344CB8AC3E}">
        <p14:creationId xmlns:p14="http://schemas.microsoft.com/office/powerpoint/2010/main" val="36999444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CE8DD"/>
            </a:gs>
            <a:gs pos="74000">
              <a:schemeClr val="accent2">
                <a:lumMod val="40000"/>
                <a:lumOff val="60000"/>
              </a:schemeClr>
            </a:gs>
            <a:gs pos="40000">
              <a:srgbClr val="FFB053"/>
            </a:gs>
            <a:gs pos="100000">
              <a:srgbClr val="FCE8DD"/>
            </a:gs>
          </a:gsLst>
          <a:lin ang="5400000" scaled="1"/>
        </a:gradFill>
        <a:effectLst/>
      </p:bgPr>
    </p:bg>
    <p:spTree>
      <p:nvGrpSpPr>
        <p:cNvPr id="1" name=""/>
        <p:cNvGrpSpPr/>
        <p:nvPr/>
      </p:nvGrpSpPr>
      <p:grpSpPr>
        <a:xfrm>
          <a:off x="0" y="0"/>
          <a:ext cx="0" cy="0"/>
          <a:chOff x="0" y="0"/>
          <a:chExt cx="0" cy="0"/>
        </a:xfrm>
      </p:grpSpPr>
      <p:sp>
        <p:nvSpPr>
          <p:cNvPr id="5" name="Rounded Rectangle 4"/>
          <p:cNvSpPr/>
          <p:nvPr/>
        </p:nvSpPr>
        <p:spPr>
          <a:xfrm>
            <a:off x="286662" y="341195"/>
            <a:ext cx="11546064" cy="6141552"/>
          </a:xfrm>
          <a:custGeom>
            <a:avLst/>
            <a:gdLst>
              <a:gd name="connsiteX0" fmla="*/ 0 w 11027391"/>
              <a:gd name="connsiteY0" fmla="*/ 941714 h 5650173"/>
              <a:gd name="connsiteX1" fmla="*/ 941714 w 11027391"/>
              <a:gd name="connsiteY1" fmla="*/ 0 h 5650173"/>
              <a:gd name="connsiteX2" fmla="*/ 10085677 w 11027391"/>
              <a:gd name="connsiteY2" fmla="*/ 0 h 5650173"/>
              <a:gd name="connsiteX3" fmla="*/ 11027391 w 11027391"/>
              <a:gd name="connsiteY3" fmla="*/ 941714 h 5650173"/>
              <a:gd name="connsiteX4" fmla="*/ 11027391 w 11027391"/>
              <a:gd name="connsiteY4" fmla="*/ 4708459 h 5650173"/>
              <a:gd name="connsiteX5" fmla="*/ 10085677 w 11027391"/>
              <a:gd name="connsiteY5" fmla="*/ 5650173 h 5650173"/>
              <a:gd name="connsiteX6" fmla="*/ 941714 w 11027391"/>
              <a:gd name="connsiteY6" fmla="*/ 5650173 h 5650173"/>
              <a:gd name="connsiteX7" fmla="*/ 0 w 11027391"/>
              <a:gd name="connsiteY7" fmla="*/ 4708459 h 5650173"/>
              <a:gd name="connsiteX8" fmla="*/ 0 w 11027391"/>
              <a:gd name="connsiteY8" fmla="*/ 941714 h 5650173"/>
              <a:gd name="connsiteX0" fmla="*/ 0 w 11027391"/>
              <a:gd name="connsiteY0" fmla="*/ 1187373 h 5895832"/>
              <a:gd name="connsiteX1" fmla="*/ 941714 w 11027391"/>
              <a:gd name="connsiteY1" fmla="*/ 245659 h 5895832"/>
              <a:gd name="connsiteX2" fmla="*/ 3944203 w 11027391"/>
              <a:gd name="connsiteY2" fmla="*/ 0 h 5895832"/>
              <a:gd name="connsiteX3" fmla="*/ 10085677 w 11027391"/>
              <a:gd name="connsiteY3" fmla="*/ 245659 h 5895832"/>
              <a:gd name="connsiteX4" fmla="*/ 11027391 w 11027391"/>
              <a:gd name="connsiteY4" fmla="*/ 1187373 h 5895832"/>
              <a:gd name="connsiteX5" fmla="*/ 11027391 w 11027391"/>
              <a:gd name="connsiteY5" fmla="*/ 4954118 h 5895832"/>
              <a:gd name="connsiteX6" fmla="*/ 10085677 w 11027391"/>
              <a:gd name="connsiteY6" fmla="*/ 5895832 h 5895832"/>
              <a:gd name="connsiteX7" fmla="*/ 941714 w 11027391"/>
              <a:gd name="connsiteY7" fmla="*/ 5895832 h 5895832"/>
              <a:gd name="connsiteX8" fmla="*/ 0 w 11027391"/>
              <a:gd name="connsiteY8" fmla="*/ 4954118 h 5895832"/>
              <a:gd name="connsiteX9" fmla="*/ 0 w 11027391"/>
              <a:gd name="connsiteY9" fmla="*/ 1187373 h 5895832"/>
              <a:gd name="connsiteX0" fmla="*/ 0 w 11027391"/>
              <a:gd name="connsiteY0" fmla="*/ 1187373 h 6141552"/>
              <a:gd name="connsiteX1" fmla="*/ 941714 w 11027391"/>
              <a:gd name="connsiteY1" fmla="*/ 245659 h 6141552"/>
              <a:gd name="connsiteX2" fmla="*/ 3944203 w 11027391"/>
              <a:gd name="connsiteY2" fmla="*/ 0 h 6141552"/>
              <a:gd name="connsiteX3" fmla="*/ 10085677 w 11027391"/>
              <a:gd name="connsiteY3" fmla="*/ 245659 h 6141552"/>
              <a:gd name="connsiteX4" fmla="*/ 11027391 w 11027391"/>
              <a:gd name="connsiteY4" fmla="*/ 1187373 h 6141552"/>
              <a:gd name="connsiteX5" fmla="*/ 11027391 w 11027391"/>
              <a:gd name="connsiteY5" fmla="*/ 4954118 h 6141552"/>
              <a:gd name="connsiteX6" fmla="*/ 10085677 w 11027391"/>
              <a:gd name="connsiteY6" fmla="*/ 5895832 h 6141552"/>
              <a:gd name="connsiteX7" fmla="*/ 5540991 w 11027391"/>
              <a:gd name="connsiteY7" fmla="*/ 6141492 h 6141552"/>
              <a:gd name="connsiteX8" fmla="*/ 941714 w 11027391"/>
              <a:gd name="connsiteY8" fmla="*/ 5895832 h 6141552"/>
              <a:gd name="connsiteX9" fmla="*/ 0 w 11027391"/>
              <a:gd name="connsiteY9" fmla="*/ 4954118 h 6141552"/>
              <a:gd name="connsiteX10" fmla="*/ 0 w 11027391"/>
              <a:gd name="connsiteY10" fmla="*/ 1187373 h 6141552"/>
              <a:gd name="connsiteX0" fmla="*/ 0 w 11286756"/>
              <a:gd name="connsiteY0" fmla="*/ 1187373 h 6141552"/>
              <a:gd name="connsiteX1" fmla="*/ 941714 w 11286756"/>
              <a:gd name="connsiteY1" fmla="*/ 245659 h 6141552"/>
              <a:gd name="connsiteX2" fmla="*/ 3944203 w 11286756"/>
              <a:gd name="connsiteY2" fmla="*/ 0 h 6141552"/>
              <a:gd name="connsiteX3" fmla="*/ 10085677 w 11286756"/>
              <a:gd name="connsiteY3" fmla="*/ 245659 h 6141552"/>
              <a:gd name="connsiteX4" fmla="*/ 11027391 w 11286756"/>
              <a:gd name="connsiteY4" fmla="*/ 1187373 h 6141552"/>
              <a:gd name="connsiteX5" fmla="*/ 11286699 w 11286756"/>
              <a:gd name="connsiteY5" fmla="*/ 2661313 h 6141552"/>
              <a:gd name="connsiteX6" fmla="*/ 11027391 w 11286756"/>
              <a:gd name="connsiteY6" fmla="*/ 4954118 h 6141552"/>
              <a:gd name="connsiteX7" fmla="*/ 10085677 w 11286756"/>
              <a:gd name="connsiteY7" fmla="*/ 5895832 h 6141552"/>
              <a:gd name="connsiteX8" fmla="*/ 5540991 w 11286756"/>
              <a:gd name="connsiteY8" fmla="*/ 6141492 h 6141552"/>
              <a:gd name="connsiteX9" fmla="*/ 941714 w 11286756"/>
              <a:gd name="connsiteY9" fmla="*/ 5895832 h 6141552"/>
              <a:gd name="connsiteX10" fmla="*/ 0 w 11286756"/>
              <a:gd name="connsiteY10" fmla="*/ 4954118 h 6141552"/>
              <a:gd name="connsiteX11" fmla="*/ 0 w 11286756"/>
              <a:gd name="connsiteY11" fmla="*/ 1187373 h 6141552"/>
              <a:gd name="connsiteX0" fmla="*/ 259308 w 11546064"/>
              <a:gd name="connsiteY0" fmla="*/ 1187373 h 6141552"/>
              <a:gd name="connsiteX1" fmla="*/ 1201022 w 11546064"/>
              <a:gd name="connsiteY1" fmla="*/ 245659 h 6141552"/>
              <a:gd name="connsiteX2" fmla="*/ 4203511 w 11546064"/>
              <a:gd name="connsiteY2" fmla="*/ 0 h 6141552"/>
              <a:gd name="connsiteX3" fmla="*/ 10344985 w 11546064"/>
              <a:gd name="connsiteY3" fmla="*/ 245659 h 6141552"/>
              <a:gd name="connsiteX4" fmla="*/ 11286699 w 11546064"/>
              <a:gd name="connsiteY4" fmla="*/ 1187373 h 6141552"/>
              <a:gd name="connsiteX5" fmla="*/ 11546007 w 11546064"/>
              <a:gd name="connsiteY5" fmla="*/ 2661313 h 6141552"/>
              <a:gd name="connsiteX6" fmla="*/ 11286699 w 11546064"/>
              <a:gd name="connsiteY6" fmla="*/ 4954118 h 6141552"/>
              <a:gd name="connsiteX7" fmla="*/ 10344985 w 11546064"/>
              <a:gd name="connsiteY7" fmla="*/ 5895832 h 6141552"/>
              <a:gd name="connsiteX8" fmla="*/ 5800299 w 11546064"/>
              <a:gd name="connsiteY8" fmla="*/ 6141492 h 6141552"/>
              <a:gd name="connsiteX9" fmla="*/ 1201022 w 11546064"/>
              <a:gd name="connsiteY9" fmla="*/ 5895832 h 6141552"/>
              <a:gd name="connsiteX10" fmla="*/ 259308 w 11546064"/>
              <a:gd name="connsiteY10" fmla="*/ 4954118 h 6141552"/>
              <a:gd name="connsiteX11" fmla="*/ 0 w 11546064"/>
              <a:gd name="connsiteY11" fmla="*/ 2934268 h 6141552"/>
              <a:gd name="connsiteX12" fmla="*/ 259308 w 11546064"/>
              <a:gd name="connsiteY12" fmla="*/ 1187373 h 614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46064" h="6141552">
                <a:moveTo>
                  <a:pt x="259308" y="1187373"/>
                </a:moveTo>
                <a:cubicBezTo>
                  <a:pt x="259308" y="667279"/>
                  <a:pt x="680928" y="245659"/>
                  <a:pt x="1201022" y="245659"/>
                </a:cubicBezTo>
                <a:cubicBezTo>
                  <a:pt x="2188204" y="241110"/>
                  <a:pt x="3216329" y="4549"/>
                  <a:pt x="4203511" y="0"/>
                </a:cubicBezTo>
                <a:cubicBezTo>
                  <a:pt x="6264317" y="4549"/>
                  <a:pt x="8284179" y="241110"/>
                  <a:pt x="10344985" y="245659"/>
                </a:cubicBezTo>
                <a:cubicBezTo>
                  <a:pt x="10865079" y="245659"/>
                  <a:pt x="11286699" y="667279"/>
                  <a:pt x="11286699" y="1187373"/>
                </a:cubicBezTo>
                <a:cubicBezTo>
                  <a:pt x="11282150" y="1633194"/>
                  <a:pt x="11550556" y="2215492"/>
                  <a:pt x="11546007" y="2661313"/>
                </a:cubicBezTo>
                <a:lnTo>
                  <a:pt x="11286699" y="4954118"/>
                </a:lnTo>
                <a:cubicBezTo>
                  <a:pt x="11286699" y="5474212"/>
                  <a:pt x="10865079" y="5895832"/>
                  <a:pt x="10344985" y="5895832"/>
                </a:cubicBezTo>
                <a:cubicBezTo>
                  <a:pt x="8825541" y="5891283"/>
                  <a:pt x="7319743" y="6146041"/>
                  <a:pt x="5800299" y="6141492"/>
                </a:cubicBezTo>
                <a:lnTo>
                  <a:pt x="1201022" y="5895832"/>
                </a:lnTo>
                <a:cubicBezTo>
                  <a:pt x="680928" y="5895832"/>
                  <a:pt x="259308" y="5474212"/>
                  <a:pt x="259308" y="4954118"/>
                </a:cubicBezTo>
                <a:cubicBezTo>
                  <a:pt x="250209" y="4276285"/>
                  <a:pt x="9099" y="3612101"/>
                  <a:pt x="0" y="2934268"/>
                </a:cubicBezTo>
                <a:lnTo>
                  <a:pt x="259308" y="1187373"/>
                </a:lnTo>
                <a:close/>
              </a:path>
            </a:pathLst>
          </a:custGeom>
          <a:solidFill>
            <a:schemeClr val="bg1"/>
          </a:solid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891" b="89988" l="77225" r="98827"/>
                    </a14:imgEffect>
                  </a14:imgLayer>
                </a14:imgProps>
              </a:ext>
              <a:ext uri="{28A0092B-C50C-407E-A947-70E740481C1C}">
                <a14:useLocalDpi xmlns:a14="http://schemas.microsoft.com/office/drawing/2010/main" val="0"/>
              </a:ext>
            </a:extLst>
          </a:blip>
          <a:srcRect l="77905" t="34428" b="29353"/>
          <a:stretch/>
        </p:blipFill>
        <p:spPr>
          <a:xfrm>
            <a:off x="-245661" y="4667534"/>
            <a:ext cx="2272921" cy="2483893"/>
          </a:xfrm>
          <a:prstGeom prst="rect">
            <a:avLst/>
          </a:prstGeom>
        </p:spPr>
      </p:pic>
      <p:pic>
        <p:nvPicPr>
          <p:cNvPr id="8" name="Picture 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942" b="30218" l="1578" r="20186"/>
                    </a14:imgEffect>
                  </a14:imgLayer>
                </a14:imgProps>
              </a:ext>
              <a:ext uri="{28A0092B-C50C-407E-A947-70E740481C1C}">
                <a14:useLocalDpi xmlns:a14="http://schemas.microsoft.com/office/drawing/2010/main" val="0"/>
              </a:ext>
            </a:extLst>
          </a:blip>
          <a:srcRect r="80470" b="69751"/>
          <a:stretch/>
        </p:blipFill>
        <p:spPr>
          <a:xfrm>
            <a:off x="10246685" y="5076967"/>
            <a:ext cx="2009064" cy="2074460"/>
          </a:xfrm>
          <a:prstGeom prst="rect">
            <a:avLst/>
          </a:prstGeom>
        </p:spPr>
      </p:pic>
      <p:pic>
        <p:nvPicPr>
          <p:cNvPr id="9" name="Picture 8"/>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367" b="26578" l="18851" r="45348">
                        <a14:foregroundMark x1="20469" y1="10133" x2="24312" y2="13350"/>
                        <a14:foregroundMark x1="34506" y1="6189" x2="33333" y2="14320"/>
                        <a14:backgroundMark x1="28155" y1="7160" x2="28155" y2="7160"/>
                        <a14:backgroundMark x1="29328" y1="11529" x2="28439" y2="12136"/>
                        <a14:backgroundMark x1="28034" y1="7767" x2="27346" y2="7342"/>
                      </a14:backgroundRemoval>
                    </a14:imgEffect>
                  </a14:imgLayer>
                </a14:imgProps>
              </a:ext>
              <a:ext uri="{28A0092B-C50C-407E-A947-70E740481C1C}">
                <a14:useLocalDpi xmlns:a14="http://schemas.microsoft.com/office/drawing/2010/main" val="0"/>
              </a:ext>
            </a:extLst>
          </a:blip>
          <a:srcRect l="17938" t="1194" r="60039" b="75920"/>
          <a:stretch/>
        </p:blipFill>
        <p:spPr>
          <a:xfrm>
            <a:off x="0" y="0"/>
            <a:ext cx="2265528" cy="1569492"/>
          </a:xfrm>
          <a:prstGeom prst="rect">
            <a:avLst/>
          </a:prstGeom>
        </p:spPr>
      </p:pic>
      <p:grpSp>
        <p:nvGrpSpPr>
          <p:cNvPr id="11" name="Group 10"/>
          <p:cNvGrpSpPr/>
          <p:nvPr/>
        </p:nvGrpSpPr>
        <p:grpSpPr>
          <a:xfrm>
            <a:off x="9831849" y="-232013"/>
            <a:ext cx="2000877" cy="2033517"/>
            <a:chOff x="9831849" y="-232013"/>
            <a:chExt cx="2000877" cy="2033517"/>
          </a:xfrm>
        </p:grpSpPr>
        <p:pic>
          <p:nvPicPr>
            <p:cNvPr id="10" name="Picture 9"/>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1214" b="29248" l="54814" r="72735"/>
                      </a14:imgEffect>
                    </a14:imgLayer>
                  </a14:imgProps>
                </a:ext>
                <a:ext uri="{28A0092B-C50C-407E-A947-70E740481C1C}">
                  <a14:useLocalDpi xmlns:a14="http://schemas.microsoft.com/office/drawing/2010/main" val="0"/>
                </a:ext>
              </a:extLst>
            </a:blip>
            <a:srcRect l="56147" r="27933" b="74527"/>
            <a:stretch/>
          </p:blipFill>
          <p:spPr>
            <a:xfrm>
              <a:off x="9831849" y="-81886"/>
              <a:ext cx="1637732" cy="1746913"/>
            </a:xfrm>
            <a:prstGeom prst="rect">
              <a:avLst/>
            </a:prstGeom>
          </p:spPr>
        </p:pic>
        <p:pic>
          <p:nvPicPr>
            <p:cNvPr id="6" name="Picture 5"/>
            <p:cNvPicPr>
              <a:picLocks noChangeAspect="1"/>
            </p:cNvPicPr>
            <p:nvPr/>
          </p:nvPicPr>
          <p:blipFill rotWithShape="1">
            <a:blip r:embed="rId8" cstate="print">
              <a:extLst>
                <a:ext uri="{BEBA8EAE-BF5A-486C-A8C5-ECC9F3942E4B}">
                  <a14:imgProps xmlns:a14="http://schemas.microsoft.com/office/drawing/2010/main">
                    <a14:imgLayer r:embed="rId6">
                      <a14:imgEffect>
                        <a14:backgroundRemoval t="68871" b="97937" l="75000" r="93811"/>
                      </a14:imgEffect>
                    </a14:imgLayer>
                  </a14:imgProps>
                </a:ext>
                <a:ext uri="{28A0092B-C50C-407E-A947-70E740481C1C}">
                  <a14:useLocalDpi xmlns:a14="http://schemas.microsoft.com/office/drawing/2010/main" val="0"/>
                </a:ext>
              </a:extLst>
            </a:blip>
            <a:srcRect l="73129" t="68459" r="10022" b="1889"/>
            <a:stretch/>
          </p:blipFill>
          <p:spPr>
            <a:xfrm>
              <a:off x="10099460" y="-232013"/>
              <a:ext cx="1733266" cy="2033517"/>
            </a:xfrm>
            <a:prstGeom prst="rect">
              <a:avLst/>
            </a:prstGeom>
          </p:spPr>
        </p:pic>
      </p:grpSp>
      <p:grpSp>
        <p:nvGrpSpPr>
          <p:cNvPr id="12" name="Group 11"/>
          <p:cNvGrpSpPr/>
          <p:nvPr/>
        </p:nvGrpSpPr>
        <p:grpSpPr>
          <a:xfrm>
            <a:off x="3469795" y="0"/>
            <a:ext cx="5157787" cy="1093351"/>
            <a:chOff x="3767874" y="1004670"/>
            <a:chExt cx="5157787" cy="1093351"/>
          </a:xfrm>
        </p:grpSpPr>
        <p:sp>
          <p:nvSpPr>
            <p:cNvPr id="4" name="Rounded Rectangle 3"/>
            <p:cNvSpPr/>
            <p:nvPr/>
          </p:nvSpPr>
          <p:spPr>
            <a:xfrm>
              <a:off x="3767874" y="1040962"/>
              <a:ext cx="5157787" cy="1057059"/>
            </a:xfrm>
            <a:custGeom>
              <a:avLst/>
              <a:gdLst>
                <a:gd name="connsiteX0" fmla="*/ 0 w 4843462"/>
                <a:gd name="connsiteY0" fmla="*/ 202410 h 1214438"/>
                <a:gd name="connsiteX1" fmla="*/ 202410 w 4843462"/>
                <a:gd name="connsiteY1" fmla="*/ 0 h 1214438"/>
                <a:gd name="connsiteX2" fmla="*/ 4641052 w 4843462"/>
                <a:gd name="connsiteY2" fmla="*/ 0 h 1214438"/>
                <a:gd name="connsiteX3" fmla="*/ 4843462 w 4843462"/>
                <a:gd name="connsiteY3" fmla="*/ 202410 h 1214438"/>
                <a:gd name="connsiteX4" fmla="*/ 4843462 w 4843462"/>
                <a:gd name="connsiteY4" fmla="*/ 1012028 h 1214438"/>
                <a:gd name="connsiteX5" fmla="*/ 4641052 w 4843462"/>
                <a:gd name="connsiteY5" fmla="*/ 1214438 h 1214438"/>
                <a:gd name="connsiteX6" fmla="*/ 202410 w 4843462"/>
                <a:gd name="connsiteY6" fmla="*/ 1214438 h 1214438"/>
                <a:gd name="connsiteX7" fmla="*/ 0 w 4843462"/>
                <a:gd name="connsiteY7" fmla="*/ 1012028 h 1214438"/>
                <a:gd name="connsiteX8" fmla="*/ 0 w 4843462"/>
                <a:gd name="connsiteY8" fmla="*/ 202410 h 1214438"/>
                <a:gd name="connsiteX0" fmla="*/ 0 w 4843462"/>
                <a:gd name="connsiteY0" fmla="*/ 202416 h 1214444"/>
                <a:gd name="connsiteX1" fmla="*/ 202410 w 4843462"/>
                <a:gd name="connsiteY1" fmla="*/ 6 h 1214444"/>
                <a:gd name="connsiteX2" fmla="*/ 1945168 w 4843462"/>
                <a:gd name="connsiteY2" fmla="*/ 97337 h 1214444"/>
                <a:gd name="connsiteX3" fmla="*/ 4641052 w 4843462"/>
                <a:gd name="connsiteY3" fmla="*/ 6 h 1214444"/>
                <a:gd name="connsiteX4" fmla="*/ 4843462 w 4843462"/>
                <a:gd name="connsiteY4" fmla="*/ 202416 h 1214444"/>
                <a:gd name="connsiteX5" fmla="*/ 4843462 w 4843462"/>
                <a:gd name="connsiteY5" fmla="*/ 1012034 h 1214444"/>
                <a:gd name="connsiteX6" fmla="*/ 4641052 w 4843462"/>
                <a:gd name="connsiteY6" fmla="*/ 1214444 h 1214444"/>
                <a:gd name="connsiteX7" fmla="*/ 202410 w 4843462"/>
                <a:gd name="connsiteY7" fmla="*/ 1214444 h 1214444"/>
                <a:gd name="connsiteX8" fmla="*/ 0 w 4843462"/>
                <a:gd name="connsiteY8" fmla="*/ 1012034 h 1214444"/>
                <a:gd name="connsiteX9" fmla="*/ 0 w 4843462"/>
                <a:gd name="connsiteY9" fmla="*/ 202416 h 1214444"/>
                <a:gd name="connsiteX0" fmla="*/ 0 w 4843462"/>
                <a:gd name="connsiteY0" fmla="*/ 202416 h 1426179"/>
                <a:gd name="connsiteX1" fmla="*/ 202410 w 4843462"/>
                <a:gd name="connsiteY1" fmla="*/ 6 h 1426179"/>
                <a:gd name="connsiteX2" fmla="*/ 1945168 w 4843462"/>
                <a:gd name="connsiteY2" fmla="*/ 97337 h 1426179"/>
                <a:gd name="connsiteX3" fmla="*/ 4641052 w 4843462"/>
                <a:gd name="connsiteY3" fmla="*/ 6 h 1426179"/>
                <a:gd name="connsiteX4" fmla="*/ 4843462 w 4843462"/>
                <a:gd name="connsiteY4" fmla="*/ 202416 h 1426179"/>
                <a:gd name="connsiteX5" fmla="*/ 4843462 w 4843462"/>
                <a:gd name="connsiteY5" fmla="*/ 1012034 h 1426179"/>
                <a:gd name="connsiteX6" fmla="*/ 4641052 w 4843462"/>
                <a:gd name="connsiteY6" fmla="*/ 1214444 h 1426179"/>
                <a:gd name="connsiteX7" fmla="*/ 2145193 w 4843462"/>
                <a:gd name="connsiteY7" fmla="*/ 1426074 h 1426179"/>
                <a:gd name="connsiteX8" fmla="*/ 202410 w 4843462"/>
                <a:gd name="connsiteY8" fmla="*/ 1214444 h 1426179"/>
                <a:gd name="connsiteX9" fmla="*/ 0 w 4843462"/>
                <a:gd name="connsiteY9" fmla="*/ 1012034 h 1426179"/>
                <a:gd name="connsiteX10" fmla="*/ 0 w 4843462"/>
                <a:gd name="connsiteY10" fmla="*/ 202416 h 1426179"/>
                <a:gd name="connsiteX0" fmla="*/ 0 w 4843462"/>
                <a:gd name="connsiteY0" fmla="*/ 202416 h 1426111"/>
                <a:gd name="connsiteX1" fmla="*/ 202410 w 4843462"/>
                <a:gd name="connsiteY1" fmla="*/ 6 h 1426111"/>
                <a:gd name="connsiteX2" fmla="*/ 1945168 w 4843462"/>
                <a:gd name="connsiteY2" fmla="*/ 97337 h 1426111"/>
                <a:gd name="connsiteX3" fmla="*/ 4641052 w 4843462"/>
                <a:gd name="connsiteY3" fmla="*/ 6 h 1426111"/>
                <a:gd name="connsiteX4" fmla="*/ 4843462 w 4843462"/>
                <a:gd name="connsiteY4" fmla="*/ 202416 h 1426111"/>
                <a:gd name="connsiteX5" fmla="*/ 4843462 w 4843462"/>
                <a:gd name="connsiteY5" fmla="*/ 1012034 h 1426111"/>
                <a:gd name="connsiteX6" fmla="*/ 4641052 w 4843462"/>
                <a:gd name="connsiteY6" fmla="*/ 1214444 h 1426111"/>
                <a:gd name="connsiteX7" fmla="*/ 4416906 w 4843462"/>
                <a:gd name="connsiteY7" fmla="*/ 1285659 h 1426111"/>
                <a:gd name="connsiteX8" fmla="*/ 2145193 w 4843462"/>
                <a:gd name="connsiteY8" fmla="*/ 1426074 h 1426111"/>
                <a:gd name="connsiteX9" fmla="*/ 202410 w 4843462"/>
                <a:gd name="connsiteY9" fmla="*/ 1214444 h 1426111"/>
                <a:gd name="connsiteX10" fmla="*/ 0 w 4843462"/>
                <a:gd name="connsiteY10" fmla="*/ 1012034 h 1426111"/>
                <a:gd name="connsiteX11" fmla="*/ 0 w 4843462"/>
                <a:gd name="connsiteY11" fmla="*/ 202416 h 1426111"/>
                <a:gd name="connsiteX0" fmla="*/ 0 w 5074131"/>
                <a:gd name="connsiteY0" fmla="*/ 202416 h 1426111"/>
                <a:gd name="connsiteX1" fmla="*/ 202410 w 5074131"/>
                <a:gd name="connsiteY1" fmla="*/ 6 h 1426111"/>
                <a:gd name="connsiteX2" fmla="*/ 1945168 w 5074131"/>
                <a:gd name="connsiteY2" fmla="*/ 97337 h 1426111"/>
                <a:gd name="connsiteX3" fmla="*/ 4641052 w 5074131"/>
                <a:gd name="connsiteY3" fmla="*/ 6 h 1426111"/>
                <a:gd name="connsiteX4" fmla="*/ 4843462 w 5074131"/>
                <a:gd name="connsiteY4" fmla="*/ 202416 h 1426111"/>
                <a:gd name="connsiteX5" fmla="*/ 5074131 w 5074131"/>
                <a:gd name="connsiteY5" fmla="*/ 371259 h 1426111"/>
                <a:gd name="connsiteX6" fmla="*/ 4843462 w 5074131"/>
                <a:gd name="connsiteY6" fmla="*/ 1012034 h 1426111"/>
                <a:gd name="connsiteX7" fmla="*/ 4641052 w 5074131"/>
                <a:gd name="connsiteY7" fmla="*/ 1214444 h 1426111"/>
                <a:gd name="connsiteX8" fmla="*/ 4416906 w 5074131"/>
                <a:gd name="connsiteY8" fmla="*/ 1285659 h 1426111"/>
                <a:gd name="connsiteX9" fmla="*/ 2145193 w 5074131"/>
                <a:gd name="connsiteY9" fmla="*/ 1426074 h 1426111"/>
                <a:gd name="connsiteX10" fmla="*/ 202410 w 5074131"/>
                <a:gd name="connsiteY10" fmla="*/ 1214444 h 1426111"/>
                <a:gd name="connsiteX11" fmla="*/ 0 w 5074131"/>
                <a:gd name="connsiteY11" fmla="*/ 1012034 h 1426111"/>
                <a:gd name="connsiteX12" fmla="*/ 0 w 5074131"/>
                <a:gd name="connsiteY12" fmla="*/ 202416 h 1426111"/>
                <a:gd name="connsiteX0" fmla="*/ 183669 w 5257800"/>
                <a:gd name="connsiteY0" fmla="*/ 202416 h 1426111"/>
                <a:gd name="connsiteX1" fmla="*/ 386079 w 5257800"/>
                <a:gd name="connsiteY1" fmla="*/ 6 h 1426111"/>
                <a:gd name="connsiteX2" fmla="*/ 2128837 w 5257800"/>
                <a:gd name="connsiteY2" fmla="*/ 97337 h 1426111"/>
                <a:gd name="connsiteX3" fmla="*/ 4824721 w 5257800"/>
                <a:gd name="connsiteY3" fmla="*/ 6 h 1426111"/>
                <a:gd name="connsiteX4" fmla="*/ 5027131 w 5257800"/>
                <a:gd name="connsiteY4" fmla="*/ 202416 h 1426111"/>
                <a:gd name="connsiteX5" fmla="*/ 5257800 w 5257800"/>
                <a:gd name="connsiteY5" fmla="*/ 371259 h 1426111"/>
                <a:gd name="connsiteX6" fmla="*/ 5027131 w 5257800"/>
                <a:gd name="connsiteY6" fmla="*/ 1012034 h 1426111"/>
                <a:gd name="connsiteX7" fmla="*/ 4824721 w 5257800"/>
                <a:gd name="connsiteY7" fmla="*/ 1214444 h 1426111"/>
                <a:gd name="connsiteX8" fmla="*/ 4600575 w 5257800"/>
                <a:gd name="connsiteY8" fmla="*/ 1285659 h 1426111"/>
                <a:gd name="connsiteX9" fmla="*/ 2328862 w 5257800"/>
                <a:gd name="connsiteY9" fmla="*/ 1426074 h 1426111"/>
                <a:gd name="connsiteX10" fmla="*/ 386079 w 5257800"/>
                <a:gd name="connsiteY10" fmla="*/ 1214444 h 1426111"/>
                <a:gd name="connsiteX11" fmla="*/ 183669 w 5257800"/>
                <a:gd name="connsiteY11" fmla="*/ 1012034 h 1426111"/>
                <a:gd name="connsiteX12" fmla="*/ 0 w 5257800"/>
                <a:gd name="connsiteY12" fmla="*/ 585571 h 1426111"/>
                <a:gd name="connsiteX13" fmla="*/ 183669 w 5257800"/>
                <a:gd name="connsiteY13" fmla="*/ 202416 h 142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7800" h="1426111">
                  <a:moveTo>
                    <a:pt x="183669" y="202416"/>
                  </a:moveTo>
                  <a:cubicBezTo>
                    <a:pt x="183669" y="90628"/>
                    <a:pt x="274291" y="6"/>
                    <a:pt x="386079" y="6"/>
                  </a:cubicBezTo>
                  <a:cubicBezTo>
                    <a:pt x="1095586" y="-888"/>
                    <a:pt x="1419330" y="98231"/>
                    <a:pt x="2128837" y="97337"/>
                  </a:cubicBezTo>
                  <a:cubicBezTo>
                    <a:pt x="2898877" y="98231"/>
                    <a:pt x="4054681" y="-888"/>
                    <a:pt x="4824721" y="6"/>
                  </a:cubicBezTo>
                  <a:cubicBezTo>
                    <a:pt x="4936509" y="6"/>
                    <a:pt x="5027131" y="90628"/>
                    <a:pt x="5027131" y="202416"/>
                  </a:cubicBezTo>
                  <a:cubicBezTo>
                    <a:pt x="5027821" y="287272"/>
                    <a:pt x="5257110" y="286403"/>
                    <a:pt x="5257800" y="371259"/>
                  </a:cubicBezTo>
                  <a:lnTo>
                    <a:pt x="5027131" y="1012034"/>
                  </a:lnTo>
                  <a:cubicBezTo>
                    <a:pt x="5027131" y="1123822"/>
                    <a:pt x="4936509" y="1214444"/>
                    <a:pt x="4824721" y="1214444"/>
                  </a:cubicBezTo>
                  <a:cubicBezTo>
                    <a:pt x="4746485" y="1250523"/>
                    <a:pt x="5016552" y="1250387"/>
                    <a:pt x="4600575" y="1285659"/>
                  </a:cubicBezTo>
                  <a:cubicBezTo>
                    <a:pt x="4184599" y="1320931"/>
                    <a:pt x="3024134" y="1428418"/>
                    <a:pt x="2328862" y="1426074"/>
                  </a:cubicBezTo>
                  <a:lnTo>
                    <a:pt x="386079" y="1214444"/>
                  </a:lnTo>
                  <a:cubicBezTo>
                    <a:pt x="274291" y="1214444"/>
                    <a:pt x="183669" y="1123822"/>
                    <a:pt x="183669" y="1012034"/>
                  </a:cubicBezTo>
                  <a:cubicBezTo>
                    <a:pt x="179596" y="855592"/>
                    <a:pt x="4073" y="742013"/>
                    <a:pt x="0" y="585571"/>
                  </a:cubicBezTo>
                  <a:lnTo>
                    <a:pt x="183669" y="202416"/>
                  </a:lnTo>
                  <a:close/>
                </a:path>
              </a:pathLst>
            </a:custGeom>
            <a:solidFill>
              <a:schemeClr val="bg1"/>
            </a:solidFill>
            <a:ln>
              <a:solidFill>
                <a:srgbClr val="D94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j-lt"/>
              </a:endParaRPr>
            </a:p>
          </p:txBody>
        </p:sp>
        <p:pic>
          <p:nvPicPr>
            <p:cNvPr id="3" name="Picture 2"/>
            <p:cNvPicPr>
              <a:picLocks noChangeAspect="1"/>
            </p:cNvPicPr>
            <p:nvPr/>
          </p:nvPicPr>
          <p:blipFill>
            <a:blip r:embed="rId9"/>
            <a:stretch>
              <a:fillRect/>
            </a:stretch>
          </p:blipFill>
          <p:spPr>
            <a:xfrm>
              <a:off x="4157757" y="1004670"/>
              <a:ext cx="4378019" cy="1093351"/>
            </a:xfrm>
            <a:prstGeom prst="rect">
              <a:avLst/>
            </a:prstGeom>
          </p:spPr>
        </p:pic>
      </p:grpSp>
      <p:pic>
        <p:nvPicPr>
          <p:cNvPr id="21" name="Picture 20"/>
          <p:cNvPicPr>
            <a:picLocks noChangeAspect="1"/>
          </p:cNvPicPr>
          <p:nvPr/>
        </p:nvPicPr>
        <p:blipFill>
          <a:blip r:embed="rId10">
            <a:extLst>
              <a:ext uri="{BEBA8EAE-BF5A-486C-A8C5-ECC9F3942E4B}">
                <a14:imgProps xmlns:a14="http://schemas.microsoft.com/office/drawing/2010/main">
                  <a14:imgLayer r:embed="rId11">
                    <a14:imgEffect>
                      <a14:backgroundRemoval t="3056" b="100000" l="10000" r="90000"/>
                    </a14:imgEffect>
                  </a14:imgLayer>
                </a14:imgProps>
              </a:ext>
              <a:ext uri="{28A0092B-C50C-407E-A947-70E740481C1C}">
                <a14:useLocalDpi xmlns:a14="http://schemas.microsoft.com/office/drawing/2010/main" val="0"/>
              </a:ext>
            </a:extLst>
          </a:blip>
          <a:stretch>
            <a:fillRect/>
          </a:stretch>
        </p:blipFill>
        <p:spPr>
          <a:xfrm>
            <a:off x="4467643" y="4240962"/>
            <a:ext cx="2617038" cy="2617038"/>
          </a:xfrm>
          <a:prstGeom prst="rect">
            <a:avLst/>
          </a:prstGeom>
        </p:spPr>
      </p:pic>
      <p:grpSp>
        <p:nvGrpSpPr>
          <p:cNvPr id="45" name="Group 44"/>
          <p:cNvGrpSpPr/>
          <p:nvPr/>
        </p:nvGrpSpPr>
        <p:grpSpPr>
          <a:xfrm>
            <a:off x="3276636" y="1016613"/>
            <a:ext cx="1897564" cy="3974028"/>
            <a:chOff x="3276636" y="1016613"/>
            <a:chExt cx="1897564" cy="3974028"/>
          </a:xfrm>
        </p:grpSpPr>
        <p:sp>
          <p:nvSpPr>
            <p:cNvPr id="24" name="Freeform 23"/>
            <p:cNvSpPr/>
            <p:nvPr/>
          </p:nvSpPr>
          <p:spPr>
            <a:xfrm>
              <a:off x="4120308" y="2655065"/>
              <a:ext cx="837282" cy="2335576"/>
            </a:xfrm>
            <a:custGeom>
              <a:avLst/>
              <a:gdLst>
                <a:gd name="connsiteX0" fmla="*/ 0 w 837282"/>
                <a:gd name="connsiteY0" fmla="*/ 0 h 2335576"/>
                <a:gd name="connsiteX1" fmla="*/ 154237 w 837282"/>
                <a:gd name="connsiteY1" fmla="*/ 649995 h 2335576"/>
                <a:gd name="connsiteX2" fmla="*/ 837282 w 837282"/>
                <a:gd name="connsiteY2" fmla="*/ 2335576 h 2335576"/>
              </a:gdLst>
              <a:ahLst/>
              <a:cxnLst>
                <a:cxn ang="0">
                  <a:pos x="connsiteX0" y="connsiteY0"/>
                </a:cxn>
                <a:cxn ang="0">
                  <a:pos x="connsiteX1" y="connsiteY1"/>
                </a:cxn>
                <a:cxn ang="0">
                  <a:pos x="connsiteX2" y="connsiteY2"/>
                </a:cxn>
              </a:cxnLst>
              <a:rect l="l" t="t" r="r" b="b"/>
              <a:pathLst>
                <a:path w="837282" h="2335576">
                  <a:moveTo>
                    <a:pt x="0" y="0"/>
                  </a:moveTo>
                  <a:cubicBezTo>
                    <a:pt x="7345" y="130366"/>
                    <a:pt x="14690" y="260732"/>
                    <a:pt x="154237" y="649995"/>
                  </a:cubicBezTo>
                  <a:cubicBezTo>
                    <a:pt x="293784" y="1039258"/>
                    <a:pt x="565533" y="1687417"/>
                    <a:pt x="837282" y="233557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grpSp>
          <p:nvGrpSpPr>
            <p:cNvPr id="33" name="Group 32"/>
            <p:cNvGrpSpPr/>
            <p:nvPr/>
          </p:nvGrpSpPr>
          <p:grpSpPr>
            <a:xfrm>
              <a:off x="3276636" y="1016613"/>
              <a:ext cx="1897564" cy="1782808"/>
              <a:chOff x="3276636" y="1016613"/>
              <a:chExt cx="1897564" cy="1782808"/>
            </a:xfrm>
          </p:grpSpPr>
          <p:sp>
            <p:nvSpPr>
              <p:cNvPr id="26" name="Oval 21"/>
              <p:cNvSpPr/>
              <p:nvPr/>
            </p:nvSpPr>
            <p:spPr>
              <a:xfrm>
                <a:off x="3276636" y="1016613"/>
                <a:ext cx="1897564" cy="1782808"/>
              </a:xfrm>
              <a:custGeom>
                <a:avLst/>
                <a:gdLst>
                  <a:gd name="connsiteX0" fmla="*/ 0 w 1329586"/>
                  <a:gd name="connsiteY0" fmla="*/ 752184 h 1504368"/>
                  <a:gd name="connsiteX1" fmla="*/ 664793 w 1329586"/>
                  <a:gd name="connsiteY1" fmla="*/ 0 h 1504368"/>
                  <a:gd name="connsiteX2" fmla="*/ 1329586 w 1329586"/>
                  <a:gd name="connsiteY2" fmla="*/ 752184 h 1504368"/>
                  <a:gd name="connsiteX3" fmla="*/ 664793 w 1329586"/>
                  <a:gd name="connsiteY3" fmla="*/ 1504368 h 1504368"/>
                  <a:gd name="connsiteX4" fmla="*/ 0 w 1329586"/>
                  <a:gd name="connsiteY4" fmla="*/ 752184 h 1504368"/>
                  <a:gd name="connsiteX0" fmla="*/ 10660 w 1340246"/>
                  <a:gd name="connsiteY0" fmla="*/ 752184 h 1519637"/>
                  <a:gd name="connsiteX1" fmla="*/ 675453 w 1340246"/>
                  <a:gd name="connsiteY1" fmla="*/ 0 h 1519637"/>
                  <a:gd name="connsiteX2" fmla="*/ 1340246 w 1340246"/>
                  <a:gd name="connsiteY2" fmla="*/ 752184 h 1519637"/>
                  <a:gd name="connsiteX3" fmla="*/ 675453 w 1340246"/>
                  <a:gd name="connsiteY3" fmla="*/ 1504368 h 1519637"/>
                  <a:gd name="connsiteX4" fmla="*/ 294357 w 1340246"/>
                  <a:gd name="connsiteY4" fmla="*/ 1218618 h 1519637"/>
                  <a:gd name="connsiteX5" fmla="*/ 10660 w 1340246"/>
                  <a:gd name="connsiteY5" fmla="*/ 752184 h 1519637"/>
                  <a:gd name="connsiteX0" fmla="*/ 10150 w 1339736"/>
                  <a:gd name="connsiteY0" fmla="*/ 765690 h 1533143"/>
                  <a:gd name="connsiteX1" fmla="*/ 122397 w 1339736"/>
                  <a:gd name="connsiteY1" fmla="*/ 317724 h 1533143"/>
                  <a:gd name="connsiteX2" fmla="*/ 674943 w 1339736"/>
                  <a:gd name="connsiteY2" fmla="*/ 13506 h 1533143"/>
                  <a:gd name="connsiteX3" fmla="*/ 1339736 w 1339736"/>
                  <a:gd name="connsiteY3" fmla="*/ 765690 h 1533143"/>
                  <a:gd name="connsiteX4" fmla="*/ 674943 w 1339736"/>
                  <a:gd name="connsiteY4" fmla="*/ 1517874 h 1533143"/>
                  <a:gd name="connsiteX5" fmla="*/ 293847 w 1339736"/>
                  <a:gd name="connsiteY5" fmla="*/ 1232124 h 1533143"/>
                  <a:gd name="connsiteX6" fmla="*/ 10150 w 1339736"/>
                  <a:gd name="connsiteY6" fmla="*/ 765690 h 1533143"/>
                  <a:gd name="connsiteX0" fmla="*/ 10150 w 1343162"/>
                  <a:gd name="connsiteY0" fmla="*/ 784543 h 1551996"/>
                  <a:gd name="connsiteX1" fmla="*/ 122397 w 1343162"/>
                  <a:gd name="connsiteY1" fmla="*/ 336577 h 1551996"/>
                  <a:gd name="connsiteX2" fmla="*/ 674943 w 1343162"/>
                  <a:gd name="connsiteY2" fmla="*/ 32359 h 1551996"/>
                  <a:gd name="connsiteX3" fmla="*/ 965360 w 1343162"/>
                  <a:gd name="connsiteY3" fmla="*/ 93690 h 1551996"/>
                  <a:gd name="connsiteX4" fmla="*/ 1339736 w 1343162"/>
                  <a:gd name="connsiteY4" fmla="*/ 784543 h 1551996"/>
                  <a:gd name="connsiteX5" fmla="*/ 674943 w 1343162"/>
                  <a:gd name="connsiteY5" fmla="*/ 1536727 h 1551996"/>
                  <a:gd name="connsiteX6" fmla="*/ 293847 w 1343162"/>
                  <a:gd name="connsiteY6" fmla="*/ 1250977 h 1551996"/>
                  <a:gd name="connsiteX7" fmla="*/ 10150 w 1343162"/>
                  <a:gd name="connsiteY7" fmla="*/ 784543 h 1551996"/>
                  <a:gd name="connsiteX0" fmla="*/ 10150 w 1341202"/>
                  <a:gd name="connsiteY0" fmla="*/ 784543 h 1536948"/>
                  <a:gd name="connsiteX1" fmla="*/ 122397 w 1341202"/>
                  <a:gd name="connsiteY1" fmla="*/ 336577 h 1536948"/>
                  <a:gd name="connsiteX2" fmla="*/ 674943 w 1341202"/>
                  <a:gd name="connsiteY2" fmla="*/ 32359 h 1536948"/>
                  <a:gd name="connsiteX3" fmla="*/ 965360 w 1341202"/>
                  <a:gd name="connsiteY3" fmla="*/ 93690 h 1536948"/>
                  <a:gd name="connsiteX4" fmla="*/ 1339736 w 1341202"/>
                  <a:gd name="connsiteY4" fmla="*/ 784543 h 1536948"/>
                  <a:gd name="connsiteX5" fmla="*/ 1151097 w 1341202"/>
                  <a:gd name="connsiteY5" fmla="*/ 1208115 h 1536948"/>
                  <a:gd name="connsiteX6" fmla="*/ 674943 w 1341202"/>
                  <a:gd name="connsiteY6" fmla="*/ 1536727 h 1536948"/>
                  <a:gd name="connsiteX7" fmla="*/ 293847 w 1341202"/>
                  <a:gd name="connsiteY7" fmla="*/ 1250977 h 1536948"/>
                  <a:gd name="connsiteX8" fmla="*/ 10150 w 1341202"/>
                  <a:gd name="connsiteY8" fmla="*/ 784543 h 1536948"/>
                  <a:gd name="connsiteX0" fmla="*/ 10150 w 1342696"/>
                  <a:gd name="connsiteY0" fmla="*/ 768683 h 1521088"/>
                  <a:gd name="connsiteX1" fmla="*/ 122397 w 1342696"/>
                  <a:gd name="connsiteY1" fmla="*/ 320717 h 1521088"/>
                  <a:gd name="connsiteX2" fmla="*/ 674943 w 1342696"/>
                  <a:gd name="connsiteY2" fmla="*/ 16499 h 1521088"/>
                  <a:gd name="connsiteX3" fmla="*/ 965360 w 1342696"/>
                  <a:gd name="connsiteY3" fmla="*/ 77830 h 1521088"/>
                  <a:gd name="connsiteX4" fmla="*/ 1265397 w 1342696"/>
                  <a:gd name="connsiteY4" fmla="*/ 363580 h 1521088"/>
                  <a:gd name="connsiteX5" fmla="*/ 1339736 w 1342696"/>
                  <a:gd name="connsiteY5" fmla="*/ 768683 h 1521088"/>
                  <a:gd name="connsiteX6" fmla="*/ 1151097 w 1342696"/>
                  <a:gd name="connsiteY6" fmla="*/ 1192255 h 1521088"/>
                  <a:gd name="connsiteX7" fmla="*/ 674943 w 1342696"/>
                  <a:gd name="connsiteY7" fmla="*/ 1520867 h 1521088"/>
                  <a:gd name="connsiteX8" fmla="*/ 293847 w 1342696"/>
                  <a:gd name="connsiteY8" fmla="*/ 1235117 h 1521088"/>
                  <a:gd name="connsiteX9" fmla="*/ 10150 w 1342696"/>
                  <a:gd name="connsiteY9" fmla="*/ 768683 h 152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96" h="1521088">
                    <a:moveTo>
                      <a:pt x="10150" y="768683"/>
                    </a:moveTo>
                    <a:cubicBezTo>
                      <a:pt x="-18425" y="616283"/>
                      <a:pt x="11598" y="446081"/>
                      <a:pt x="122397" y="320717"/>
                    </a:cubicBezTo>
                    <a:cubicBezTo>
                      <a:pt x="233196" y="195353"/>
                      <a:pt x="534449" y="56980"/>
                      <a:pt x="674943" y="16499"/>
                    </a:cubicBezTo>
                    <a:cubicBezTo>
                      <a:pt x="815437" y="-23982"/>
                      <a:pt x="874095" y="15221"/>
                      <a:pt x="965360" y="77830"/>
                    </a:cubicBezTo>
                    <a:cubicBezTo>
                      <a:pt x="1056625" y="140439"/>
                      <a:pt x="1203001" y="248438"/>
                      <a:pt x="1265397" y="363580"/>
                    </a:cubicBezTo>
                    <a:cubicBezTo>
                      <a:pt x="1327793" y="478722"/>
                      <a:pt x="1351642" y="635333"/>
                      <a:pt x="1339736" y="768683"/>
                    </a:cubicBezTo>
                    <a:cubicBezTo>
                      <a:pt x="1327830" y="902033"/>
                      <a:pt x="1261896" y="1066891"/>
                      <a:pt x="1151097" y="1192255"/>
                    </a:cubicBezTo>
                    <a:cubicBezTo>
                      <a:pt x="1040298" y="1317619"/>
                      <a:pt x="817818" y="1513723"/>
                      <a:pt x="674943" y="1520867"/>
                    </a:cubicBezTo>
                    <a:cubicBezTo>
                      <a:pt x="532068" y="1528011"/>
                      <a:pt x="404646" y="1360481"/>
                      <a:pt x="293847" y="1235117"/>
                    </a:cubicBezTo>
                    <a:cubicBezTo>
                      <a:pt x="183048" y="1109753"/>
                      <a:pt x="38725" y="921083"/>
                      <a:pt x="10150" y="768683"/>
                    </a:cubicBezTo>
                    <a:close/>
                  </a:path>
                </a:pathLst>
              </a:custGeom>
              <a:solidFill>
                <a:srgbClr val="E6B6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sp>
            <p:nvSpPr>
              <p:cNvPr id="15" name="Rectangle 14"/>
              <p:cNvSpPr/>
              <p:nvPr/>
            </p:nvSpPr>
            <p:spPr>
              <a:xfrm>
                <a:off x="3383168" y="1439505"/>
                <a:ext cx="1550424" cy="584775"/>
              </a:xfrm>
              <a:prstGeom prst="rect">
                <a:avLst/>
              </a:prstGeom>
            </p:spPr>
            <p:txBody>
              <a:bodyPr wrap="none">
                <a:spAutoFit/>
              </a:bodyPr>
              <a:lstStyle/>
              <a:p>
                <a:r>
                  <a:rPr lang="vi-VN" sz="3200" dirty="0">
                    <a:solidFill>
                      <a:srgbClr val="000000"/>
                    </a:solidFill>
                    <a:latin typeface="Cambria" panose="02040503050406030204" pitchFamily="18" charset="0"/>
                    <a:ea typeface="Cambria" panose="02040503050406030204" pitchFamily="18" charset="0"/>
                  </a:rPr>
                  <a:t>mùi soa</a:t>
                </a:r>
              </a:p>
            </p:txBody>
          </p:sp>
        </p:grpSp>
      </p:grpSp>
      <p:grpSp>
        <p:nvGrpSpPr>
          <p:cNvPr id="44" name="Group 43"/>
          <p:cNvGrpSpPr/>
          <p:nvPr/>
        </p:nvGrpSpPr>
        <p:grpSpPr>
          <a:xfrm>
            <a:off x="2706469" y="2430574"/>
            <a:ext cx="2218071" cy="2635731"/>
            <a:chOff x="2706469" y="2430574"/>
            <a:chExt cx="2218071" cy="2635731"/>
          </a:xfrm>
        </p:grpSpPr>
        <p:sp>
          <p:nvSpPr>
            <p:cNvPr id="18" name="Freeform 17"/>
            <p:cNvSpPr/>
            <p:nvPr/>
          </p:nvSpPr>
          <p:spPr>
            <a:xfrm>
              <a:off x="3613533" y="4131325"/>
              <a:ext cx="1311007" cy="934980"/>
            </a:xfrm>
            <a:custGeom>
              <a:avLst/>
              <a:gdLst>
                <a:gd name="connsiteX0" fmla="*/ 0 w 1311007"/>
                <a:gd name="connsiteY0" fmla="*/ 0 h 934980"/>
                <a:gd name="connsiteX1" fmla="*/ 253387 w 1311007"/>
                <a:gd name="connsiteY1" fmla="*/ 826265 h 934980"/>
                <a:gd name="connsiteX2" fmla="*/ 1311007 w 1311007"/>
                <a:gd name="connsiteY2" fmla="*/ 925417 h 934980"/>
                <a:gd name="connsiteX3" fmla="*/ 1311007 w 1311007"/>
                <a:gd name="connsiteY3" fmla="*/ 925417 h 934980"/>
                <a:gd name="connsiteX4" fmla="*/ 1311007 w 1311007"/>
                <a:gd name="connsiteY4" fmla="*/ 925417 h 934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007" h="934980">
                  <a:moveTo>
                    <a:pt x="0" y="0"/>
                  </a:moveTo>
                  <a:cubicBezTo>
                    <a:pt x="17443" y="336014"/>
                    <a:pt x="34886" y="672029"/>
                    <a:pt x="253387" y="826265"/>
                  </a:cubicBezTo>
                  <a:cubicBezTo>
                    <a:pt x="471888" y="980501"/>
                    <a:pt x="1311007" y="925417"/>
                    <a:pt x="1311007" y="925417"/>
                  </a:cubicBezTo>
                  <a:lnTo>
                    <a:pt x="1311007" y="925417"/>
                  </a:lnTo>
                  <a:lnTo>
                    <a:pt x="1311007" y="925417"/>
                  </a:lnTo>
                </a:path>
              </a:pathLst>
            </a:custGeom>
            <a:ln>
              <a:solidFill>
                <a:schemeClr val="bg1">
                  <a:lumMod val="65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GB">
                <a:solidFill>
                  <a:prstClr val="black"/>
                </a:solidFill>
                <a:latin typeface="Cambria" panose="02040503050406030204" pitchFamily="18" charset="0"/>
                <a:ea typeface="Cambria" panose="02040503050406030204" pitchFamily="18" charset="0"/>
              </a:endParaRPr>
            </a:p>
          </p:txBody>
        </p:sp>
        <p:grpSp>
          <p:nvGrpSpPr>
            <p:cNvPr id="34" name="Group 33"/>
            <p:cNvGrpSpPr/>
            <p:nvPr/>
          </p:nvGrpSpPr>
          <p:grpSpPr>
            <a:xfrm>
              <a:off x="2706469" y="2430574"/>
              <a:ext cx="1897564" cy="1782808"/>
              <a:chOff x="2100890" y="2056883"/>
              <a:chExt cx="1897564" cy="1782808"/>
            </a:xfrm>
          </p:grpSpPr>
          <p:sp>
            <p:nvSpPr>
              <p:cNvPr id="30" name="Oval 21"/>
              <p:cNvSpPr/>
              <p:nvPr/>
            </p:nvSpPr>
            <p:spPr>
              <a:xfrm>
                <a:off x="2100890" y="2056883"/>
                <a:ext cx="1897564" cy="1782808"/>
              </a:xfrm>
              <a:custGeom>
                <a:avLst/>
                <a:gdLst>
                  <a:gd name="connsiteX0" fmla="*/ 0 w 1329586"/>
                  <a:gd name="connsiteY0" fmla="*/ 752184 h 1504368"/>
                  <a:gd name="connsiteX1" fmla="*/ 664793 w 1329586"/>
                  <a:gd name="connsiteY1" fmla="*/ 0 h 1504368"/>
                  <a:gd name="connsiteX2" fmla="*/ 1329586 w 1329586"/>
                  <a:gd name="connsiteY2" fmla="*/ 752184 h 1504368"/>
                  <a:gd name="connsiteX3" fmla="*/ 664793 w 1329586"/>
                  <a:gd name="connsiteY3" fmla="*/ 1504368 h 1504368"/>
                  <a:gd name="connsiteX4" fmla="*/ 0 w 1329586"/>
                  <a:gd name="connsiteY4" fmla="*/ 752184 h 1504368"/>
                  <a:gd name="connsiteX0" fmla="*/ 10660 w 1340246"/>
                  <a:gd name="connsiteY0" fmla="*/ 752184 h 1519637"/>
                  <a:gd name="connsiteX1" fmla="*/ 675453 w 1340246"/>
                  <a:gd name="connsiteY1" fmla="*/ 0 h 1519637"/>
                  <a:gd name="connsiteX2" fmla="*/ 1340246 w 1340246"/>
                  <a:gd name="connsiteY2" fmla="*/ 752184 h 1519637"/>
                  <a:gd name="connsiteX3" fmla="*/ 675453 w 1340246"/>
                  <a:gd name="connsiteY3" fmla="*/ 1504368 h 1519637"/>
                  <a:gd name="connsiteX4" fmla="*/ 294357 w 1340246"/>
                  <a:gd name="connsiteY4" fmla="*/ 1218618 h 1519637"/>
                  <a:gd name="connsiteX5" fmla="*/ 10660 w 1340246"/>
                  <a:gd name="connsiteY5" fmla="*/ 752184 h 1519637"/>
                  <a:gd name="connsiteX0" fmla="*/ 10150 w 1339736"/>
                  <a:gd name="connsiteY0" fmla="*/ 765690 h 1533143"/>
                  <a:gd name="connsiteX1" fmla="*/ 122397 w 1339736"/>
                  <a:gd name="connsiteY1" fmla="*/ 317724 h 1533143"/>
                  <a:gd name="connsiteX2" fmla="*/ 674943 w 1339736"/>
                  <a:gd name="connsiteY2" fmla="*/ 13506 h 1533143"/>
                  <a:gd name="connsiteX3" fmla="*/ 1339736 w 1339736"/>
                  <a:gd name="connsiteY3" fmla="*/ 765690 h 1533143"/>
                  <a:gd name="connsiteX4" fmla="*/ 674943 w 1339736"/>
                  <a:gd name="connsiteY4" fmla="*/ 1517874 h 1533143"/>
                  <a:gd name="connsiteX5" fmla="*/ 293847 w 1339736"/>
                  <a:gd name="connsiteY5" fmla="*/ 1232124 h 1533143"/>
                  <a:gd name="connsiteX6" fmla="*/ 10150 w 1339736"/>
                  <a:gd name="connsiteY6" fmla="*/ 765690 h 1533143"/>
                  <a:gd name="connsiteX0" fmla="*/ 10150 w 1343162"/>
                  <a:gd name="connsiteY0" fmla="*/ 784543 h 1551996"/>
                  <a:gd name="connsiteX1" fmla="*/ 122397 w 1343162"/>
                  <a:gd name="connsiteY1" fmla="*/ 336577 h 1551996"/>
                  <a:gd name="connsiteX2" fmla="*/ 674943 w 1343162"/>
                  <a:gd name="connsiteY2" fmla="*/ 32359 h 1551996"/>
                  <a:gd name="connsiteX3" fmla="*/ 965360 w 1343162"/>
                  <a:gd name="connsiteY3" fmla="*/ 93690 h 1551996"/>
                  <a:gd name="connsiteX4" fmla="*/ 1339736 w 1343162"/>
                  <a:gd name="connsiteY4" fmla="*/ 784543 h 1551996"/>
                  <a:gd name="connsiteX5" fmla="*/ 674943 w 1343162"/>
                  <a:gd name="connsiteY5" fmla="*/ 1536727 h 1551996"/>
                  <a:gd name="connsiteX6" fmla="*/ 293847 w 1343162"/>
                  <a:gd name="connsiteY6" fmla="*/ 1250977 h 1551996"/>
                  <a:gd name="connsiteX7" fmla="*/ 10150 w 1343162"/>
                  <a:gd name="connsiteY7" fmla="*/ 784543 h 1551996"/>
                  <a:gd name="connsiteX0" fmla="*/ 10150 w 1341202"/>
                  <a:gd name="connsiteY0" fmla="*/ 784543 h 1536948"/>
                  <a:gd name="connsiteX1" fmla="*/ 122397 w 1341202"/>
                  <a:gd name="connsiteY1" fmla="*/ 336577 h 1536948"/>
                  <a:gd name="connsiteX2" fmla="*/ 674943 w 1341202"/>
                  <a:gd name="connsiteY2" fmla="*/ 32359 h 1536948"/>
                  <a:gd name="connsiteX3" fmla="*/ 965360 w 1341202"/>
                  <a:gd name="connsiteY3" fmla="*/ 93690 h 1536948"/>
                  <a:gd name="connsiteX4" fmla="*/ 1339736 w 1341202"/>
                  <a:gd name="connsiteY4" fmla="*/ 784543 h 1536948"/>
                  <a:gd name="connsiteX5" fmla="*/ 1151097 w 1341202"/>
                  <a:gd name="connsiteY5" fmla="*/ 1208115 h 1536948"/>
                  <a:gd name="connsiteX6" fmla="*/ 674943 w 1341202"/>
                  <a:gd name="connsiteY6" fmla="*/ 1536727 h 1536948"/>
                  <a:gd name="connsiteX7" fmla="*/ 293847 w 1341202"/>
                  <a:gd name="connsiteY7" fmla="*/ 1250977 h 1536948"/>
                  <a:gd name="connsiteX8" fmla="*/ 10150 w 1341202"/>
                  <a:gd name="connsiteY8" fmla="*/ 784543 h 1536948"/>
                  <a:gd name="connsiteX0" fmla="*/ 10150 w 1342696"/>
                  <a:gd name="connsiteY0" fmla="*/ 768683 h 1521088"/>
                  <a:gd name="connsiteX1" fmla="*/ 122397 w 1342696"/>
                  <a:gd name="connsiteY1" fmla="*/ 320717 h 1521088"/>
                  <a:gd name="connsiteX2" fmla="*/ 674943 w 1342696"/>
                  <a:gd name="connsiteY2" fmla="*/ 16499 h 1521088"/>
                  <a:gd name="connsiteX3" fmla="*/ 965360 w 1342696"/>
                  <a:gd name="connsiteY3" fmla="*/ 77830 h 1521088"/>
                  <a:gd name="connsiteX4" fmla="*/ 1265397 w 1342696"/>
                  <a:gd name="connsiteY4" fmla="*/ 363580 h 1521088"/>
                  <a:gd name="connsiteX5" fmla="*/ 1339736 w 1342696"/>
                  <a:gd name="connsiteY5" fmla="*/ 768683 h 1521088"/>
                  <a:gd name="connsiteX6" fmla="*/ 1151097 w 1342696"/>
                  <a:gd name="connsiteY6" fmla="*/ 1192255 h 1521088"/>
                  <a:gd name="connsiteX7" fmla="*/ 674943 w 1342696"/>
                  <a:gd name="connsiteY7" fmla="*/ 1520867 h 1521088"/>
                  <a:gd name="connsiteX8" fmla="*/ 293847 w 1342696"/>
                  <a:gd name="connsiteY8" fmla="*/ 1235117 h 1521088"/>
                  <a:gd name="connsiteX9" fmla="*/ 10150 w 1342696"/>
                  <a:gd name="connsiteY9" fmla="*/ 768683 h 152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96" h="1521088">
                    <a:moveTo>
                      <a:pt x="10150" y="768683"/>
                    </a:moveTo>
                    <a:cubicBezTo>
                      <a:pt x="-18425" y="616283"/>
                      <a:pt x="11598" y="446081"/>
                      <a:pt x="122397" y="320717"/>
                    </a:cubicBezTo>
                    <a:cubicBezTo>
                      <a:pt x="233196" y="195353"/>
                      <a:pt x="534449" y="56980"/>
                      <a:pt x="674943" y="16499"/>
                    </a:cubicBezTo>
                    <a:cubicBezTo>
                      <a:pt x="815437" y="-23982"/>
                      <a:pt x="874095" y="15221"/>
                      <a:pt x="965360" y="77830"/>
                    </a:cubicBezTo>
                    <a:cubicBezTo>
                      <a:pt x="1056625" y="140439"/>
                      <a:pt x="1203001" y="248438"/>
                      <a:pt x="1265397" y="363580"/>
                    </a:cubicBezTo>
                    <a:cubicBezTo>
                      <a:pt x="1327793" y="478722"/>
                      <a:pt x="1351642" y="635333"/>
                      <a:pt x="1339736" y="768683"/>
                    </a:cubicBezTo>
                    <a:cubicBezTo>
                      <a:pt x="1327830" y="902033"/>
                      <a:pt x="1261896" y="1066891"/>
                      <a:pt x="1151097" y="1192255"/>
                    </a:cubicBezTo>
                    <a:cubicBezTo>
                      <a:pt x="1040298" y="1317619"/>
                      <a:pt x="817818" y="1513723"/>
                      <a:pt x="674943" y="1520867"/>
                    </a:cubicBezTo>
                    <a:cubicBezTo>
                      <a:pt x="532068" y="1528011"/>
                      <a:pt x="404646" y="1360481"/>
                      <a:pt x="293847" y="1235117"/>
                    </a:cubicBezTo>
                    <a:cubicBezTo>
                      <a:pt x="183048" y="1109753"/>
                      <a:pt x="38725" y="921083"/>
                      <a:pt x="10150" y="768683"/>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sp>
            <p:nvSpPr>
              <p:cNvPr id="13" name="Rectangle 12"/>
              <p:cNvSpPr/>
              <p:nvPr/>
            </p:nvSpPr>
            <p:spPr>
              <a:xfrm>
                <a:off x="2253796" y="2405631"/>
                <a:ext cx="1490574" cy="1077218"/>
              </a:xfrm>
              <a:prstGeom prst="rect">
                <a:avLst/>
              </a:prstGeom>
            </p:spPr>
            <p:txBody>
              <a:bodyPr wrap="square">
                <a:spAutoFit/>
              </a:bodyPr>
              <a:lstStyle/>
              <a:p>
                <a:pPr algn="ctr"/>
                <a:r>
                  <a:rPr lang="vi-VN" sz="3200" dirty="0">
                    <a:solidFill>
                      <a:prstClr val="black"/>
                    </a:solidFill>
                    <a:latin typeface="Cambria" panose="02040503050406030204" pitchFamily="18" charset="0"/>
                    <a:ea typeface="Cambria" panose="02040503050406030204" pitchFamily="18" charset="0"/>
                  </a:rPr>
                  <a:t>tròn </a:t>
                </a:r>
                <a:endParaRPr lang="en-GB" sz="3200" dirty="0">
                  <a:solidFill>
                    <a:prstClr val="black"/>
                  </a:solidFill>
                  <a:latin typeface="Cambria" panose="02040503050406030204" pitchFamily="18" charset="0"/>
                  <a:ea typeface="Cambria" panose="02040503050406030204" pitchFamily="18" charset="0"/>
                </a:endParaRPr>
              </a:p>
              <a:p>
                <a:pPr algn="ctr"/>
                <a:r>
                  <a:rPr lang="vi-VN" sz="3200" dirty="0">
                    <a:solidFill>
                      <a:prstClr val="black"/>
                    </a:solidFill>
                    <a:latin typeface="Cambria" panose="02040503050406030204" pitchFamily="18" charset="0"/>
                    <a:ea typeface="Cambria" panose="02040503050406030204" pitchFamily="18" charset="0"/>
                  </a:rPr>
                  <a:t>xoe </a:t>
                </a:r>
                <a:endParaRPr lang="en-GB" sz="3200" dirty="0">
                  <a:solidFill>
                    <a:prstClr val="black"/>
                  </a:solidFill>
                  <a:latin typeface="Cambria" panose="02040503050406030204" pitchFamily="18" charset="0"/>
                  <a:ea typeface="Cambria" panose="02040503050406030204" pitchFamily="18" charset="0"/>
                </a:endParaRPr>
              </a:p>
            </p:txBody>
          </p:sp>
        </p:grpSp>
      </p:grpSp>
      <p:grpSp>
        <p:nvGrpSpPr>
          <p:cNvPr id="46" name="Group 45"/>
          <p:cNvGrpSpPr/>
          <p:nvPr/>
        </p:nvGrpSpPr>
        <p:grpSpPr>
          <a:xfrm>
            <a:off x="6599104" y="1236190"/>
            <a:ext cx="2131046" cy="3633265"/>
            <a:chOff x="6599104" y="1236190"/>
            <a:chExt cx="2131046" cy="3633265"/>
          </a:xfrm>
        </p:grpSpPr>
        <p:sp>
          <p:nvSpPr>
            <p:cNvPr id="42" name="Freeform 41"/>
            <p:cNvSpPr/>
            <p:nvPr/>
          </p:nvSpPr>
          <p:spPr>
            <a:xfrm>
              <a:off x="6599104" y="2919470"/>
              <a:ext cx="1079653" cy="1949985"/>
            </a:xfrm>
            <a:custGeom>
              <a:avLst/>
              <a:gdLst>
                <a:gd name="connsiteX0" fmla="*/ 1079653 w 1079653"/>
                <a:gd name="connsiteY0" fmla="*/ 0 h 1949985"/>
                <a:gd name="connsiteX1" fmla="*/ 892366 w 1079653"/>
                <a:gd name="connsiteY1" fmla="*/ 782197 h 1949985"/>
                <a:gd name="connsiteX2" fmla="*/ 0 w 1079653"/>
                <a:gd name="connsiteY2" fmla="*/ 1949985 h 1949985"/>
              </a:gdLst>
              <a:ahLst/>
              <a:cxnLst>
                <a:cxn ang="0">
                  <a:pos x="connsiteX0" y="connsiteY0"/>
                </a:cxn>
                <a:cxn ang="0">
                  <a:pos x="connsiteX1" y="connsiteY1"/>
                </a:cxn>
                <a:cxn ang="0">
                  <a:pos x="connsiteX2" y="connsiteY2"/>
                </a:cxn>
              </a:cxnLst>
              <a:rect l="l" t="t" r="r" b="b"/>
              <a:pathLst>
                <a:path w="1079653" h="1949985">
                  <a:moveTo>
                    <a:pt x="1079653" y="0"/>
                  </a:moveTo>
                  <a:cubicBezTo>
                    <a:pt x="1075980" y="228600"/>
                    <a:pt x="1072308" y="457200"/>
                    <a:pt x="892366" y="782197"/>
                  </a:cubicBezTo>
                  <a:cubicBezTo>
                    <a:pt x="712424" y="1107194"/>
                    <a:pt x="356212" y="1528589"/>
                    <a:pt x="0" y="1949985"/>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grpSp>
          <p:nvGrpSpPr>
            <p:cNvPr id="32" name="Group 31"/>
            <p:cNvGrpSpPr/>
            <p:nvPr/>
          </p:nvGrpSpPr>
          <p:grpSpPr>
            <a:xfrm>
              <a:off x="6832586" y="1236190"/>
              <a:ext cx="1897564" cy="1782808"/>
              <a:chOff x="5908624" y="1228658"/>
              <a:chExt cx="1897564" cy="1782808"/>
            </a:xfrm>
          </p:grpSpPr>
          <p:sp>
            <p:nvSpPr>
              <p:cNvPr id="27" name="Oval 21"/>
              <p:cNvSpPr/>
              <p:nvPr/>
            </p:nvSpPr>
            <p:spPr>
              <a:xfrm>
                <a:off x="5908624" y="1228658"/>
                <a:ext cx="1897564" cy="1782808"/>
              </a:xfrm>
              <a:custGeom>
                <a:avLst/>
                <a:gdLst>
                  <a:gd name="connsiteX0" fmla="*/ 0 w 1329586"/>
                  <a:gd name="connsiteY0" fmla="*/ 752184 h 1504368"/>
                  <a:gd name="connsiteX1" fmla="*/ 664793 w 1329586"/>
                  <a:gd name="connsiteY1" fmla="*/ 0 h 1504368"/>
                  <a:gd name="connsiteX2" fmla="*/ 1329586 w 1329586"/>
                  <a:gd name="connsiteY2" fmla="*/ 752184 h 1504368"/>
                  <a:gd name="connsiteX3" fmla="*/ 664793 w 1329586"/>
                  <a:gd name="connsiteY3" fmla="*/ 1504368 h 1504368"/>
                  <a:gd name="connsiteX4" fmla="*/ 0 w 1329586"/>
                  <a:gd name="connsiteY4" fmla="*/ 752184 h 1504368"/>
                  <a:gd name="connsiteX0" fmla="*/ 10660 w 1340246"/>
                  <a:gd name="connsiteY0" fmla="*/ 752184 h 1519637"/>
                  <a:gd name="connsiteX1" fmla="*/ 675453 w 1340246"/>
                  <a:gd name="connsiteY1" fmla="*/ 0 h 1519637"/>
                  <a:gd name="connsiteX2" fmla="*/ 1340246 w 1340246"/>
                  <a:gd name="connsiteY2" fmla="*/ 752184 h 1519637"/>
                  <a:gd name="connsiteX3" fmla="*/ 675453 w 1340246"/>
                  <a:gd name="connsiteY3" fmla="*/ 1504368 h 1519637"/>
                  <a:gd name="connsiteX4" fmla="*/ 294357 w 1340246"/>
                  <a:gd name="connsiteY4" fmla="*/ 1218618 h 1519637"/>
                  <a:gd name="connsiteX5" fmla="*/ 10660 w 1340246"/>
                  <a:gd name="connsiteY5" fmla="*/ 752184 h 1519637"/>
                  <a:gd name="connsiteX0" fmla="*/ 10150 w 1339736"/>
                  <a:gd name="connsiteY0" fmla="*/ 765690 h 1533143"/>
                  <a:gd name="connsiteX1" fmla="*/ 122397 w 1339736"/>
                  <a:gd name="connsiteY1" fmla="*/ 317724 h 1533143"/>
                  <a:gd name="connsiteX2" fmla="*/ 674943 w 1339736"/>
                  <a:gd name="connsiteY2" fmla="*/ 13506 h 1533143"/>
                  <a:gd name="connsiteX3" fmla="*/ 1339736 w 1339736"/>
                  <a:gd name="connsiteY3" fmla="*/ 765690 h 1533143"/>
                  <a:gd name="connsiteX4" fmla="*/ 674943 w 1339736"/>
                  <a:gd name="connsiteY4" fmla="*/ 1517874 h 1533143"/>
                  <a:gd name="connsiteX5" fmla="*/ 293847 w 1339736"/>
                  <a:gd name="connsiteY5" fmla="*/ 1232124 h 1533143"/>
                  <a:gd name="connsiteX6" fmla="*/ 10150 w 1339736"/>
                  <a:gd name="connsiteY6" fmla="*/ 765690 h 1533143"/>
                  <a:gd name="connsiteX0" fmla="*/ 10150 w 1343162"/>
                  <a:gd name="connsiteY0" fmla="*/ 784543 h 1551996"/>
                  <a:gd name="connsiteX1" fmla="*/ 122397 w 1343162"/>
                  <a:gd name="connsiteY1" fmla="*/ 336577 h 1551996"/>
                  <a:gd name="connsiteX2" fmla="*/ 674943 w 1343162"/>
                  <a:gd name="connsiteY2" fmla="*/ 32359 h 1551996"/>
                  <a:gd name="connsiteX3" fmla="*/ 965360 w 1343162"/>
                  <a:gd name="connsiteY3" fmla="*/ 93690 h 1551996"/>
                  <a:gd name="connsiteX4" fmla="*/ 1339736 w 1343162"/>
                  <a:gd name="connsiteY4" fmla="*/ 784543 h 1551996"/>
                  <a:gd name="connsiteX5" fmla="*/ 674943 w 1343162"/>
                  <a:gd name="connsiteY5" fmla="*/ 1536727 h 1551996"/>
                  <a:gd name="connsiteX6" fmla="*/ 293847 w 1343162"/>
                  <a:gd name="connsiteY6" fmla="*/ 1250977 h 1551996"/>
                  <a:gd name="connsiteX7" fmla="*/ 10150 w 1343162"/>
                  <a:gd name="connsiteY7" fmla="*/ 784543 h 1551996"/>
                  <a:gd name="connsiteX0" fmla="*/ 10150 w 1341202"/>
                  <a:gd name="connsiteY0" fmla="*/ 784543 h 1536948"/>
                  <a:gd name="connsiteX1" fmla="*/ 122397 w 1341202"/>
                  <a:gd name="connsiteY1" fmla="*/ 336577 h 1536948"/>
                  <a:gd name="connsiteX2" fmla="*/ 674943 w 1341202"/>
                  <a:gd name="connsiteY2" fmla="*/ 32359 h 1536948"/>
                  <a:gd name="connsiteX3" fmla="*/ 965360 w 1341202"/>
                  <a:gd name="connsiteY3" fmla="*/ 93690 h 1536948"/>
                  <a:gd name="connsiteX4" fmla="*/ 1339736 w 1341202"/>
                  <a:gd name="connsiteY4" fmla="*/ 784543 h 1536948"/>
                  <a:gd name="connsiteX5" fmla="*/ 1151097 w 1341202"/>
                  <a:gd name="connsiteY5" fmla="*/ 1208115 h 1536948"/>
                  <a:gd name="connsiteX6" fmla="*/ 674943 w 1341202"/>
                  <a:gd name="connsiteY6" fmla="*/ 1536727 h 1536948"/>
                  <a:gd name="connsiteX7" fmla="*/ 293847 w 1341202"/>
                  <a:gd name="connsiteY7" fmla="*/ 1250977 h 1536948"/>
                  <a:gd name="connsiteX8" fmla="*/ 10150 w 1341202"/>
                  <a:gd name="connsiteY8" fmla="*/ 784543 h 1536948"/>
                  <a:gd name="connsiteX0" fmla="*/ 10150 w 1342696"/>
                  <a:gd name="connsiteY0" fmla="*/ 768683 h 1521088"/>
                  <a:gd name="connsiteX1" fmla="*/ 122397 w 1342696"/>
                  <a:gd name="connsiteY1" fmla="*/ 320717 h 1521088"/>
                  <a:gd name="connsiteX2" fmla="*/ 674943 w 1342696"/>
                  <a:gd name="connsiteY2" fmla="*/ 16499 h 1521088"/>
                  <a:gd name="connsiteX3" fmla="*/ 965360 w 1342696"/>
                  <a:gd name="connsiteY3" fmla="*/ 77830 h 1521088"/>
                  <a:gd name="connsiteX4" fmla="*/ 1265397 w 1342696"/>
                  <a:gd name="connsiteY4" fmla="*/ 363580 h 1521088"/>
                  <a:gd name="connsiteX5" fmla="*/ 1339736 w 1342696"/>
                  <a:gd name="connsiteY5" fmla="*/ 768683 h 1521088"/>
                  <a:gd name="connsiteX6" fmla="*/ 1151097 w 1342696"/>
                  <a:gd name="connsiteY6" fmla="*/ 1192255 h 1521088"/>
                  <a:gd name="connsiteX7" fmla="*/ 674943 w 1342696"/>
                  <a:gd name="connsiteY7" fmla="*/ 1520867 h 1521088"/>
                  <a:gd name="connsiteX8" fmla="*/ 293847 w 1342696"/>
                  <a:gd name="connsiteY8" fmla="*/ 1235117 h 1521088"/>
                  <a:gd name="connsiteX9" fmla="*/ 10150 w 1342696"/>
                  <a:gd name="connsiteY9" fmla="*/ 768683 h 152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96" h="1521088">
                    <a:moveTo>
                      <a:pt x="10150" y="768683"/>
                    </a:moveTo>
                    <a:cubicBezTo>
                      <a:pt x="-18425" y="616283"/>
                      <a:pt x="11598" y="446081"/>
                      <a:pt x="122397" y="320717"/>
                    </a:cubicBezTo>
                    <a:cubicBezTo>
                      <a:pt x="233196" y="195353"/>
                      <a:pt x="534449" y="56980"/>
                      <a:pt x="674943" y="16499"/>
                    </a:cubicBezTo>
                    <a:cubicBezTo>
                      <a:pt x="815437" y="-23982"/>
                      <a:pt x="874095" y="15221"/>
                      <a:pt x="965360" y="77830"/>
                    </a:cubicBezTo>
                    <a:cubicBezTo>
                      <a:pt x="1056625" y="140439"/>
                      <a:pt x="1203001" y="248438"/>
                      <a:pt x="1265397" y="363580"/>
                    </a:cubicBezTo>
                    <a:cubicBezTo>
                      <a:pt x="1327793" y="478722"/>
                      <a:pt x="1351642" y="635333"/>
                      <a:pt x="1339736" y="768683"/>
                    </a:cubicBezTo>
                    <a:cubicBezTo>
                      <a:pt x="1327830" y="902033"/>
                      <a:pt x="1261896" y="1066891"/>
                      <a:pt x="1151097" y="1192255"/>
                    </a:cubicBezTo>
                    <a:cubicBezTo>
                      <a:pt x="1040298" y="1317619"/>
                      <a:pt x="817818" y="1513723"/>
                      <a:pt x="674943" y="1520867"/>
                    </a:cubicBezTo>
                    <a:cubicBezTo>
                      <a:pt x="532068" y="1528011"/>
                      <a:pt x="404646" y="1360481"/>
                      <a:pt x="293847" y="1235117"/>
                    </a:cubicBezTo>
                    <a:cubicBezTo>
                      <a:pt x="183048" y="1109753"/>
                      <a:pt x="38725" y="921083"/>
                      <a:pt x="10150" y="768683"/>
                    </a:cubicBezTo>
                    <a:close/>
                  </a:path>
                </a:pathLst>
              </a:custGeom>
              <a:solidFill>
                <a:srgbClr val="00D6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sp>
            <p:nvSpPr>
              <p:cNvPr id="19" name="Rectangle 18"/>
              <p:cNvSpPr/>
              <p:nvPr/>
            </p:nvSpPr>
            <p:spPr>
              <a:xfrm>
                <a:off x="6338563" y="1518274"/>
                <a:ext cx="1162498" cy="1077218"/>
              </a:xfrm>
              <a:prstGeom prst="rect">
                <a:avLst/>
              </a:prstGeom>
            </p:spPr>
            <p:txBody>
              <a:bodyPr wrap="none">
                <a:spAutoFit/>
              </a:bodyPr>
              <a:lstStyle/>
              <a:p>
                <a:pPr algn="ctr"/>
                <a:r>
                  <a:rPr lang="vi-VN" sz="3200" dirty="0">
                    <a:solidFill>
                      <a:srgbClr val="000000"/>
                    </a:solidFill>
                    <a:latin typeface="Cambria" panose="02040503050406030204" pitchFamily="18" charset="0"/>
                    <a:ea typeface="Cambria" panose="02040503050406030204" pitchFamily="18" charset="0"/>
                  </a:rPr>
                  <a:t>ngắn </a:t>
                </a:r>
                <a:endParaRPr lang="en-GB" sz="3200" dirty="0">
                  <a:solidFill>
                    <a:srgbClr val="000000"/>
                  </a:solidFill>
                  <a:latin typeface="Cambria" panose="02040503050406030204" pitchFamily="18" charset="0"/>
                  <a:ea typeface="Cambria" panose="02040503050406030204" pitchFamily="18" charset="0"/>
                </a:endParaRPr>
              </a:p>
              <a:p>
                <a:pPr algn="ctr"/>
                <a:r>
                  <a:rPr lang="vi-VN" sz="3200" dirty="0">
                    <a:solidFill>
                      <a:srgbClr val="000000"/>
                    </a:solidFill>
                    <a:latin typeface="Cambria" panose="02040503050406030204" pitchFamily="18" charset="0"/>
                    <a:ea typeface="Cambria" panose="02040503050406030204" pitchFamily="18" charset="0"/>
                  </a:rPr>
                  <a:t>ngủn </a:t>
                </a:r>
              </a:p>
            </p:txBody>
          </p:sp>
        </p:grpSp>
      </p:grpSp>
      <p:grpSp>
        <p:nvGrpSpPr>
          <p:cNvPr id="43" name="Group 42"/>
          <p:cNvGrpSpPr/>
          <p:nvPr/>
        </p:nvGrpSpPr>
        <p:grpSpPr>
          <a:xfrm>
            <a:off x="1406649" y="1360749"/>
            <a:ext cx="3473823" cy="3695993"/>
            <a:chOff x="1406649" y="1360749"/>
            <a:chExt cx="3473823" cy="3695993"/>
          </a:xfrm>
        </p:grpSpPr>
        <p:sp>
          <p:nvSpPr>
            <p:cNvPr id="23" name="Freeform 22"/>
            <p:cNvSpPr/>
            <p:nvPr/>
          </p:nvSpPr>
          <p:spPr>
            <a:xfrm>
              <a:off x="2168588" y="3073706"/>
              <a:ext cx="2711884" cy="1983036"/>
            </a:xfrm>
            <a:custGeom>
              <a:avLst/>
              <a:gdLst>
                <a:gd name="connsiteX0" fmla="*/ 200039 w 2711884"/>
                <a:gd name="connsiteY0" fmla="*/ 0 h 1983036"/>
                <a:gd name="connsiteX1" fmla="*/ 255123 w 2711884"/>
                <a:gd name="connsiteY1" fmla="*/ 881349 h 1983036"/>
                <a:gd name="connsiteX2" fmla="*/ 2711884 w 2711884"/>
                <a:gd name="connsiteY2" fmla="*/ 1983036 h 1983036"/>
              </a:gdLst>
              <a:ahLst/>
              <a:cxnLst>
                <a:cxn ang="0">
                  <a:pos x="connsiteX0" y="connsiteY0"/>
                </a:cxn>
                <a:cxn ang="0">
                  <a:pos x="connsiteX1" y="connsiteY1"/>
                </a:cxn>
                <a:cxn ang="0">
                  <a:pos x="connsiteX2" y="connsiteY2"/>
                </a:cxn>
              </a:cxnLst>
              <a:rect l="l" t="t" r="r" b="b"/>
              <a:pathLst>
                <a:path w="2711884" h="1983036">
                  <a:moveTo>
                    <a:pt x="200039" y="0"/>
                  </a:moveTo>
                  <a:cubicBezTo>
                    <a:pt x="18260" y="275421"/>
                    <a:pt x="-163518" y="550843"/>
                    <a:pt x="255123" y="881349"/>
                  </a:cubicBezTo>
                  <a:cubicBezTo>
                    <a:pt x="673764" y="1211855"/>
                    <a:pt x="1692824" y="1597445"/>
                    <a:pt x="2711884" y="1983036"/>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grpSp>
          <p:nvGrpSpPr>
            <p:cNvPr id="36" name="Group 35"/>
            <p:cNvGrpSpPr/>
            <p:nvPr/>
          </p:nvGrpSpPr>
          <p:grpSpPr>
            <a:xfrm>
              <a:off x="1406649" y="1360749"/>
              <a:ext cx="1897564" cy="1782808"/>
              <a:chOff x="8700074" y="2390172"/>
              <a:chExt cx="1897564" cy="1782808"/>
            </a:xfrm>
          </p:grpSpPr>
          <p:sp>
            <p:nvSpPr>
              <p:cNvPr id="29" name="Oval 21"/>
              <p:cNvSpPr/>
              <p:nvPr/>
            </p:nvSpPr>
            <p:spPr>
              <a:xfrm>
                <a:off x="8700074" y="2390172"/>
                <a:ext cx="1897564" cy="1782808"/>
              </a:xfrm>
              <a:custGeom>
                <a:avLst/>
                <a:gdLst>
                  <a:gd name="connsiteX0" fmla="*/ 0 w 1329586"/>
                  <a:gd name="connsiteY0" fmla="*/ 752184 h 1504368"/>
                  <a:gd name="connsiteX1" fmla="*/ 664793 w 1329586"/>
                  <a:gd name="connsiteY1" fmla="*/ 0 h 1504368"/>
                  <a:gd name="connsiteX2" fmla="*/ 1329586 w 1329586"/>
                  <a:gd name="connsiteY2" fmla="*/ 752184 h 1504368"/>
                  <a:gd name="connsiteX3" fmla="*/ 664793 w 1329586"/>
                  <a:gd name="connsiteY3" fmla="*/ 1504368 h 1504368"/>
                  <a:gd name="connsiteX4" fmla="*/ 0 w 1329586"/>
                  <a:gd name="connsiteY4" fmla="*/ 752184 h 1504368"/>
                  <a:gd name="connsiteX0" fmla="*/ 10660 w 1340246"/>
                  <a:gd name="connsiteY0" fmla="*/ 752184 h 1519637"/>
                  <a:gd name="connsiteX1" fmla="*/ 675453 w 1340246"/>
                  <a:gd name="connsiteY1" fmla="*/ 0 h 1519637"/>
                  <a:gd name="connsiteX2" fmla="*/ 1340246 w 1340246"/>
                  <a:gd name="connsiteY2" fmla="*/ 752184 h 1519637"/>
                  <a:gd name="connsiteX3" fmla="*/ 675453 w 1340246"/>
                  <a:gd name="connsiteY3" fmla="*/ 1504368 h 1519637"/>
                  <a:gd name="connsiteX4" fmla="*/ 294357 w 1340246"/>
                  <a:gd name="connsiteY4" fmla="*/ 1218618 h 1519637"/>
                  <a:gd name="connsiteX5" fmla="*/ 10660 w 1340246"/>
                  <a:gd name="connsiteY5" fmla="*/ 752184 h 1519637"/>
                  <a:gd name="connsiteX0" fmla="*/ 10150 w 1339736"/>
                  <a:gd name="connsiteY0" fmla="*/ 765690 h 1533143"/>
                  <a:gd name="connsiteX1" fmla="*/ 122397 w 1339736"/>
                  <a:gd name="connsiteY1" fmla="*/ 317724 h 1533143"/>
                  <a:gd name="connsiteX2" fmla="*/ 674943 w 1339736"/>
                  <a:gd name="connsiteY2" fmla="*/ 13506 h 1533143"/>
                  <a:gd name="connsiteX3" fmla="*/ 1339736 w 1339736"/>
                  <a:gd name="connsiteY3" fmla="*/ 765690 h 1533143"/>
                  <a:gd name="connsiteX4" fmla="*/ 674943 w 1339736"/>
                  <a:gd name="connsiteY4" fmla="*/ 1517874 h 1533143"/>
                  <a:gd name="connsiteX5" fmla="*/ 293847 w 1339736"/>
                  <a:gd name="connsiteY5" fmla="*/ 1232124 h 1533143"/>
                  <a:gd name="connsiteX6" fmla="*/ 10150 w 1339736"/>
                  <a:gd name="connsiteY6" fmla="*/ 765690 h 1533143"/>
                  <a:gd name="connsiteX0" fmla="*/ 10150 w 1343162"/>
                  <a:gd name="connsiteY0" fmla="*/ 784543 h 1551996"/>
                  <a:gd name="connsiteX1" fmla="*/ 122397 w 1343162"/>
                  <a:gd name="connsiteY1" fmla="*/ 336577 h 1551996"/>
                  <a:gd name="connsiteX2" fmla="*/ 674943 w 1343162"/>
                  <a:gd name="connsiteY2" fmla="*/ 32359 h 1551996"/>
                  <a:gd name="connsiteX3" fmla="*/ 965360 w 1343162"/>
                  <a:gd name="connsiteY3" fmla="*/ 93690 h 1551996"/>
                  <a:gd name="connsiteX4" fmla="*/ 1339736 w 1343162"/>
                  <a:gd name="connsiteY4" fmla="*/ 784543 h 1551996"/>
                  <a:gd name="connsiteX5" fmla="*/ 674943 w 1343162"/>
                  <a:gd name="connsiteY5" fmla="*/ 1536727 h 1551996"/>
                  <a:gd name="connsiteX6" fmla="*/ 293847 w 1343162"/>
                  <a:gd name="connsiteY6" fmla="*/ 1250977 h 1551996"/>
                  <a:gd name="connsiteX7" fmla="*/ 10150 w 1343162"/>
                  <a:gd name="connsiteY7" fmla="*/ 784543 h 1551996"/>
                  <a:gd name="connsiteX0" fmla="*/ 10150 w 1341202"/>
                  <a:gd name="connsiteY0" fmla="*/ 784543 h 1536948"/>
                  <a:gd name="connsiteX1" fmla="*/ 122397 w 1341202"/>
                  <a:gd name="connsiteY1" fmla="*/ 336577 h 1536948"/>
                  <a:gd name="connsiteX2" fmla="*/ 674943 w 1341202"/>
                  <a:gd name="connsiteY2" fmla="*/ 32359 h 1536948"/>
                  <a:gd name="connsiteX3" fmla="*/ 965360 w 1341202"/>
                  <a:gd name="connsiteY3" fmla="*/ 93690 h 1536948"/>
                  <a:gd name="connsiteX4" fmla="*/ 1339736 w 1341202"/>
                  <a:gd name="connsiteY4" fmla="*/ 784543 h 1536948"/>
                  <a:gd name="connsiteX5" fmla="*/ 1151097 w 1341202"/>
                  <a:gd name="connsiteY5" fmla="*/ 1208115 h 1536948"/>
                  <a:gd name="connsiteX6" fmla="*/ 674943 w 1341202"/>
                  <a:gd name="connsiteY6" fmla="*/ 1536727 h 1536948"/>
                  <a:gd name="connsiteX7" fmla="*/ 293847 w 1341202"/>
                  <a:gd name="connsiteY7" fmla="*/ 1250977 h 1536948"/>
                  <a:gd name="connsiteX8" fmla="*/ 10150 w 1341202"/>
                  <a:gd name="connsiteY8" fmla="*/ 784543 h 1536948"/>
                  <a:gd name="connsiteX0" fmla="*/ 10150 w 1342696"/>
                  <a:gd name="connsiteY0" fmla="*/ 768683 h 1521088"/>
                  <a:gd name="connsiteX1" fmla="*/ 122397 w 1342696"/>
                  <a:gd name="connsiteY1" fmla="*/ 320717 h 1521088"/>
                  <a:gd name="connsiteX2" fmla="*/ 674943 w 1342696"/>
                  <a:gd name="connsiteY2" fmla="*/ 16499 h 1521088"/>
                  <a:gd name="connsiteX3" fmla="*/ 965360 w 1342696"/>
                  <a:gd name="connsiteY3" fmla="*/ 77830 h 1521088"/>
                  <a:gd name="connsiteX4" fmla="*/ 1265397 w 1342696"/>
                  <a:gd name="connsiteY4" fmla="*/ 363580 h 1521088"/>
                  <a:gd name="connsiteX5" fmla="*/ 1339736 w 1342696"/>
                  <a:gd name="connsiteY5" fmla="*/ 768683 h 1521088"/>
                  <a:gd name="connsiteX6" fmla="*/ 1151097 w 1342696"/>
                  <a:gd name="connsiteY6" fmla="*/ 1192255 h 1521088"/>
                  <a:gd name="connsiteX7" fmla="*/ 674943 w 1342696"/>
                  <a:gd name="connsiteY7" fmla="*/ 1520867 h 1521088"/>
                  <a:gd name="connsiteX8" fmla="*/ 293847 w 1342696"/>
                  <a:gd name="connsiteY8" fmla="*/ 1235117 h 1521088"/>
                  <a:gd name="connsiteX9" fmla="*/ 10150 w 1342696"/>
                  <a:gd name="connsiteY9" fmla="*/ 768683 h 152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96" h="1521088">
                    <a:moveTo>
                      <a:pt x="10150" y="768683"/>
                    </a:moveTo>
                    <a:cubicBezTo>
                      <a:pt x="-18425" y="616283"/>
                      <a:pt x="11598" y="446081"/>
                      <a:pt x="122397" y="320717"/>
                    </a:cubicBezTo>
                    <a:cubicBezTo>
                      <a:pt x="233196" y="195353"/>
                      <a:pt x="534449" y="56980"/>
                      <a:pt x="674943" y="16499"/>
                    </a:cubicBezTo>
                    <a:cubicBezTo>
                      <a:pt x="815437" y="-23982"/>
                      <a:pt x="874095" y="15221"/>
                      <a:pt x="965360" y="77830"/>
                    </a:cubicBezTo>
                    <a:cubicBezTo>
                      <a:pt x="1056625" y="140439"/>
                      <a:pt x="1203001" y="248438"/>
                      <a:pt x="1265397" y="363580"/>
                    </a:cubicBezTo>
                    <a:cubicBezTo>
                      <a:pt x="1327793" y="478722"/>
                      <a:pt x="1351642" y="635333"/>
                      <a:pt x="1339736" y="768683"/>
                    </a:cubicBezTo>
                    <a:cubicBezTo>
                      <a:pt x="1327830" y="902033"/>
                      <a:pt x="1261896" y="1066891"/>
                      <a:pt x="1151097" y="1192255"/>
                    </a:cubicBezTo>
                    <a:cubicBezTo>
                      <a:pt x="1040298" y="1317619"/>
                      <a:pt x="817818" y="1513723"/>
                      <a:pt x="674943" y="1520867"/>
                    </a:cubicBezTo>
                    <a:cubicBezTo>
                      <a:pt x="532068" y="1528011"/>
                      <a:pt x="404646" y="1360481"/>
                      <a:pt x="293847" y="1235117"/>
                    </a:cubicBezTo>
                    <a:cubicBezTo>
                      <a:pt x="183048" y="1109753"/>
                      <a:pt x="38725" y="921083"/>
                      <a:pt x="10150" y="768683"/>
                    </a:cubicBez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sp>
            <p:nvSpPr>
              <p:cNvPr id="16" name="Rectangle 15"/>
              <p:cNvSpPr/>
              <p:nvPr/>
            </p:nvSpPr>
            <p:spPr>
              <a:xfrm>
                <a:off x="9001190" y="2603366"/>
                <a:ext cx="1401346" cy="1077218"/>
              </a:xfrm>
              <a:prstGeom prst="rect">
                <a:avLst/>
              </a:prstGeom>
            </p:spPr>
            <p:txBody>
              <a:bodyPr wrap="none">
                <a:spAutoFit/>
              </a:bodyPr>
              <a:lstStyle/>
              <a:p>
                <a:pPr algn="ctr"/>
                <a:r>
                  <a:rPr lang="en-GB" sz="3200" dirty="0">
                    <a:solidFill>
                      <a:srgbClr val="000000"/>
                    </a:solidFill>
                    <a:latin typeface="Cambria" panose="02040503050406030204" pitchFamily="18" charset="0"/>
                    <a:ea typeface="Cambria" panose="02040503050406030204" pitchFamily="18" charset="0"/>
                  </a:rPr>
                  <a:t>t</a:t>
                </a:r>
                <a:r>
                  <a:rPr lang="vi-VN" sz="3200" dirty="0">
                    <a:solidFill>
                      <a:srgbClr val="000000"/>
                    </a:solidFill>
                    <a:latin typeface="Cambria" panose="02040503050406030204" pitchFamily="18" charset="0"/>
                    <a:ea typeface="Cambria" panose="02040503050406030204" pitchFamily="18" charset="0"/>
                  </a:rPr>
                  <a:t>hỉnh </a:t>
                </a:r>
                <a:endParaRPr lang="en-GB" sz="3200" dirty="0">
                  <a:solidFill>
                    <a:srgbClr val="000000"/>
                  </a:solidFill>
                  <a:latin typeface="Cambria" panose="02040503050406030204" pitchFamily="18" charset="0"/>
                  <a:ea typeface="Cambria" panose="02040503050406030204" pitchFamily="18" charset="0"/>
                </a:endParaRPr>
              </a:p>
              <a:p>
                <a:pPr algn="ctr"/>
                <a:r>
                  <a:rPr lang="vi-VN" sz="3200" dirty="0">
                    <a:solidFill>
                      <a:srgbClr val="000000"/>
                    </a:solidFill>
                    <a:latin typeface="Cambria" panose="02040503050406030204" pitchFamily="18" charset="0"/>
                    <a:ea typeface="Cambria" panose="02040503050406030204" pitchFamily="18" charset="0"/>
                  </a:rPr>
                  <a:t>thoảng</a:t>
                </a:r>
              </a:p>
            </p:txBody>
          </p:sp>
        </p:grpSp>
      </p:grpSp>
      <p:grpSp>
        <p:nvGrpSpPr>
          <p:cNvPr id="49" name="Group 48"/>
          <p:cNvGrpSpPr/>
          <p:nvPr/>
        </p:nvGrpSpPr>
        <p:grpSpPr>
          <a:xfrm>
            <a:off x="6673514" y="1027902"/>
            <a:ext cx="3781228" cy="3796182"/>
            <a:chOff x="6673514" y="1027902"/>
            <a:chExt cx="3781228" cy="3796182"/>
          </a:xfrm>
        </p:grpSpPr>
        <p:grpSp>
          <p:nvGrpSpPr>
            <p:cNvPr id="35" name="Group 34"/>
            <p:cNvGrpSpPr/>
            <p:nvPr/>
          </p:nvGrpSpPr>
          <p:grpSpPr>
            <a:xfrm>
              <a:off x="8557178" y="1027902"/>
              <a:ext cx="1897564" cy="1782808"/>
              <a:chOff x="8237697" y="1333860"/>
              <a:chExt cx="1897564" cy="1782808"/>
            </a:xfrm>
          </p:grpSpPr>
          <p:sp>
            <p:nvSpPr>
              <p:cNvPr id="28" name="Oval 21"/>
              <p:cNvSpPr/>
              <p:nvPr/>
            </p:nvSpPr>
            <p:spPr>
              <a:xfrm>
                <a:off x="8237697" y="1333860"/>
                <a:ext cx="1897564" cy="1782808"/>
              </a:xfrm>
              <a:custGeom>
                <a:avLst/>
                <a:gdLst>
                  <a:gd name="connsiteX0" fmla="*/ 0 w 1329586"/>
                  <a:gd name="connsiteY0" fmla="*/ 752184 h 1504368"/>
                  <a:gd name="connsiteX1" fmla="*/ 664793 w 1329586"/>
                  <a:gd name="connsiteY1" fmla="*/ 0 h 1504368"/>
                  <a:gd name="connsiteX2" fmla="*/ 1329586 w 1329586"/>
                  <a:gd name="connsiteY2" fmla="*/ 752184 h 1504368"/>
                  <a:gd name="connsiteX3" fmla="*/ 664793 w 1329586"/>
                  <a:gd name="connsiteY3" fmla="*/ 1504368 h 1504368"/>
                  <a:gd name="connsiteX4" fmla="*/ 0 w 1329586"/>
                  <a:gd name="connsiteY4" fmla="*/ 752184 h 1504368"/>
                  <a:gd name="connsiteX0" fmla="*/ 10660 w 1340246"/>
                  <a:gd name="connsiteY0" fmla="*/ 752184 h 1519637"/>
                  <a:gd name="connsiteX1" fmla="*/ 675453 w 1340246"/>
                  <a:gd name="connsiteY1" fmla="*/ 0 h 1519637"/>
                  <a:gd name="connsiteX2" fmla="*/ 1340246 w 1340246"/>
                  <a:gd name="connsiteY2" fmla="*/ 752184 h 1519637"/>
                  <a:gd name="connsiteX3" fmla="*/ 675453 w 1340246"/>
                  <a:gd name="connsiteY3" fmla="*/ 1504368 h 1519637"/>
                  <a:gd name="connsiteX4" fmla="*/ 294357 w 1340246"/>
                  <a:gd name="connsiteY4" fmla="*/ 1218618 h 1519637"/>
                  <a:gd name="connsiteX5" fmla="*/ 10660 w 1340246"/>
                  <a:gd name="connsiteY5" fmla="*/ 752184 h 1519637"/>
                  <a:gd name="connsiteX0" fmla="*/ 10150 w 1339736"/>
                  <a:gd name="connsiteY0" fmla="*/ 765690 h 1533143"/>
                  <a:gd name="connsiteX1" fmla="*/ 122397 w 1339736"/>
                  <a:gd name="connsiteY1" fmla="*/ 317724 h 1533143"/>
                  <a:gd name="connsiteX2" fmla="*/ 674943 w 1339736"/>
                  <a:gd name="connsiteY2" fmla="*/ 13506 h 1533143"/>
                  <a:gd name="connsiteX3" fmla="*/ 1339736 w 1339736"/>
                  <a:gd name="connsiteY3" fmla="*/ 765690 h 1533143"/>
                  <a:gd name="connsiteX4" fmla="*/ 674943 w 1339736"/>
                  <a:gd name="connsiteY4" fmla="*/ 1517874 h 1533143"/>
                  <a:gd name="connsiteX5" fmla="*/ 293847 w 1339736"/>
                  <a:gd name="connsiteY5" fmla="*/ 1232124 h 1533143"/>
                  <a:gd name="connsiteX6" fmla="*/ 10150 w 1339736"/>
                  <a:gd name="connsiteY6" fmla="*/ 765690 h 1533143"/>
                  <a:gd name="connsiteX0" fmla="*/ 10150 w 1343162"/>
                  <a:gd name="connsiteY0" fmla="*/ 784543 h 1551996"/>
                  <a:gd name="connsiteX1" fmla="*/ 122397 w 1343162"/>
                  <a:gd name="connsiteY1" fmla="*/ 336577 h 1551996"/>
                  <a:gd name="connsiteX2" fmla="*/ 674943 w 1343162"/>
                  <a:gd name="connsiteY2" fmla="*/ 32359 h 1551996"/>
                  <a:gd name="connsiteX3" fmla="*/ 965360 w 1343162"/>
                  <a:gd name="connsiteY3" fmla="*/ 93690 h 1551996"/>
                  <a:gd name="connsiteX4" fmla="*/ 1339736 w 1343162"/>
                  <a:gd name="connsiteY4" fmla="*/ 784543 h 1551996"/>
                  <a:gd name="connsiteX5" fmla="*/ 674943 w 1343162"/>
                  <a:gd name="connsiteY5" fmla="*/ 1536727 h 1551996"/>
                  <a:gd name="connsiteX6" fmla="*/ 293847 w 1343162"/>
                  <a:gd name="connsiteY6" fmla="*/ 1250977 h 1551996"/>
                  <a:gd name="connsiteX7" fmla="*/ 10150 w 1343162"/>
                  <a:gd name="connsiteY7" fmla="*/ 784543 h 1551996"/>
                  <a:gd name="connsiteX0" fmla="*/ 10150 w 1341202"/>
                  <a:gd name="connsiteY0" fmla="*/ 784543 h 1536948"/>
                  <a:gd name="connsiteX1" fmla="*/ 122397 w 1341202"/>
                  <a:gd name="connsiteY1" fmla="*/ 336577 h 1536948"/>
                  <a:gd name="connsiteX2" fmla="*/ 674943 w 1341202"/>
                  <a:gd name="connsiteY2" fmla="*/ 32359 h 1536948"/>
                  <a:gd name="connsiteX3" fmla="*/ 965360 w 1341202"/>
                  <a:gd name="connsiteY3" fmla="*/ 93690 h 1536948"/>
                  <a:gd name="connsiteX4" fmla="*/ 1339736 w 1341202"/>
                  <a:gd name="connsiteY4" fmla="*/ 784543 h 1536948"/>
                  <a:gd name="connsiteX5" fmla="*/ 1151097 w 1341202"/>
                  <a:gd name="connsiteY5" fmla="*/ 1208115 h 1536948"/>
                  <a:gd name="connsiteX6" fmla="*/ 674943 w 1341202"/>
                  <a:gd name="connsiteY6" fmla="*/ 1536727 h 1536948"/>
                  <a:gd name="connsiteX7" fmla="*/ 293847 w 1341202"/>
                  <a:gd name="connsiteY7" fmla="*/ 1250977 h 1536948"/>
                  <a:gd name="connsiteX8" fmla="*/ 10150 w 1341202"/>
                  <a:gd name="connsiteY8" fmla="*/ 784543 h 1536948"/>
                  <a:gd name="connsiteX0" fmla="*/ 10150 w 1342696"/>
                  <a:gd name="connsiteY0" fmla="*/ 768683 h 1521088"/>
                  <a:gd name="connsiteX1" fmla="*/ 122397 w 1342696"/>
                  <a:gd name="connsiteY1" fmla="*/ 320717 h 1521088"/>
                  <a:gd name="connsiteX2" fmla="*/ 674943 w 1342696"/>
                  <a:gd name="connsiteY2" fmla="*/ 16499 h 1521088"/>
                  <a:gd name="connsiteX3" fmla="*/ 965360 w 1342696"/>
                  <a:gd name="connsiteY3" fmla="*/ 77830 h 1521088"/>
                  <a:gd name="connsiteX4" fmla="*/ 1265397 w 1342696"/>
                  <a:gd name="connsiteY4" fmla="*/ 363580 h 1521088"/>
                  <a:gd name="connsiteX5" fmla="*/ 1339736 w 1342696"/>
                  <a:gd name="connsiteY5" fmla="*/ 768683 h 1521088"/>
                  <a:gd name="connsiteX6" fmla="*/ 1151097 w 1342696"/>
                  <a:gd name="connsiteY6" fmla="*/ 1192255 h 1521088"/>
                  <a:gd name="connsiteX7" fmla="*/ 674943 w 1342696"/>
                  <a:gd name="connsiteY7" fmla="*/ 1520867 h 1521088"/>
                  <a:gd name="connsiteX8" fmla="*/ 293847 w 1342696"/>
                  <a:gd name="connsiteY8" fmla="*/ 1235117 h 1521088"/>
                  <a:gd name="connsiteX9" fmla="*/ 10150 w 1342696"/>
                  <a:gd name="connsiteY9" fmla="*/ 768683 h 152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96" h="1521088">
                    <a:moveTo>
                      <a:pt x="10150" y="768683"/>
                    </a:moveTo>
                    <a:cubicBezTo>
                      <a:pt x="-18425" y="616283"/>
                      <a:pt x="11598" y="446081"/>
                      <a:pt x="122397" y="320717"/>
                    </a:cubicBezTo>
                    <a:cubicBezTo>
                      <a:pt x="233196" y="195353"/>
                      <a:pt x="534449" y="56980"/>
                      <a:pt x="674943" y="16499"/>
                    </a:cubicBezTo>
                    <a:cubicBezTo>
                      <a:pt x="815437" y="-23982"/>
                      <a:pt x="874095" y="15221"/>
                      <a:pt x="965360" y="77830"/>
                    </a:cubicBezTo>
                    <a:cubicBezTo>
                      <a:pt x="1056625" y="140439"/>
                      <a:pt x="1203001" y="248438"/>
                      <a:pt x="1265397" y="363580"/>
                    </a:cubicBezTo>
                    <a:cubicBezTo>
                      <a:pt x="1327793" y="478722"/>
                      <a:pt x="1351642" y="635333"/>
                      <a:pt x="1339736" y="768683"/>
                    </a:cubicBezTo>
                    <a:cubicBezTo>
                      <a:pt x="1327830" y="902033"/>
                      <a:pt x="1261896" y="1066891"/>
                      <a:pt x="1151097" y="1192255"/>
                    </a:cubicBezTo>
                    <a:cubicBezTo>
                      <a:pt x="1040298" y="1317619"/>
                      <a:pt x="817818" y="1513723"/>
                      <a:pt x="674943" y="1520867"/>
                    </a:cubicBezTo>
                    <a:cubicBezTo>
                      <a:pt x="532068" y="1528011"/>
                      <a:pt x="404646" y="1360481"/>
                      <a:pt x="293847" y="1235117"/>
                    </a:cubicBezTo>
                    <a:cubicBezTo>
                      <a:pt x="183048" y="1109753"/>
                      <a:pt x="38725" y="921083"/>
                      <a:pt x="10150" y="768683"/>
                    </a:cubicBezTo>
                    <a:close/>
                  </a:path>
                </a:pathLst>
              </a:cu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sp>
            <p:nvSpPr>
              <p:cNvPr id="20" name="Rectangle 19"/>
              <p:cNvSpPr/>
              <p:nvPr/>
            </p:nvSpPr>
            <p:spPr>
              <a:xfrm>
                <a:off x="8448937" y="1793719"/>
                <a:ext cx="1332416" cy="584775"/>
              </a:xfrm>
              <a:prstGeom prst="rect">
                <a:avLst/>
              </a:prstGeom>
            </p:spPr>
            <p:txBody>
              <a:bodyPr wrap="none">
                <a:spAutoFit/>
              </a:bodyPr>
              <a:lstStyle/>
              <a:p>
                <a:r>
                  <a:rPr lang="vi-VN" sz="3200" dirty="0">
                    <a:solidFill>
                      <a:prstClr val="black"/>
                    </a:solidFill>
                    <a:latin typeface="Cambria" panose="02040503050406030204" pitchFamily="18" charset="0"/>
                    <a:ea typeface="Cambria" panose="02040503050406030204" pitchFamily="18" charset="0"/>
                  </a:rPr>
                  <a:t>Cô-li-a</a:t>
                </a:r>
              </a:p>
            </p:txBody>
          </p:sp>
        </p:grpSp>
        <p:sp>
          <p:nvSpPr>
            <p:cNvPr id="41" name="Freeform 40"/>
            <p:cNvSpPr/>
            <p:nvPr/>
          </p:nvSpPr>
          <p:spPr>
            <a:xfrm>
              <a:off x="6673514" y="2468752"/>
              <a:ext cx="2922325" cy="2355332"/>
            </a:xfrm>
            <a:custGeom>
              <a:avLst/>
              <a:gdLst>
                <a:gd name="connsiteX0" fmla="*/ 2922325 w 2922325"/>
                <a:gd name="connsiteY0" fmla="*/ 0 h 2355332"/>
                <a:gd name="connsiteX1" fmla="*/ 1655385 w 2922325"/>
                <a:gd name="connsiteY1" fmla="*/ 1178805 h 2355332"/>
                <a:gd name="connsiteX2" fmla="*/ 840137 w 2922325"/>
                <a:gd name="connsiteY2" fmla="*/ 1641514 h 2355332"/>
                <a:gd name="connsiteX3" fmla="*/ 57940 w 2922325"/>
                <a:gd name="connsiteY3" fmla="*/ 2302526 h 2355332"/>
                <a:gd name="connsiteX4" fmla="*/ 57940 w 2922325"/>
                <a:gd name="connsiteY4" fmla="*/ 2313543 h 2355332"/>
                <a:gd name="connsiteX5" fmla="*/ 24889 w 2922325"/>
                <a:gd name="connsiteY5" fmla="*/ 2313543 h 2355332"/>
                <a:gd name="connsiteX6" fmla="*/ 79973 w 2922325"/>
                <a:gd name="connsiteY6" fmla="*/ 2291509 h 2355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2325" h="2355332">
                  <a:moveTo>
                    <a:pt x="2922325" y="0"/>
                  </a:moveTo>
                  <a:cubicBezTo>
                    <a:pt x="2462370" y="452609"/>
                    <a:pt x="2002416" y="905219"/>
                    <a:pt x="1655385" y="1178805"/>
                  </a:cubicBezTo>
                  <a:cubicBezTo>
                    <a:pt x="1308354" y="1452391"/>
                    <a:pt x="1106378" y="1454227"/>
                    <a:pt x="840137" y="1641514"/>
                  </a:cubicBezTo>
                  <a:cubicBezTo>
                    <a:pt x="573896" y="1828801"/>
                    <a:pt x="57940" y="2302526"/>
                    <a:pt x="57940" y="2302526"/>
                  </a:cubicBezTo>
                  <a:cubicBezTo>
                    <a:pt x="-72426" y="2414531"/>
                    <a:pt x="57940" y="2313543"/>
                    <a:pt x="57940" y="2313543"/>
                  </a:cubicBezTo>
                  <a:cubicBezTo>
                    <a:pt x="52432" y="2315379"/>
                    <a:pt x="21217" y="2317215"/>
                    <a:pt x="24889" y="2313543"/>
                  </a:cubicBezTo>
                  <a:cubicBezTo>
                    <a:pt x="28561" y="2309871"/>
                    <a:pt x="54267" y="2300690"/>
                    <a:pt x="79973" y="2291509"/>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grpSp>
      <p:grpSp>
        <p:nvGrpSpPr>
          <p:cNvPr id="50" name="Group 49"/>
          <p:cNvGrpSpPr/>
          <p:nvPr/>
        </p:nvGrpSpPr>
        <p:grpSpPr>
          <a:xfrm>
            <a:off x="6571320" y="2490239"/>
            <a:ext cx="3031409" cy="2333652"/>
            <a:chOff x="6571320" y="2490239"/>
            <a:chExt cx="3031409" cy="2333652"/>
          </a:xfrm>
        </p:grpSpPr>
        <p:sp>
          <p:nvSpPr>
            <p:cNvPr id="37" name="Freeform 36"/>
            <p:cNvSpPr/>
            <p:nvPr/>
          </p:nvSpPr>
          <p:spPr>
            <a:xfrm>
              <a:off x="6571320" y="4273047"/>
              <a:ext cx="2038120" cy="550844"/>
            </a:xfrm>
            <a:custGeom>
              <a:avLst/>
              <a:gdLst>
                <a:gd name="connsiteX0" fmla="*/ 2038120 w 2038120"/>
                <a:gd name="connsiteY0" fmla="*/ 0 h 550844"/>
                <a:gd name="connsiteX1" fmla="*/ 1156771 w 2038120"/>
                <a:gd name="connsiteY1" fmla="*/ 352540 h 550844"/>
                <a:gd name="connsiteX2" fmla="*/ 0 w 2038120"/>
                <a:gd name="connsiteY2" fmla="*/ 550844 h 550844"/>
              </a:gdLst>
              <a:ahLst/>
              <a:cxnLst>
                <a:cxn ang="0">
                  <a:pos x="connsiteX0" y="connsiteY0"/>
                </a:cxn>
                <a:cxn ang="0">
                  <a:pos x="connsiteX1" y="connsiteY1"/>
                </a:cxn>
                <a:cxn ang="0">
                  <a:pos x="connsiteX2" y="connsiteY2"/>
                </a:cxn>
              </a:cxnLst>
              <a:rect l="l" t="t" r="r" b="b"/>
              <a:pathLst>
                <a:path w="2038120" h="550844">
                  <a:moveTo>
                    <a:pt x="2038120" y="0"/>
                  </a:moveTo>
                  <a:cubicBezTo>
                    <a:pt x="1767289" y="130366"/>
                    <a:pt x="1496458" y="260733"/>
                    <a:pt x="1156771" y="352540"/>
                  </a:cubicBezTo>
                  <a:cubicBezTo>
                    <a:pt x="817084" y="444347"/>
                    <a:pt x="408542" y="497595"/>
                    <a:pt x="0" y="550844"/>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grpSp>
          <p:nvGrpSpPr>
            <p:cNvPr id="40" name="Group 39"/>
            <p:cNvGrpSpPr/>
            <p:nvPr/>
          </p:nvGrpSpPr>
          <p:grpSpPr>
            <a:xfrm>
              <a:off x="7705165" y="2490239"/>
              <a:ext cx="1897564" cy="1782808"/>
              <a:chOff x="6712937" y="3305602"/>
              <a:chExt cx="1897564" cy="1782808"/>
            </a:xfrm>
          </p:grpSpPr>
          <p:sp>
            <p:nvSpPr>
              <p:cNvPr id="38" name="Oval 21"/>
              <p:cNvSpPr/>
              <p:nvPr/>
            </p:nvSpPr>
            <p:spPr>
              <a:xfrm>
                <a:off x="6712937" y="3305602"/>
                <a:ext cx="1897564" cy="1782808"/>
              </a:xfrm>
              <a:custGeom>
                <a:avLst/>
                <a:gdLst>
                  <a:gd name="connsiteX0" fmla="*/ 0 w 1329586"/>
                  <a:gd name="connsiteY0" fmla="*/ 752184 h 1504368"/>
                  <a:gd name="connsiteX1" fmla="*/ 664793 w 1329586"/>
                  <a:gd name="connsiteY1" fmla="*/ 0 h 1504368"/>
                  <a:gd name="connsiteX2" fmla="*/ 1329586 w 1329586"/>
                  <a:gd name="connsiteY2" fmla="*/ 752184 h 1504368"/>
                  <a:gd name="connsiteX3" fmla="*/ 664793 w 1329586"/>
                  <a:gd name="connsiteY3" fmla="*/ 1504368 h 1504368"/>
                  <a:gd name="connsiteX4" fmla="*/ 0 w 1329586"/>
                  <a:gd name="connsiteY4" fmla="*/ 752184 h 1504368"/>
                  <a:gd name="connsiteX0" fmla="*/ 10660 w 1340246"/>
                  <a:gd name="connsiteY0" fmla="*/ 752184 h 1519637"/>
                  <a:gd name="connsiteX1" fmla="*/ 675453 w 1340246"/>
                  <a:gd name="connsiteY1" fmla="*/ 0 h 1519637"/>
                  <a:gd name="connsiteX2" fmla="*/ 1340246 w 1340246"/>
                  <a:gd name="connsiteY2" fmla="*/ 752184 h 1519637"/>
                  <a:gd name="connsiteX3" fmla="*/ 675453 w 1340246"/>
                  <a:gd name="connsiteY3" fmla="*/ 1504368 h 1519637"/>
                  <a:gd name="connsiteX4" fmla="*/ 294357 w 1340246"/>
                  <a:gd name="connsiteY4" fmla="*/ 1218618 h 1519637"/>
                  <a:gd name="connsiteX5" fmla="*/ 10660 w 1340246"/>
                  <a:gd name="connsiteY5" fmla="*/ 752184 h 1519637"/>
                  <a:gd name="connsiteX0" fmla="*/ 10150 w 1339736"/>
                  <a:gd name="connsiteY0" fmla="*/ 765690 h 1533143"/>
                  <a:gd name="connsiteX1" fmla="*/ 122397 w 1339736"/>
                  <a:gd name="connsiteY1" fmla="*/ 317724 h 1533143"/>
                  <a:gd name="connsiteX2" fmla="*/ 674943 w 1339736"/>
                  <a:gd name="connsiteY2" fmla="*/ 13506 h 1533143"/>
                  <a:gd name="connsiteX3" fmla="*/ 1339736 w 1339736"/>
                  <a:gd name="connsiteY3" fmla="*/ 765690 h 1533143"/>
                  <a:gd name="connsiteX4" fmla="*/ 674943 w 1339736"/>
                  <a:gd name="connsiteY4" fmla="*/ 1517874 h 1533143"/>
                  <a:gd name="connsiteX5" fmla="*/ 293847 w 1339736"/>
                  <a:gd name="connsiteY5" fmla="*/ 1232124 h 1533143"/>
                  <a:gd name="connsiteX6" fmla="*/ 10150 w 1339736"/>
                  <a:gd name="connsiteY6" fmla="*/ 765690 h 1533143"/>
                  <a:gd name="connsiteX0" fmla="*/ 10150 w 1343162"/>
                  <a:gd name="connsiteY0" fmla="*/ 784543 h 1551996"/>
                  <a:gd name="connsiteX1" fmla="*/ 122397 w 1343162"/>
                  <a:gd name="connsiteY1" fmla="*/ 336577 h 1551996"/>
                  <a:gd name="connsiteX2" fmla="*/ 674943 w 1343162"/>
                  <a:gd name="connsiteY2" fmla="*/ 32359 h 1551996"/>
                  <a:gd name="connsiteX3" fmla="*/ 965360 w 1343162"/>
                  <a:gd name="connsiteY3" fmla="*/ 93690 h 1551996"/>
                  <a:gd name="connsiteX4" fmla="*/ 1339736 w 1343162"/>
                  <a:gd name="connsiteY4" fmla="*/ 784543 h 1551996"/>
                  <a:gd name="connsiteX5" fmla="*/ 674943 w 1343162"/>
                  <a:gd name="connsiteY5" fmla="*/ 1536727 h 1551996"/>
                  <a:gd name="connsiteX6" fmla="*/ 293847 w 1343162"/>
                  <a:gd name="connsiteY6" fmla="*/ 1250977 h 1551996"/>
                  <a:gd name="connsiteX7" fmla="*/ 10150 w 1343162"/>
                  <a:gd name="connsiteY7" fmla="*/ 784543 h 1551996"/>
                  <a:gd name="connsiteX0" fmla="*/ 10150 w 1341202"/>
                  <a:gd name="connsiteY0" fmla="*/ 784543 h 1536948"/>
                  <a:gd name="connsiteX1" fmla="*/ 122397 w 1341202"/>
                  <a:gd name="connsiteY1" fmla="*/ 336577 h 1536948"/>
                  <a:gd name="connsiteX2" fmla="*/ 674943 w 1341202"/>
                  <a:gd name="connsiteY2" fmla="*/ 32359 h 1536948"/>
                  <a:gd name="connsiteX3" fmla="*/ 965360 w 1341202"/>
                  <a:gd name="connsiteY3" fmla="*/ 93690 h 1536948"/>
                  <a:gd name="connsiteX4" fmla="*/ 1339736 w 1341202"/>
                  <a:gd name="connsiteY4" fmla="*/ 784543 h 1536948"/>
                  <a:gd name="connsiteX5" fmla="*/ 1151097 w 1341202"/>
                  <a:gd name="connsiteY5" fmla="*/ 1208115 h 1536948"/>
                  <a:gd name="connsiteX6" fmla="*/ 674943 w 1341202"/>
                  <a:gd name="connsiteY6" fmla="*/ 1536727 h 1536948"/>
                  <a:gd name="connsiteX7" fmla="*/ 293847 w 1341202"/>
                  <a:gd name="connsiteY7" fmla="*/ 1250977 h 1536948"/>
                  <a:gd name="connsiteX8" fmla="*/ 10150 w 1341202"/>
                  <a:gd name="connsiteY8" fmla="*/ 784543 h 1536948"/>
                  <a:gd name="connsiteX0" fmla="*/ 10150 w 1342696"/>
                  <a:gd name="connsiteY0" fmla="*/ 768683 h 1521088"/>
                  <a:gd name="connsiteX1" fmla="*/ 122397 w 1342696"/>
                  <a:gd name="connsiteY1" fmla="*/ 320717 h 1521088"/>
                  <a:gd name="connsiteX2" fmla="*/ 674943 w 1342696"/>
                  <a:gd name="connsiteY2" fmla="*/ 16499 h 1521088"/>
                  <a:gd name="connsiteX3" fmla="*/ 965360 w 1342696"/>
                  <a:gd name="connsiteY3" fmla="*/ 77830 h 1521088"/>
                  <a:gd name="connsiteX4" fmla="*/ 1265397 w 1342696"/>
                  <a:gd name="connsiteY4" fmla="*/ 363580 h 1521088"/>
                  <a:gd name="connsiteX5" fmla="*/ 1339736 w 1342696"/>
                  <a:gd name="connsiteY5" fmla="*/ 768683 h 1521088"/>
                  <a:gd name="connsiteX6" fmla="*/ 1151097 w 1342696"/>
                  <a:gd name="connsiteY6" fmla="*/ 1192255 h 1521088"/>
                  <a:gd name="connsiteX7" fmla="*/ 674943 w 1342696"/>
                  <a:gd name="connsiteY7" fmla="*/ 1520867 h 1521088"/>
                  <a:gd name="connsiteX8" fmla="*/ 293847 w 1342696"/>
                  <a:gd name="connsiteY8" fmla="*/ 1235117 h 1521088"/>
                  <a:gd name="connsiteX9" fmla="*/ 10150 w 1342696"/>
                  <a:gd name="connsiteY9" fmla="*/ 768683 h 152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96" h="1521088">
                    <a:moveTo>
                      <a:pt x="10150" y="768683"/>
                    </a:moveTo>
                    <a:cubicBezTo>
                      <a:pt x="-18425" y="616283"/>
                      <a:pt x="11598" y="446081"/>
                      <a:pt x="122397" y="320717"/>
                    </a:cubicBezTo>
                    <a:cubicBezTo>
                      <a:pt x="233196" y="195353"/>
                      <a:pt x="534449" y="56980"/>
                      <a:pt x="674943" y="16499"/>
                    </a:cubicBezTo>
                    <a:cubicBezTo>
                      <a:pt x="815437" y="-23982"/>
                      <a:pt x="874095" y="15221"/>
                      <a:pt x="965360" y="77830"/>
                    </a:cubicBezTo>
                    <a:cubicBezTo>
                      <a:pt x="1056625" y="140439"/>
                      <a:pt x="1203001" y="248438"/>
                      <a:pt x="1265397" y="363580"/>
                    </a:cubicBezTo>
                    <a:cubicBezTo>
                      <a:pt x="1327793" y="478722"/>
                      <a:pt x="1351642" y="635333"/>
                      <a:pt x="1339736" y="768683"/>
                    </a:cubicBezTo>
                    <a:cubicBezTo>
                      <a:pt x="1327830" y="902033"/>
                      <a:pt x="1261896" y="1066891"/>
                      <a:pt x="1151097" y="1192255"/>
                    </a:cubicBezTo>
                    <a:cubicBezTo>
                      <a:pt x="1040298" y="1317619"/>
                      <a:pt x="817818" y="1513723"/>
                      <a:pt x="674943" y="1520867"/>
                    </a:cubicBezTo>
                    <a:cubicBezTo>
                      <a:pt x="532068" y="1528011"/>
                      <a:pt x="404646" y="1360481"/>
                      <a:pt x="293847" y="1235117"/>
                    </a:cubicBezTo>
                    <a:cubicBezTo>
                      <a:pt x="183048" y="1109753"/>
                      <a:pt x="38725" y="921083"/>
                      <a:pt x="10150" y="768683"/>
                    </a:cubicBezTo>
                    <a:close/>
                  </a:path>
                </a:pathLst>
              </a:custGeom>
              <a:solidFill>
                <a:srgbClr val="FF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sp>
            <p:nvSpPr>
              <p:cNvPr id="17" name="Rectangle 16"/>
              <p:cNvSpPr/>
              <p:nvPr/>
            </p:nvSpPr>
            <p:spPr>
              <a:xfrm>
                <a:off x="6896931" y="3828210"/>
                <a:ext cx="1529586" cy="584775"/>
              </a:xfrm>
              <a:prstGeom prst="rect">
                <a:avLst/>
              </a:prstGeom>
              <a:ln>
                <a:noFill/>
              </a:ln>
            </p:spPr>
            <p:txBody>
              <a:bodyPr wrap="none">
                <a:spAutoFit/>
              </a:bodyPr>
              <a:lstStyle/>
              <a:p>
                <a:r>
                  <a:rPr lang="vi-VN" sz="3200" dirty="0">
                    <a:solidFill>
                      <a:srgbClr val="000000"/>
                    </a:solidFill>
                    <a:latin typeface="Cambria" panose="02040503050406030204" pitchFamily="18" charset="0"/>
                    <a:ea typeface="Cambria" panose="02040503050406030204" pitchFamily="18" charset="0"/>
                  </a:rPr>
                  <a:t>Liu-xi-a</a:t>
                </a:r>
              </a:p>
            </p:txBody>
          </p:sp>
        </p:grpSp>
      </p:grpSp>
      <p:grpSp>
        <p:nvGrpSpPr>
          <p:cNvPr id="51" name="Group 50"/>
          <p:cNvGrpSpPr/>
          <p:nvPr/>
        </p:nvGrpSpPr>
        <p:grpSpPr>
          <a:xfrm>
            <a:off x="6702497" y="2202291"/>
            <a:ext cx="4547812" cy="2668981"/>
            <a:chOff x="6555036" y="2168557"/>
            <a:chExt cx="4547812" cy="2668981"/>
          </a:xfrm>
        </p:grpSpPr>
        <p:sp>
          <p:nvSpPr>
            <p:cNvPr id="39" name="Freeform 38"/>
            <p:cNvSpPr/>
            <p:nvPr/>
          </p:nvSpPr>
          <p:spPr>
            <a:xfrm>
              <a:off x="6555036" y="3933022"/>
              <a:ext cx="3536415" cy="904516"/>
            </a:xfrm>
            <a:custGeom>
              <a:avLst/>
              <a:gdLst>
                <a:gd name="connsiteX0" fmla="*/ 3536415 w 3536415"/>
                <a:gd name="connsiteY0" fmla="*/ 0 h 904516"/>
                <a:gd name="connsiteX1" fmla="*/ 2258458 w 3536415"/>
                <a:gd name="connsiteY1" fmla="*/ 760164 h 904516"/>
                <a:gd name="connsiteX2" fmla="*/ 0 w 3536415"/>
                <a:gd name="connsiteY2" fmla="*/ 903383 h 904516"/>
              </a:gdLst>
              <a:ahLst/>
              <a:cxnLst>
                <a:cxn ang="0">
                  <a:pos x="connsiteX0" y="connsiteY0"/>
                </a:cxn>
                <a:cxn ang="0">
                  <a:pos x="connsiteX1" y="connsiteY1"/>
                </a:cxn>
                <a:cxn ang="0">
                  <a:pos x="connsiteX2" y="connsiteY2"/>
                </a:cxn>
              </a:cxnLst>
              <a:rect l="l" t="t" r="r" b="b"/>
              <a:pathLst>
                <a:path w="3536415" h="904516">
                  <a:moveTo>
                    <a:pt x="3536415" y="0"/>
                  </a:moveTo>
                  <a:cubicBezTo>
                    <a:pt x="3192137" y="304800"/>
                    <a:pt x="2847860" y="609600"/>
                    <a:pt x="2258458" y="760164"/>
                  </a:cubicBezTo>
                  <a:cubicBezTo>
                    <a:pt x="1669056" y="910728"/>
                    <a:pt x="834528" y="907055"/>
                    <a:pt x="0" y="903383"/>
                  </a:cubicBezTo>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grpSp>
          <p:nvGrpSpPr>
            <p:cNvPr id="31" name="Group 30"/>
            <p:cNvGrpSpPr/>
            <p:nvPr/>
          </p:nvGrpSpPr>
          <p:grpSpPr>
            <a:xfrm>
              <a:off x="9205284" y="2168557"/>
              <a:ext cx="1897564" cy="1782808"/>
              <a:chOff x="1079262" y="910100"/>
              <a:chExt cx="1897564" cy="1782808"/>
            </a:xfrm>
          </p:grpSpPr>
          <p:sp>
            <p:nvSpPr>
              <p:cNvPr id="22" name="Oval 21"/>
              <p:cNvSpPr/>
              <p:nvPr/>
            </p:nvSpPr>
            <p:spPr>
              <a:xfrm>
                <a:off x="1079262" y="910100"/>
                <a:ext cx="1897564" cy="1782808"/>
              </a:xfrm>
              <a:custGeom>
                <a:avLst/>
                <a:gdLst>
                  <a:gd name="connsiteX0" fmla="*/ 0 w 1329586"/>
                  <a:gd name="connsiteY0" fmla="*/ 752184 h 1504368"/>
                  <a:gd name="connsiteX1" fmla="*/ 664793 w 1329586"/>
                  <a:gd name="connsiteY1" fmla="*/ 0 h 1504368"/>
                  <a:gd name="connsiteX2" fmla="*/ 1329586 w 1329586"/>
                  <a:gd name="connsiteY2" fmla="*/ 752184 h 1504368"/>
                  <a:gd name="connsiteX3" fmla="*/ 664793 w 1329586"/>
                  <a:gd name="connsiteY3" fmla="*/ 1504368 h 1504368"/>
                  <a:gd name="connsiteX4" fmla="*/ 0 w 1329586"/>
                  <a:gd name="connsiteY4" fmla="*/ 752184 h 1504368"/>
                  <a:gd name="connsiteX0" fmla="*/ 10660 w 1340246"/>
                  <a:gd name="connsiteY0" fmla="*/ 752184 h 1519637"/>
                  <a:gd name="connsiteX1" fmla="*/ 675453 w 1340246"/>
                  <a:gd name="connsiteY1" fmla="*/ 0 h 1519637"/>
                  <a:gd name="connsiteX2" fmla="*/ 1340246 w 1340246"/>
                  <a:gd name="connsiteY2" fmla="*/ 752184 h 1519637"/>
                  <a:gd name="connsiteX3" fmla="*/ 675453 w 1340246"/>
                  <a:gd name="connsiteY3" fmla="*/ 1504368 h 1519637"/>
                  <a:gd name="connsiteX4" fmla="*/ 294357 w 1340246"/>
                  <a:gd name="connsiteY4" fmla="*/ 1218618 h 1519637"/>
                  <a:gd name="connsiteX5" fmla="*/ 10660 w 1340246"/>
                  <a:gd name="connsiteY5" fmla="*/ 752184 h 1519637"/>
                  <a:gd name="connsiteX0" fmla="*/ 10150 w 1339736"/>
                  <a:gd name="connsiteY0" fmla="*/ 765690 h 1533143"/>
                  <a:gd name="connsiteX1" fmla="*/ 122397 w 1339736"/>
                  <a:gd name="connsiteY1" fmla="*/ 317724 h 1533143"/>
                  <a:gd name="connsiteX2" fmla="*/ 674943 w 1339736"/>
                  <a:gd name="connsiteY2" fmla="*/ 13506 h 1533143"/>
                  <a:gd name="connsiteX3" fmla="*/ 1339736 w 1339736"/>
                  <a:gd name="connsiteY3" fmla="*/ 765690 h 1533143"/>
                  <a:gd name="connsiteX4" fmla="*/ 674943 w 1339736"/>
                  <a:gd name="connsiteY4" fmla="*/ 1517874 h 1533143"/>
                  <a:gd name="connsiteX5" fmla="*/ 293847 w 1339736"/>
                  <a:gd name="connsiteY5" fmla="*/ 1232124 h 1533143"/>
                  <a:gd name="connsiteX6" fmla="*/ 10150 w 1339736"/>
                  <a:gd name="connsiteY6" fmla="*/ 765690 h 1533143"/>
                  <a:gd name="connsiteX0" fmla="*/ 10150 w 1343162"/>
                  <a:gd name="connsiteY0" fmla="*/ 784543 h 1551996"/>
                  <a:gd name="connsiteX1" fmla="*/ 122397 w 1343162"/>
                  <a:gd name="connsiteY1" fmla="*/ 336577 h 1551996"/>
                  <a:gd name="connsiteX2" fmla="*/ 674943 w 1343162"/>
                  <a:gd name="connsiteY2" fmla="*/ 32359 h 1551996"/>
                  <a:gd name="connsiteX3" fmla="*/ 965360 w 1343162"/>
                  <a:gd name="connsiteY3" fmla="*/ 93690 h 1551996"/>
                  <a:gd name="connsiteX4" fmla="*/ 1339736 w 1343162"/>
                  <a:gd name="connsiteY4" fmla="*/ 784543 h 1551996"/>
                  <a:gd name="connsiteX5" fmla="*/ 674943 w 1343162"/>
                  <a:gd name="connsiteY5" fmla="*/ 1536727 h 1551996"/>
                  <a:gd name="connsiteX6" fmla="*/ 293847 w 1343162"/>
                  <a:gd name="connsiteY6" fmla="*/ 1250977 h 1551996"/>
                  <a:gd name="connsiteX7" fmla="*/ 10150 w 1343162"/>
                  <a:gd name="connsiteY7" fmla="*/ 784543 h 1551996"/>
                  <a:gd name="connsiteX0" fmla="*/ 10150 w 1341202"/>
                  <a:gd name="connsiteY0" fmla="*/ 784543 h 1536948"/>
                  <a:gd name="connsiteX1" fmla="*/ 122397 w 1341202"/>
                  <a:gd name="connsiteY1" fmla="*/ 336577 h 1536948"/>
                  <a:gd name="connsiteX2" fmla="*/ 674943 w 1341202"/>
                  <a:gd name="connsiteY2" fmla="*/ 32359 h 1536948"/>
                  <a:gd name="connsiteX3" fmla="*/ 965360 w 1341202"/>
                  <a:gd name="connsiteY3" fmla="*/ 93690 h 1536948"/>
                  <a:gd name="connsiteX4" fmla="*/ 1339736 w 1341202"/>
                  <a:gd name="connsiteY4" fmla="*/ 784543 h 1536948"/>
                  <a:gd name="connsiteX5" fmla="*/ 1151097 w 1341202"/>
                  <a:gd name="connsiteY5" fmla="*/ 1208115 h 1536948"/>
                  <a:gd name="connsiteX6" fmla="*/ 674943 w 1341202"/>
                  <a:gd name="connsiteY6" fmla="*/ 1536727 h 1536948"/>
                  <a:gd name="connsiteX7" fmla="*/ 293847 w 1341202"/>
                  <a:gd name="connsiteY7" fmla="*/ 1250977 h 1536948"/>
                  <a:gd name="connsiteX8" fmla="*/ 10150 w 1341202"/>
                  <a:gd name="connsiteY8" fmla="*/ 784543 h 1536948"/>
                  <a:gd name="connsiteX0" fmla="*/ 10150 w 1342696"/>
                  <a:gd name="connsiteY0" fmla="*/ 768683 h 1521088"/>
                  <a:gd name="connsiteX1" fmla="*/ 122397 w 1342696"/>
                  <a:gd name="connsiteY1" fmla="*/ 320717 h 1521088"/>
                  <a:gd name="connsiteX2" fmla="*/ 674943 w 1342696"/>
                  <a:gd name="connsiteY2" fmla="*/ 16499 h 1521088"/>
                  <a:gd name="connsiteX3" fmla="*/ 965360 w 1342696"/>
                  <a:gd name="connsiteY3" fmla="*/ 77830 h 1521088"/>
                  <a:gd name="connsiteX4" fmla="*/ 1265397 w 1342696"/>
                  <a:gd name="connsiteY4" fmla="*/ 363580 h 1521088"/>
                  <a:gd name="connsiteX5" fmla="*/ 1339736 w 1342696"/>
                  <a:gd name="connsiteY5" fmla="*/ 768683 h 1521088"/>
                  <a:gd name="connsiteX6" fmla="*/ 1151097 w 1342696"/>
                  <a:gd name="connsiteY6" fmla="*/ 1192255 h 1521088"/>
                  <a:gd name="connsiteX7" fmla="*/ 674943 w 1342696"/>
                  <a:gd name="connsiteY7" fmla="*/ 1520867 h 1521088"/>
                  <a:gd name="connsiteX8" fmla="*/ 293847 w 1342696"/>
                  <a:gd name="connsiteY8" fmla="*/ 1235117 h 1521088"/>
                  <a:gd name="connsiteX9" fmla="*/ 10150 w 1342696"/>
                  <a:gd name="connsiteY9" fmla="*/ 768683 h 1521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2696" h="1521088">
                    <a:moveTo>
                      <a:pt x="10150" y="768683"/>
                    </a:moveTo>
                    <a:cubicBezTo>
                      <a:pt x="-18425" y="616283"/>
                      <a:pt x="11598" y="446081"/>
                      <a:pt x="122397" y="320717"/>
                    </a:cubicBezTo>
                    <a:cubicBezTo>
                      <a:pt x="233196" y="195353"/>
                      <a:pt x="534449" y="56980"/>
                      <a:pt x="674943" y="16499"/>
                    </a:cubicBezTo>
                    <a:cubicBezTo>
                      <a:pt x="815437" y="-23982"/>
                      <a:pt x="874095" y="15221"/>
                      <a:pt x="965360" y="77830"/>
                    </a:cubicBezTo>
                    <a:cubicBezTo>
                      <a:pt x="1056625" y="140439"/>
                      <a:pt x="1203001" y="248438"/>
                      <a:pt x="1265397" y="363580"/>
                    </a:cubicBezTo>
                    <a:cubicBezTo>
                      <a:pt x="1327793" y="478722"/>
                      <a:pt x="1351642" y="635333"/>
                      <a:pt x="1339736" y="768683"/>
                    </a:cubicBezTo>
                    <a:cubicBezTo>
                      <a:pt x="1327830" y="902033"/>
                      <a:pt x="1261896" y="1066891"/>
                      <a:pt x="1151097" y="1192255"/>
                    </a:cubicBezTo>
                    <a:cubicBezTo>
                      <a:pt x="1040298" y="1317619"/>
                      <a:pt x="817818" y="1513723"/>
                      <a:pt x="674943" y="1520867"/>
                    </a:cubicBezTo>
                    <a:cubicBezTo>
                      <a:pt x="532068" y="1528011"/>
                      <a:pt x="404646" y="1360481"/>
                      <a:pt x="293847" y="1235117"/>
                    </a:cubicBezTo>
                    <a:cubicBezTo>
                      <a:pt x="183048" y="1109753"/>
                      <a:pt x="38725" y="921083"/>
                      <a:pt x="10150" y="768683"/>
                    </a:cubicBez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Cambria" panose="02040503050406030204" pitchFamily="18" charset="0"/>
                  <a:ea typeface="Cambria" panose="02040503050406030204" pitchFamily="18" charset="0"/>
                </a:endParaRPr>
              </a:p>
            </p:txBody>
          </p:sp>
          <p:sp>
            <p:nvSpPr>
              <p:cNvPr id="14" name="Rectangle 13"/>
              <p:cNvSpPr/>
              <p:nvPr/>
            </p:nvSpPr>
            <p:spPr>
              <a:xfrm>
                <a:off x="1531237" y="1148046"/>
                <a:ext cx="1117614" cy="1077218"/>
              </a:xfrm>
              <a:prstGeom prst="rect">
                <a:avLst/>
              </a:prstGeom>
            </p:spPr>
            <p:txBody>
              <a:bodyPr wrap="none">
                <a:spAutoFit/>
              </a:bodyPr>
              <a:lstStyle/>
              <a:p>
                <a:pPr algn="ctr"/>
                <a:r>
                  <a:rPr lang="vi-VN" sz="3200" dirty="0">
                    <a:solidFill>
                      <a:srgbClr val="000000"/>
                    </a:solidFill>
                    <a:latin typeface="Cambria" panose="02040503050406030204" pitchFamily="18" charset="0"/>
                    <a:ea typeface="Cambria" panose="02040503050406030204" pitchFamily="18" charset="0"/>
                  </a:rPr>
                  <a:t>loay </a:t>
                </a:r>
                <a:endParaRPr lang="en-GB" sz="3200" dirty="0">
                  <a:solidFill>
                    <a:srgbClr val="000000"/>
                  </a:solidFill>
                  <a:latin typeface="Cambria" panose="02040503050406030204" pitchFamily="18" charset="0"/>
                  <a:ea typeface="Cambria" panose="02040503050406030204" pitchFamily="18" charset="0"/>
                </a:endParaRPr>
              </a:p>
              <a:p>
                <a:pPr algn="ctr"/>
                <a:r>
                  <a:rPr lang="vi-VN" sz="3200" dirty="0">
                    <a:solidFill>
                      <a:srgbClr val="000000"/>
                    </a:solidFill>
                    <a:latin typeface="Cambria" panose="02040503050406030204" pitchFamily="18" charset="0"/>
                    <a:ea typeface="Cambria" panose="02040503050406030204" pitchFamily="18" charset="0"/>
                  </a:rPr>
                  <a:t>hoay </a:t>
                </a:r>
              </a:p>
            </p:txBody>
          </p:sp>
        </p:grpSp>
      </p:grpSp>
    </p:spTree>
    <p:extLst>
      <p:ext uri="{BB962C8B-B14F-4D97-AF65-F5344CB8AC3E}">
        <p14:creationId xmlns:p14="http://schemas.microsoft.com/office/powerpoint/2010/main" val="1056310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1000"/>
                                        <p:tgtEl>
                                          <p:spTgt spid="45"/>
                                        </p:tgtEl>
                                      </p:cBhvr>
                                    </p:animEffect>
                                    <p:anim calcmode="lin" valueType="num">
                                      <p:cBhvr>
                                        <p:cTn id="13" dur="1000" fill="hold"/>
                                        <p:tgtEl>
                                          <p:spTgt spid="45"/>
                                        </p:tgtEl>
                                        <p:attrNameLst>
                                          <p:attrName>ppt_x</p:attrName>
                                        </p:attrNameLst>
                                      </p:cBhvr>
                                      <p:tavLst>
                                        <p:tav tm="0">
                                          <p:val>
                                            <p:strVal val="#ppt_x"/>
                                          </p:val>
                                        </p:tav>
                                        <p:tav tm="100000">
                                          <p:val>
                                            <p:strVal val="#ppt_x"/>
                                          </p:val>
                                        </p:tav>
                                      </p:tavLst>
                                    </p:anim>
                                    <p:anim calcmode="lin" valueType="num">
                                      <p:cBhvr>
                                        <p:cTn id="14" dur="10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ppt_x</p:attrName>
                                        </p:attrNameLst>
                                      </p:cBhvr>
                                      <p:tavLst>
                                        <p:tav tm="0">
                                          <p:val>
                                            <p:strVal val="#ppt_x"/>
                                          </p:val>
                                        </p:tav>
                                        <p:tav tm="100000">
                                          <p:val>
                                            <p:strVal val="#ppt_x"/>
                                          </p:val>
                                        </p:tav>
                                      </p:tavLst>
                                    </p:anim>
                                    <p:anim calcmode="lin" valueType="num">
                                      <p:cBhvr>
                                        <p:cTn id="19" dur="1000" fill="hold"/>
                                        <p:tgtEl>
                                          <p:spTgt spid="4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1000"/>
                                        <p:tgtEl>
                                          <p:spTgt spid="46"/>
                                        </p:tgtEl>
                                      </p:cBhvr>
                                    </p:animEffect>
                                    <p:anim calcmode="lin" valueType="num">
                                      <p:cBhvr>
                                        <p:cTn id="23" dur="1000" fill="hold"/>
                                        <p:tgtEl>
                                          <p:spTgt spid="46"/>
                                        </p:tgtEl>
                                        <p:attrNameLst>
                                          <p:attrName>ppt_x</p:attrName>
                                        </p:attrNameLst>
                                      </p:cBhvr>
                                      <p:tavLst>
                                        <p:tav tm="0">
                                          <p:val>
                                            <p:strVal val="#ppt_x"/>
                                          </p:val>
                                        </p:tav>
                                        <p:tav tm="100000">
                                          <p:val>
                                            <p:strVal val="#ppt_x"/>
                                          </p:val>
                                        </p:tav>
                                      </p:tavLst>
                                    </p:anim>
                                    <p:anim calcmode="lin" valueType="num">
                                      <p:cBhvr>
                                        <p:cTn id="24" dur="1000" fill="hold"/>
                                        <p:tgtEl>
                                          <p:spTgt spid="4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1000"/>
                                        <p:tgtEl>
                                          <p:spTgt spid="49"/>
                                        </p:tgtEl>
                                      </p:cBhvr>
                                    </p:animEffect>
                                    <p:anim calcmode="lin" valueType="num">
                                      <p:cBhvr>
                                        <p:cTn id="33" dur="1000" fill="hold"/>
                                        <p:tgtEl>
                                          <p:spTgt spid="49"/>
                                        </p:tgtEl>
                                        <p:attrNameLst>
                                          <p:attrName>ppt_x</p:attrName>
                                        </p:attrNameLst>
                                      </p:cBhvr>
                                      <p:tavLst>
                                        <p:tav tm="0">
                                          <p:val>
                                            <p:strVal val="#ppt_x"/>
                                          </p:val>
                                        </p:tav>
                                        <p:tav tm="100000">
                                          <p:val>
                                            <p:strVal val="#ppt_x"/>
                                          </p:val>
                                        </p:tav>
                                      </p:tavLst>
                                    </p:anim>
                                    <p:anim calcmode="lin" valueType="num">
                                      <p:cBhvr>
                                        <p:cTn id="34" dur="1000" fill="hold"/>
                                        <p:tgtEl>
                                          <p:spTgt spid="4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1000"/>
                                        <p:tgtEl>
                                          <p:spTgt spid="51"/>
                                        </p:tgtEl>
                                      </p:cBhvr>
                                    </p:animEffect>
                                    <p:anim calcmode="lin" valueType="num">
                                      <p:cBhvr>
                                        <p:cTn id="38" dur="1000" fill="hold"/>
                                        <p:tgtEl>
                                          <p:spTgt spid="51"/>
                                        </p:tgtEl>
                                        <p:attrNameLst>
                                          <p:attrName>ppt_x</p:attrName>
                                        </p:attrNameLst>
                                      </p:cBhvr>
                                      <p:tavLst>
                                        <p:tav tm="0">
                                          <p:val>
                                            <p:strVal val="#ppt_x"/>
                                          </p:val>
                                        </p:tav>
                                        <p:tav tm="100000">
                                          <p:val>
                                            <p:strVal val="#ppt_x"/>
                                          </p:val>
                                        </p:tav>
                                      </p:tavLst>
                                    </p:anim>
                                    <p:anim calcmode="lin" valueType="num">
                                      <p:cBhvr>
                                        <p:cTn id="3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2" presetClass="emph" presetSubtype="0" fill="hold" nodeType="clickEffect">
                                  <p:stCondLst>
                                    <p:cond delay="0"/>
                                  </p:stCondLst>
                                  <p:childTnLst>
                                    <p:animRot by="120000">
                                      <p:cBhvr>
                                        <p:cTn id="43" dur="100" fill="hold">
                                          <p:stCondLst>
                                            <p:cond delay="0"/>
                                          </p:stCondLst>
                                        </p:cTn>
                                        <p:tgtEl>
                                          <p:spTgt spid="43"/>
                                        </p:tgtEl>
                                        <p:attrNameLst>
                                          <p:attrName>r</p:attrName>
                                        </p:attrNameLst>
                                      </p:cBhvr>
                                    </p:animRot>
                                    <p:animRot by="-240000">
                                      <p:cBhvr>
                                        <p:cTn id="44" dur="200" fill="hold">
                                          <p:stCondLst>
                                            <p:cond delay="200"/>
                                          </p:stCondLst>
                                        </p:cTn>
                                        <p:tgtEl>
                                          <p:spTgt spid="43"/>
                                        </p:tgtEl>
                                        <p:attrNameLst>
                                          <p:attrName>r</p:attrName>
                                        </p:attrNameLst>
                                      </p:cBhvr>
                                    </p:animRot>
                                    <p:animRot by="240000">
                                      <p:cBhvr>
                                        <p:cTn id="45" dur="200" fill="hold">
                                          <p:stCondLst>
                                            <p:cond delay="400"/>
                                          </p:stCondLst>
                                        </p:cTn>
                                        <p:tgtEl>
                                          <p:spTgt spid="43"/>
                                        </p:tgtEl>
                                        <p:attrNameLst>
                                          <p:attrName>r</p:attrName>
                                        </p:attrNameLst>
                                      </p:cBhvr>
                                    </p:animRot>
                                    <p:animRot by="-240000">
                                      <p:cBhvr>
                                        <p:cTn id="46" dur="200" fill="hold">
                                          <p:stCondLst>
                                            <p:cond delay="600"/>
                                          </p:stCondLst>
                                        </p:cTn>
                                        <p:tgtEl>
                                          <p:spTgt spid="43"/>
                                        </p:tgtEl>
                                        <p:attrNameLst>
                                          <p:attrName>r</p:attrName>
                                        </p:attrNameLst>
                                      </p:cBhvr>
                                    </p:animRot>
                                    <p:animRot by="120000">
                                      <p:cBhvr>
                                        <p:cTn id="47" dur="200" fill="hold">
                                          <p:stCondLst>
                                            <p:cond delay="800"/>
                                          </p:stCondLst>
                                        </p:cTn>
                                        <p:tgtEl>
                                          <p:spTgt spid="43"/>
                                        </p:tgtEl>
                                        <p:attrNameLst>
                                          <p:attrName>r</p:attrName>
                                        </p:attrNameLst>
                                      </p:cBhvr>
                                    </p:animRot>
                                  </p:childTnLst>
                                </p:cTn>
                              </p:par>
                              <p:par>
                                <p:cTn id="48" presetID="32" presetClass="emph" presetSubtype="0" fill="hold" nodeType="withEffect">
                                  <p:stCondLst>
                                    <p:cond delay="0"/>
                                  </p:stCondLst>
                                  <p:childTnLst>
                                    <p:animRot by="120000">
                                      <p:cBhvr>
                                        <p:cTn id="49" dur="100" fill="hold">
                                          <p:stCondLst>
                                            <p:cond delay="0"/>
                                          </p:stCondLst>
                                        </p:cTn>
                                        <p:tgtEl>
                                          <p:spTgt spid="45"/>
                                        </p:tgtEl>
                                        <p:attrNameLst>
                                          <p:attrName>r</p:attrName>
                                        </p:attrNameLst>
                                      </p:cBhvr>
                                    </p:animRot>
                                    <p:animRot by="-240000">
                                      <p:cBhvr>
                                        <p:cTn id="50" dur="200" fill="hold">
                                          <p:stCondLst>
                                            <p:cond delay="200"/>
                                          </p:stCondLst>
                                        </p:cTn>
                                        <p:tgtEl>
                                          <p:spTgt spid="45"/>
                                        </p:tgtEl>
                                        <p:attrNameLst>
                                          <p:attrName>r</p:attrName>
                                        </p:attrNameLst>
                                      </p:cBhvr>
                                    </p:animRot>
                                    <p:animRot by="240000">
                                      <p:cBhvr>
                                        <p:cTn id="51" dur="200" fill="hold">
                                          <p:stCondLst>
                                            <p:cond delay="400"/>
                                          </p:stCondLst>
                                        </p:cTn>
                                        <p:tgtEl>
                                          <p:spTgt spid="45"/>
                                        </p:tgtEl>
                                        <p:attrNameLst>
                                          <p:attrName>r</p:attrName>
                                        </p:attrNameLst>
                                      </p:cBhvr>
                                    </p:animRot>
                                    <p:animRot by="-240000">
                                      <p:cBhvr>
                                        <p:cTn id="52" dur="200" fill="hold">
                                          <p:stCondLst>
                                            <p:cond delay="600"/>
                                          </p:stCondLst>
                                        </p:cTn>
                                        <p:tgtEl>
                                          <p:spTgt spid="45"/>
                                        </p:tgtEl>
                                        <p:attrNameLst>
                                          <p:attrName>r</p:attrName>
                                        </p:attrNameLst>
                                      </p:cBhvr>
                                    </p:animRot>
                                    <p:animRot by="120000">
                                      <p:cBhvr>
                                        <p:cTn id="53" dur="200" fill="hold">
                                          <p:stCondLst>
                                            <p:cond delay="800"/>
                                          </p:stCondLst>
                                        </p:cTn>
                                        <p:tgtEl>
                                          <p:spTgt spid="45"/>
                                        </p:tgtEl>
                                        <p:attrNameLst>
                                          <p:attrName>r</p:attrName>
                                        </p:attrNameLst>
                                      </p:cBhvr>
                                    </p:animRot>
                                  </p:childTnLst>
                                </p:cTn>
                              </p:par>
                              <p:par>
                                <p:cTn id="54" presetID="32" presetClass="emph" presetSubtype="0" fill="hold" nodeType="withEffect">
                                  <p:stCondLst>
                                    <p:cond delay="0"/>
                                  </p:stCondLst>
                                  <p:childTnLst>
                                    <p:animRot by="120000">
                                      <p:cBhvr>
                                        <p:cTn id="55" dur="100" fill="hold">
                                          <p:stCondLst>
                                            <p:cond delay="0"/>
                                          </p:stCondLst>
                                        </p:cTn>
                                        <p:tgtEl>
                                          <p:spTgt spid="44"/>
                                        </p:tgtEl>
                                        <p:attrNameLst>
                                          <p:attrName>r</p:attrName>
                                        </p:attrNameLst>
                                      </p:cBhvr>
                                    </p:animRot>
                                    <p:animRot by="-240000">
                                      <p:cBhvr>
                                        <p:cTn id="56" dur="200" fill="hold">
                                          <p:stCondLst>
                                            <p:cond delay="200"/>
                                          </p:stCondLst>
                                        </p:cTn>
                                        <p:tgtEl>
                                          <p:spTgt spid="44"/>
                                        </p:tgtEl>
                                        <p:attrNameLst>
                                          <p:attrName>r</p:attrName>
                                        </p:attrNameLst>
                                      </p:cBhvr>
                                    </p:animRot>
                                    <p:animRot by="240000">
                                      <p:cBhvr>
                                        <p:cTn id="57" dur="200" fill="hold">
                                          <p:stCondLst>
                                            <p:cond delay="400"/>
                                          </p:stCondLst>
                                        </p:cTn>
                                        <p:tgtEl>
                                          <p:spTgt spid="44"/>
                                        </p:tgtEl>
                                        <p:attrNameLst>
                                          <p:attrName>r</p:attrName>
                                        </p:attrNameLst>
                                      </p:cBhvr>
                                    </p:animRot>
                                    <p:animRot by="-240000">
                                      <p:cBhvr>
                                        <p:cTn id="58" dur="200" fill="hold">
                                          <p:stCondLst>
                                            <p:cond delay="600"/>
                                          </p:stCondLst>
                                        </p:cTn>
                                        <p:tgtEl>
                                          <p:spTgt spid="44"/>
                                        </p:tgtEl>
                                        <p:attrNameLst>
                                          <p:attrName>r</p:attrName>
                                        </p:attrNameLst>
                                      </p:cBhvr>
                                    </p:animRot>
                                    <p:animRot by="120000">
                                      <p:cBhvr>
                                        <p:cTn id="59" dur="200" fill="hold">
                                          <p:stCondLst>
                                            <p:cond delay="800"/>
                                          </p:stCondLst>
                                        </p:cTn>
                                        <p:tgtEl>
                                          <p:spTgt spid="44"/>
                                        </p:tgtEl>
                                        <p:attrNameLst>
                                          <p:attrName>r</p:attrName>
                                        </p:attrNameLst>
                                      </p:cBhvr>
                                    </p:animRot>
                                  </p:childTnLst>
                                </p:cTn>
                              </p:par>
                              <p:par>
                                <p:cTn id="60" presetID="32" presetClass="emph" presetSubtype="0" fill="hold" nodeType="withEffect">
                                  <p:stCondLst>
                                    <p:cond delay="0"/>
                                  </p:stCondLst>
                                  <p:childTnLst>
                                    <p:animRot by="120000">
                                      <p:cBhvr>
                                        <p:cTn id="61" dur="100" fill="hold">
                                          <p:stCondLst>
                                            <p:cond delay="0"/>
                                          </p:stCondLst>
                                        </p:cTn>
                                        <p:tgtEl>
                                          <p:spTgt spid="46"/>
                                        </p:tgtEl>
                                        <p:attrNameLst>
                                          <p:attrName>r</p:attrName>
                                        </p:attrNameLst>
                                      </p:cBhvr>
                                    </p:animRot>
                                    <p:animRot by="-240000">
                                      <p:cBhvr>
                                        <p:cTn id="62" dur="200" fill="hold">
                                          <p:stCondLst>
                                            <p:cond delay="200"/>
                                          </p:stCondLst>
                                        </p:cTn>
                                        <p:tgtEl>
                                          <p:spTgt spid="46"/>
                                        </p:tgtEl>
                                        <p:attrNameLst>
                                          <p:attrName>r</p:attrName>
                                        </p:attrNameLst>
                                      </p:cBhvr>
                                    </p:animRot>
                                    <p:animRot by="240000">
                                      <p:cBhvr>
                                        <p:cTn id="63" dur="200" fill="hold">
                                          <p:stCondLst>
                                            <p:cond delay="400"/>
                                          </p:stCondLst>
                                        </p:cTn>
                                        <p:tgtEl>
                                          <p:spTgt spid="46"/>
                                        </p:tgtEl>
                                        <p:attrNameLst>
                                          <p:attrName>r</p:attrName>
                                        </p:attrNameLst>
                                      </p:cBhvr>
                                    </p:animRot>
                                    <p:animRot by="-240000">
                                      <p:cBhvr>
                                        <p:cTn id="64" dur="200" fill="hold">
                                          <p:stCondLst>
                                            <p:cond delay="600"/>
                                          </p:stCondLst>
                                        </p:cTn>
                                        <p:tgtEl>
                                          <p:spTgt spid="46"/>
                                        </p:tgtEl>
                                        <p:attrNameLst>
                                          <p:attrName>r</p:attrName>
                                        </p:attrNameLst>
                                      </p:cBhvr>
                                    </p:animRot>
                                    <p:animRot by="120000">
                                      <p:cBhvr>
                                        <p:cTn id="65" dur="200" fill="hold">
                                          <p:stCondLst>
                                            <p:cond delay="800"/>
                                          </p:stCondLst>
                                        </p:cTn>
                                        <p:tgtEl>
                                          <p:spTgt spid="46"/>
                                        </p:tgtEl>
                                        <p:attrNameLst>
                                          <p:attrName>r</p:attrName>
                                        </p:attrNameLst>
                                      </p:cBhvr>
                                    </p:animRot>
                                  </p:childTnLst>
                                </p:cTn>
                              </p:par>
                              <p:par>
                                <p:cTn id="66" presetID="32" presetClass="emph" presetSubtype="0" fill="hold" nodeType="withEffect">
                                  <p:stCondLst>
                                    <p:cond delay="0"/>
                                  </p:stCondLst>
                                  <p:childTnLst>
                                    <p:animRot by="120000">
                                      <p:cBhvr>
                                        <p:cTn id="67" dur="100" fill="hold">
                                          <p:stCondLst>
                                            <p:cond delay="0"/>
                                          </p:stCondLst>
                                        </p:cTn>
                                        <p:tgtEl>
                                          <p:spTgt spid="50"/>
                                        </p:tgtEl>
                                        <p:attrNameLst>
                                          <p:attrName>r</p:attrName>
                                        </p:attrNameLst>
                                      </p:cBhvr>
                                    </p:animRot>
                                    <p:animRot by="-240000">
                                      <p:cBhvr>
                                        <p:cTn id="68" dur="200" fill="hold">
                                          <p:stCondLst>
                                            <p:cond delay="200"/>
                                          </p:stCondLst>
                                        </p:cTn>
                                        <p:tgtEl>
                                          <p:spTgt spid="50"/>
                                        </p:tgtEl>
                                        <p:attrNameLst>
                                          <p:attrName>r</p:attrName>
                                        </p:attrNameLst>
                                      </p:cBhvr>
                                    </p:animRot>
                                    <p:animRot by="240000">
                                      <p:cBhvr>
                                        <p:cTn id="69" dur="200" fill="hold">
                                          <p:stCondLst>
                                            <p:cond delay="400"/>
                                          </p:stCondLst>
                                        </p:cTn>
                                        <p:tgtEl>
                                          <p:spTgt spid="50"/>
                                        </p:tgtEl>
                                        <p:attrNameLst>
                                          <p:attrName>r</p:attrName>
                                        </p:attrNameLst>
                                      </p:cBhvr>
                                    </p:animRot>
                                    <p:animRot by="-240000">
                                      <p:cBhvr>
                                        <p:cTn id="70" dur="200" fill="hold">
                                          <p:stCondLst>
                                            <p:cond delay="600"/>
                                          </p:stCondLst>
                                        </p:cTn>
                                        <p:tgtEl>
                                          <p:spTgt spid="50"/>
                                        </p:tgtEl>
                                        <p:attrNameLst>
                                          <p:attrName>r</p:attrName>
                                        </p:attrNameLst>
                                      </p:cBhvr>
                                    </p:animRot>
                                    <p:animRot by="120000">
                                      <p:cBhvr>
                                        <p:cTn id="71" dur="200" fill="hold">
                                          <p:stCondLst>
                                            <p:cond delay="800"/>
                                          </p:stCondLst>
                                        </p:cTn>
                                        <p:tgtEl>
                                          <p:spTgt spid="50"/>
                                        </p:tgtEl>
                                        <p:attrNameLst>
                                          <p:attrName>r</p:attrName>
                                        </p:attrNameLst>
                                      </p:cBhvr>
                                    </p:animRot>
                                  </p:childTnLst>
                                </p:cTn>
                              </p:par>
                              <p:par>
                                <p:cTn id="72" presetID="32" presetClass="emph" presetSubtype="0" fill="hold" nodeType="withEffect">
                                  <p:stCondLst>
                                    <p:cond delay="0"/>
                                  </p:stCondLst>
                                  <p:childTnLst>
                                    <p:animRot by="120000">
                                      <p:cBhvr>
                                        <p:cTn id="73" dur="100" fill="hold">
                                          <p:stCondLst>
                                            <p:cond delay="0"/>
                                          </p:stCondLst>
                                        </p:cTn>
                                        <p:tgtEl>
                                          <p:spTgt spid="49"/>
                                        </p:tgtEl>
                                        <p:attrNameLst>
                                          <p:attrName>r</p:attrName>
                                        </p:attrNameLst>
                                      </p:cBhvr>
                                    </p:animRot>
                                    <p:animRot by="-240000">
                                      <p:cBhvr>
                                        <p:cTn id="74" dur="200" fill="hold">
                                          <p:stCondLst>
                                            <p:cond delay="200"/>
                                          </p:stCondLst>
                                        </p:cTn>
                                        <p:tgtEl>
                                          <p:spTgt spid="49"/>
                                        </p:tgtEl>
                                        <p:attrNameLst>
                                          <p:attrName>r</p:attrName>
                                        </p:attrNameLst>
                                      </p:cBhvr>
                                    </p:animRot>
                                    <p:animRot by="240000">
                                      <p:cBhvr>
                                        <p:cTn id="75" dur="200" fill="hold">
                                          <p:stCondLst>
                                            <p:cond delay="400"/>
                                          </p:stCondLst>
                                        </p:cTn>
                                        <p:tgtEl>
                                          <p:spTgt spid="49"/>
                                        </p:tgtEl>
                                        <p:attrNameLst>
                                          <p:attrName>r</p:attrName>
                                        </p:attrNameLst>
                                      </p:cBhvr>
                                    </p:animRot>
                                    <p:animRot by="-240000">
                                      <p:cBhvr>
                                        <p:cTn id="76" dur="200" fill="hold">
                                          <p:stCondLst>
                                            <p:cond delay="600"/>
                                          </p:stCondLst>
                                        </p:cTn>
                                        <p:tgtEl>
                                          <p:spTgt spid="49"/>
                                        </p:tgtEl>
                                        <p:attrNameLst>
                                          <p:attrName>r</p:attrName>
                                        </p:attrNameLst>
                                      </p:cBhvr>
                                    </p:animRot>
                                    <p:animRot by="120000">
                                      <p:cBhvr>
                                        <p:cTn id="77" dur="200" fill="hold">
                                          <p:stCondLst>
                                            <p:cond delay="800"/>
                                          </p:stCondLst>
                                        </p:cTn>
                                        <p:tgtEl>
                                          <p:spTgt spid="49"/>
                                        </p:tgtEl>
                                        <p:attrNameLst>
                                          <p:attrName>r</p:attrName>
                                        </p:attrNameLst>
                                      </p:cBhvr>
                                    </p:animRot>
                                  </p:childTnLst>
                                </p:cTn>
                              </p:par>
                              <p:par>
                                <p:cTn id="78" presetID="32" presetClass="emph" presetSubtype="0" fill="hold" nodeType="withEffect">
                                  <p:stCondLst>
                                    <p:cond delay="0"/>
                                  </p:stCondLst>
                                  <p:childTnLst>
                                    <p:animRot by="120000">
                                      <p:cBhvr>
                                        <p:cTn id="79" dur="100" fill="hold">
                                          <p:stCondLst>
                                            <p:cond delay="0"/>
                                          </p:stCondLst>
                                        </p:cTn>
                                        <p:tgtEl>
                                          <p:spTgt spid="51"/>
                                        </p:tgtEl>
                                        <p:attrNameLst>
                                          <p:attrName>r</p:attrName>
                                        </p:attrNameLst>
                                      </p:cBhvr>
                                    </p:animRot>
                                    <p:animRot by="-240000">
                                      <p:cBhvr>
                                        <p:cTn id="80" dur="200" fill="hold">
                                          <p:stCondLst>
                                            <p:cond delay="200"/>
                                          </p:stCondLst>
                                        </p:cTn>
                                        <p:tgtEl>
                                          <p:spTgt spid="51"/>
                                        </p:tgtEl>
                                        <p:attrNameLst>
                                          <p:attrName>r</p:attrName>
                                        </p:attrNameLst>
                                      </p:cBhvr>
                                    </p:animRot>
                                    <p:animRot by="240000">
                                      <p:cBhvr>
                                        <p:cTn id="81" dur="200" fill="hold">
                                          <p:stCondLst>
                                            <p:cond delay="400"/>
                                          </p:stCondLst>
                                        </p:cTn>
                                        <p:tgtEl>
                                          <p:spTgt spid="51"/>
                                        </p:tgtEl>
                                        <p:attrNameLst>
                                          <p:attrName>r</p:attrName>
                                        </p:attrNameLst>
                                      </p:cBhvr>
                                    </p:animRot>
                                    <p:animRot by="-240000">
                                      <p:cBhvr>
                                        <p:cTn id="82" dur="200" fill="hold">
                                          <p:stCondLst>
                                            <p:cond delay="600"/>
                                          </p:stCondLst>
                                        </p:cTn>
                                        <p:tgtEl>
                                          <p:spTgt spid="51"/>
                                        </p:tgtEl>
                                        <p:attrNameLst>
                                          <p:attrName>r</p:attrName>
                                        </p:attrNameLst>
                                      </p:cBhvr>
                                    </p:animRot>
                                    <p:animRot by="120000">
                                      <p:cBhvr>
                                        <p:cTn id="83" dur="200" fill="hold">
                                          <p:stCondLst>
                                            <p:cond delay="800"/>
                                          </p:stCondLst>
                                        </p:cTn>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ags/tag2.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Cooperative Learning Activities for Pre-K by Slidesgo">
  <a:themeElements>
    <a:clrScheme name="Simple Light">
      <a:dk1>
        <a:srgbClr val="493429"/>
      </a:dk1>
      <a:lt1>
        <a:srgbClr val="75ADCC"/>
      </a:lt1>
      <a:dk2>
        <a:srgbClr val="CEE6F8"/>
      </a:dk2>
      <a:lt2>
        <a:srgbClr val="FFFFFF"/>
      </a:lt2>
      <a:accent1>
        <a:srgbClr val="F1CB3A"/>
      </a:accent1>
      <a:accent2>
        <a:srgbClr val="D7764A"/>
      </a:accent2>
      <a:accent3>
        <a:srgbClr val="ECB6BD"/>
      </a:accent3>
      <a:accent4>
        <a:srgbClr val="CC4E25"/>
      </a:accent4>
      <a:accent5>
        <a:srgbClr val="97E493"/>
      </a:accent5>
      <a:accent6>
        <a:srgbClr val="80C77C"/>
      </a:accent6>
      <a:hlink>
        <a:srgbClr val="000000"/>
      </a:hlink>
      <a:folHlink>
        <a:srgbClr val="0097A7"/>
      </a:folHlink>
    </a:clrScheme>
    <a:fontScheme name="9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3">
      <a:dk1>
        <a:srgbClr val="86C58D"/>
      </a:dk1>
      <a:lt1>
        <a:srgbClr val="C08FBB"/>
      </a:lt1>
      <a:dk2>
        <a:srgbClr val="F4D466"/>
      </a:dk2>
      <a:lt2>
        <a:srgbClr val="C00000"/>
      </a:lt2>
      <a:accent1>
        <a:srgbClr val="080808"/>
      </a:accent1>
      <a:accent2>
        <a:srgbClr val="FFFFFF"/>
      </a:accent2>
      <a:accent3>
        <a:srgbClr val="5F5F5F"/>
      </a:accent3>
      <a:accent4>
        <a:srgbClr val="080808"/>
      </a:accent4>
      <a:accent5>
        <a:srgbClr val="080808"/>
      </a:accent5>
      <a:accent6>
        <a:srgbClr val="080808"/>
      </a:accent6>
      <a:hlink>
        <a:srgbClr val="080808"/>
      </a:hlink>
      <a:folHlink>
        <a:srgbClr val="08080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2183</Words>
  <Application>Microsoft Office PowerPoint</Application>
  <PresentationFormat>Widescreen</PresentationFormat>
  <Paragraphs>177</Paragraphs>
  <Slides>34</Slides>
  <Notes>10</Notes>
  <HiddenSlides>0</HiddenSlides>
  <MMClips>0</MMClips>
  <ScaleCrop>false</ScaleCrop>
  <HeadingPairs>
    <vt:vector size="6" baseType="variant">
      <vt:variant>
        <vt:lpstr>Fonts Used</vt:lpstr>
      </vt:variant>
      <vt:variant>
        <vt:i4>16</vt:i4>
      </vt:variant>
      <vt:variant>
        <vt:lpstr>Theme</vt:lpstr>
      </vt:variant>
      <vt:variant>
        <vt:i4>11</vt:i4>
      </vt:variant>
      <vt:variant>
        <vt:lpstr>Slide Titles</vt:lpstr>
      </vt:variant>
      <vt:variant>
        <vt:i4>34</vt:i4>
      </vt:variant>
    </vt:vector>
  </HeadingPairs>
  <TitlesOfParts>
    <vt:vector size="61" baseType="lpstr">
      <vt:lpstr>等线</vt:lpstr>
      <vt:lpstr>等线 Light</vt:lpstr>
      <vt:lpstr>微软雅黑</vt:lpstr>
      <vt:lpstr>#9Slide07 HoneyCream</vt:lpstr>
      <vt:lpstr>Arial</vt:lpstr>
      <vt:lpstr>Arial-Rounded</vt:lpstr>
      <vt:lpstr>Bellota Text</vt:lpstr>
      <vt:lpstr>Calibri</vt:lpstr>
      <vt:lpstr>Calibri Light</vt:lpstr>
      <vt:lpstr>Cambria</vt:lpstr>
      <vt:lpstr>Chau Philomene One</vt:lpstr>
      <vt:lpstr>SVN-Poky's</vt:lpstr>
      <vt:lpstr>UTM Avo</vt:lpstr>
      <vt:lpstr>UTM Duepuntozero</vt:lpstr>
      <vt:lpstr>UVN Banh Mi</vt:lpstr>
      <vt:lpstr>Verdana</vt:lpstr>
      <vt:lpstr>2_Default Design</vt:lpstr>
      <vt:lpstr>1_Office 主题​​</vt:lpstr>
      <vt:lpstr>3_Default Design</vt:lpstr>
      <vt:lpstr>4_Default Design</vt:lpstr>
      <vt:lpstr>2_Office 主题​​</vt:lpstr>
      <vt:lpstr>5_Default Design</vt:lpstr>
      <vt:lpstr>6_Default Design</vt:lpstr>
      <vt:lpstr>Office Theme</vt:lpstr>
      <vt:lpstr>2_Office Theme</vt:lpstr>
      <vt:lpstr>Cooperative Learning Activities for Pre-K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27</cp:revision>
  <dcterms:created xsi:type="dcterms:W3CDTF">2022-06-25T06:18:34Z</dcterms:created>
  <dcterms:modified xsi:type="dcterms:W3CDTF">2023-10-10T14:48:50Z</dcterms:modified>
</cp:coreProperties>
</file>