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4.xml" ContentType="application/vnd.openxmlformats-officedocument.presentationml.notesSlide+xml"/>
  <Override PartName="/ppt/tags/tag10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78" r:id="rId3"/>
  </p:sldMasterIdLst>
  <p:notesMasterIdLst>
    <p:notesMasterId r:id="rId25"/>
  </p:notesMasterIdLst>
  <p:sldIdLst>
    <p:sldId id="618" r:id="rId4"/>
    <p:sldId id="377" r:id="rId5"/>
    <p:sldId id="286" r:id="rId6"/>
    <p:sldId id="287" r:id="rId7"/>
    <p:sldId id="288" r:id="rId8"/>
    <p:sldId id="289" r:id="rId9"/>
    <p:sldId id="290" r:id="rId10"/>
    <p:sldId id="378" r:id="rId11"/>
    <p:sldId id="259" r:id="rId12"/>
    <p:sldId id="291" r:id="rId13"/>
    <p:sldId id="302" r:id="rId14"/>
    <p:sldId id="379" r:id="rId15"/>
    <p:sldId id="307" r:id="rId16"/>
    <p:sldId id="373" r:id="rId17"/>
    <p:sldId id="381" r:id="rId18"/>
    <p:sldId id="296" r:id="rId19"/>
    <p:sldId id="617" r:id="rId20"/>
    <p:sldId id="616" r:id="rId21"/>
    <p:sldId id="382" r:id="rId22"/>
    <p:sldId id="374" r:id="rId23"/>
    <p:sldId id="261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3ED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73" d="100"/>
          <a:sy n="73" d="100"/>
        </p:scale>
        <p:origin x="58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81A251D-7000-4F28-A347-CEC486468289}" type="doc">
      <dgm:prSet loTypeId="urn:microsoft.com/office/officeart/2005/8/layout/vList2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62D6A691-5E1B-4FF3-913A-B0D2C8C03912}">
      <dgm:prSet custT="1"/>
      <dgm:spPr/>
      <dgm:t>
        <a:bodyPr/>
        <a:lstStyle/>
        <a:p>
          <a:r>
            <a:rPr lang="nl-NL" sz="2600" b="1" dirty="0"/>
            <a:t>1/ Hình thành được bảng nhân 6, bảng chia 6.</a:t>
          </a:r>
          <a:endParaRPr lang="en-US" sz="2600" b="1" dirty="0"/>
        </a:p>
      </dgm:t>
    </dgm:pt>
    <dgm:pt modelId="{FA5A6EA9-FAD2-4814-978E-C91DF001DEB4}" type="parTrans" cxnId="{B1CA5DCC-895F-4472-AA1D-02E4AC2F0A03}">
      <dgm:prSet/>
      <dgm:spPr/>
      <dgm:t>
        <a:bodyPr/>
        <a:lstStyle/>
        <a:p>
          <a:endParaRPr lang="en-US"/>
        </a:p>
      </dgm:t>
    </dgm:pt>
    <dgm:pt modelId="{F627DD8A-9C94-4694-83EA-D817F2C9A752}" type="sibTrans" cxnId="{B1CA5DCC-895F-4472-AA1D-02E4AC2F0A03}">
      <dgm:prSet/>
      <dgm:spPr/>
      <dgm:t>
        <a:bodyPr/>
        <a:lstStyle/>
        <a:p>
          <a:endParaRPr lang="en-US"/>
        </a:p>
      </dgm:t>
    </dgm:pt>
    <dgm:pt modelId="{67B4F94D-7D8B-437E-B8AA-6E1F09EAC811}">
      <dgm:prSet custT="1"/>
      <dgm:spPr/>
      <dgm:t>
        <a:bodyPr/>
        <a:lstStyle/>
        <a:p>
          <a:r>
            <a:rPr lang="nl-NL" sz="2600" b="1" dirty="0"/>
            <a:t>2/ Nắm được quy tắc hình thành bảng nhân 6, bảng chia 6. </a:t>
          </a:r>
          <a:endParaRPr lang="en-US" sz="2600" b="1" dirty="0"/>
        </a:p>
      </dgm:t>
    </dgm:pt>
    <dgm:pt modelId="{CDC2ABFA-7E47-4EF2-A15A-623361805500}" type="parTrans" cxnId="{498E776F-4598-439A-A523-CCCE6F916E23}">
      <dgm:prSet/>
      <dgm:spPr/>
      <dgm:t>
        <a:bodyPr/>
        <a:lstStyle/>
        <a:p>
          <a:endParaRPr lang="en-US"/>
        </a:p>
      </dgm:t>
    </dgm:pt>
    <dgm:pt modelId="{ACDBE317-5A0D-4E13-A3DE-4369C9B0E6B8}" type="sibTrans" cxnId="{498E776F-4598-439A-A523-CCCE6F916E23}">
      <dgm:prSet/>
      <dgm:spPr/>
      <dgm:t>
        <a:bodyPr/>
        <a:lstStyle/>
        <a:p>
          <a:endParaRPr lang="en-US"/>
        </a:p>
      </dgm:t>
    </dgm:pt>
    <dgm:pt modelId="{FE7A4379-C938-48C8-B0EB-EAAF61CBA7F7}">
      <dgm:prSet custT="1"/>
      <dgm:spPr/>
      <dgm:t>
        <a:bodyPr/>
        <a:lstStyle/>
        <a:p>
          <a:r>
            <a:rPr lang="en-US" sz="2600" b="1" dirty="0"/>
            <a:t>3/ </a:t>
          </a:r>
          <a:r>
            <a:rPr lang="en-US" sz="2600" b="1" dirty="0" err="1"/>
            <a:t>Vận</a:t>
          </a:r>
          <a:r>
            <a:rPr lang="en-US" sz="2600" b="1" dirty="0"/>
            <a:t> </a:t>
          </a:r>
          <a:r>
            <a:rPr lang="en-US" sz="2600" b="1" dirty="0" err="1"/>
            <a:t>dụng</a:t>
          </a:r>
          <a:r>
            <a:rPr lang="en-US" sz="2600" b="1" dirty="0"/>
            <a:t> </a:t>
          </a:r>
          <a:r>
            <a:rPr lang="en-US" sz="2600" b="1" dirty="0" err="1"/>
            <a:t>làm</a:t>
          </a:r>
          <a:r>
            <a:rPr lang="en-US" sz="2600" b="1" dirty="0"/>
            <a:t> </a:t>
          </a:r>
          <a:r>
            <a:rPr lang="en-US" sz="2600" b="1" dirty="0" err="1"/>
            <a:t>được</a:t>
          </a:r>
          <a:r>
            <a:rPr lang="en-US" sz="2600" b="1" dirty="0"/>
            <a:t> </a:t>
          </a:r>
          <a:r>
            <a:rPr lang="en-US" sz="2600" b="1" dirty="0" err="1"/>
            <a:t>các</a:t>
          </a:r>
          <a:r>
            <a:rPr lang="en-US" sz="2600" b="1" dirty="0"/>
            <a:t> </a:t>
          </a:r>
          <a:r>
            <a:rPr lang="en-US" sz="2600" b="1" dirty="0" err="1"/>
            <a:t>bài</a:t>
          </a:r>
          <a:r>
            <a:rPr lang="en-US" sz="2600" b="1" dirty="0"/>
            <a:t> </a:t>
          </a:r>
          <a:r>
            <a:rPr lang="nl-NL" sz="2600" b="1" dirty="0"/>
            <a:t>tập tính nhẩm, nối các phép tính có cùng kết quả. </a:t>
          </a:r>
          <a:endParaRPr lang="en-US" sz="2600" b="1" dirty="0"/>
        </a:p>
      </dgm:t>
    </dgm:pt>
    <dgm:pt modelId="{83372CC9-2C10-4BE0-BC83-5D76F2BE6732}" type="parTrans" cxnId="{F6E7B34E-43B2-4B56-878E-9AE45532BB9F}">
      <dgm:prSet/>
      <dgm:spPr/>
      <dgm:t>
        <a:bodyPr/>
        <a:lstStyle/>
        <a:p>
          <a:endParaRPr lang="en-US"/>
        </a:p>
      </dgm:t>
    </dgm:pt>
    <dgm:pt modelId="{37603B7A-1749-484B-B17C-4DBB9D8BA499}" type="sibTrans" cxnId="{F6E7B34E-43B2-4B56-878E-9AE45532BB9F}">
      <dgm:prSet/>
      <dgm:spPr/>
      <dgm:t>
        <a:bodyPr/>
        <a:lstStyle/>
        <a:p>
          <a:endParaRPr lang="en-US"/>
        </a:p>
      </dgm:t>
    </dgm:pt>
    <dgm:pt modelId="{3936153F-E4B3-4D8B-B416-34A806FE0ACC}" type="pres">
      <dgm:prSet presAssocID="{581A251D-7000-4F28-A347-CEC486468289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941CC420-70FF-489D-A9E0-C284B8F5241A}" type="pres">
      <dgm:prSet presAssocID="{62D6A691-5E1B-4FF3-913A-B0D2C8C03912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60C2931-9572-4086-A12D-E314A2946B35}" type="pres">
      <dgm:prSet presAssocID="{F627DD8A-9C94-4694-83EA-D817F2C9A752}" presName="spacer" presStyleCnt="0"/>
      <dgm:spPr/>
    </dgm:pt>
    <dgm:pt modelId="{67A20DE6-66EE-4A81-9AE2-97B344B98408}" type="pres">
      <dgm:prSet presAssocID="{67B4F94D-7D8B-437E-B8AA-6E1F09EAC811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C2ECC22-2F6B-4F9C-9933-BFA9C96C032D}" type="pres">
      <dgm:prSet presAssocID="{ACDBE317-5A0D-4E13-A3DE-4369C9B0E6B8}" presName="spacer" presStyleCnt="0"/>
      <dgm:spPr/>
    </dgm:pt>
    <dgm:pt modelId="{69C71949-3B5A-4F03-B8C0-8AF96BCC95FE}" type="pres">
      <dgm:prSet presAssocID="{FE7A4379-C938-48C8-B0EB-EAAF61CBA7F7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615FA49-D456-4A13-8BC3-BBD8AC1D0E7E}" type="presOf" srcId="{62D6A691-5E1B-4FF3-913A-B0D2C8C03912}" destId="{941CC420-70FF-489D-A9E0-C284B8F5241A}" srcOrd="0" destOrd="0" presId="urn:microsoft.com/office/officeart/2005/8/layout/vList2"/>
    <dgm:cxn modelId="{D74E13C6-5346-4863-9D03-01C65589AB89}" type="presOf" srcId="{FE7A4379-C938-48C8-B0EB-EAAF61CBA7F7}" destId="{69C71949-3B5A-4F03-B8C0-8AF96BCC95FE}" srcOrd="0" destOrd="0" presId="urn:microsoft.com/office/officeart/2005/8/layout/vList2"/>
    <dgm:cxn modelId="{498E776F-4598-439A-A523-CCCE6F916E23}" srcId="{581A251D-7000-4F28-A347-CEC486468289}" destId="{67B4F94D-7D8B-437E-B8AA-6E1F09EAC811}" srcOrd="1" destOrd="0" parTransId="{CDC2ABFA-7E47-4EF2-A15A-623361805500}" sibTransId="{ACDBE317-5A0D-4E13-A3DE-4369C9B0E6B8}"/>
    <dgm:cxn modelId="{B1CA5DCC-895F-4472-AA1D-02E4AC2F0A03}" srcId="{581A251D-7000-4F28-A347-CEC486468289}" destId="{62D6A691-5E1B-4FF3-913A-B0D2C8C03912}" srcOrd="0" destOrd="0" parTransId="{FA5A6EA9-FAD2-4814-978E-C91DF001DEB4}" sibTransId="{F627DD8A-9C94-4694-83EA-D817F2C9A752}"/>
    <dgm:cxn modelId="{644794DC-0D87-4804-8E73-FE4DA844DFBC}" type="presOf" srcId="{581A251D-7000-4F28-A347-CEC486468289}" destId="{3936153F-E4B3-4D8B-B416-34A806FE0ACC}" srcOrd="0" destOrd="0" presId="urn:microsoft.com/office/officeart/2005/8/layout/vList2"/>
    <dgm:cxn modelId="{5A7D737E-330A-491A-9122-1E1D23259290}" type="presOf" srcId="{67B4F94D-7D8B-437E-B8AA-6E1F09EAC811}" destId="{67A20DE6-66EE-4A81-9AE2-97B344B98408}" srcOrd="0" destOrd="0" presId="urn:microsoft.com/office/officeart/2005/8/layout/vList2"/>
    <dgm:cxn modelId="{F6E7B34E-43B2-4B56-878E-9AE45532BB9F}" srcId="{581A251D-7000-4F28-A347-CEC486468289}" destId="{FE7A4379-C938-48C8-B0EB-EAAF61CBA7F7}" srcOrd="2" destOrd="0" parTransId="{83372CC9-2C10-4BE0-BC83-5D76F2BE6732}" sibTransId="{37603B7A-1749-484B-B17C-4DBB9D8BA499}"/>
    <dgm:cxn modelId="{082B5F2F-EE81-4F92-9694-15428A46578D}" type="presParOf" srcId="{3936153F-E4B3-4D8B-B416-34A806FE0ACC}" destId="{941CC420-70FF-489D-A9E0-C284B8F5241A}" srcOrd="0" destOrd="0" presId="urn:microsoft.com/office/officeart/2005/8/layout/vList2"/>
    <dgm:cxn modelId="{F983CB8E-45BA-485D-B445-0EB73A69FAEB}" type="presParOf" srcId="{3936153F-E4B3-4D8B-B416-34A806FE0ACC}" destId="{060C2931-9572-4086-A12D-E314A2946B35}" srcOrd="1" destOrd="0" presId="urn:microsoft.com/office/officeart/2005/8/layout/vList2"/>
    <dgm:cxn modelId="{3FA30C7E-8115-4ABF-8AAF-6A936029C2F5}" type="presParOf" srcId="{3936153F-E4B3-4D8B-B416-34A806FE0ACC}" destId="{67A20DE6-66EE-4A81-9AE2-97B344B98408}" srcOrd="2" destOrd="0" presId="urn:microsoft.com/office/officeart/2005/8/layout/vList2"/>
    <dgm:cxn modelId="{1EEA6F19-765E-4A59-9C31-03858BCEF387}" type="presParOf" srcId="{3936153F-E4B3-4D8B-B416-34A806FE0ACC}" destId="{1C2ECC22-2F6B-4F9C-9933-BFA9C96C032D}" srcOrd="3" destOrd="0" presId="urn:microsoft.com/office/officeart/2005/8/layout/vList2"/>
    <dgm:cxn modelId="{782DD4B8-9696-43A7-9A7F-164E4A5D5AB1}" type="presParOf" srcId="{3936153F-E4B3-4D8B-B416-34A806FE0ACC}" destId="{69C71949-3B5A-4F03-B8C0-8AF96BCC95FE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81A251D-7000-4F28-A347-CEC486468289}" type="doc">
      <dgm:prSet loTypeId="urn:microsoft.com/office/officeart/2005/8/layout/vList2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62D6A691-5E1B-4FF3-913A-B0D2C8C03912}">
      <dgm:prSet custT="1"/>
      <dgm:spPr/>
      <dgm:t>
        <a:bodyPr/>
        <a:lstStyle/>
        <a:p>
          <a:r>
            <a:rPr lang="nl-NL" sz="2600" b="1" dirty="0"/>
            <a:t>1/ Hình thành được bảng nhân 6, bảng chia 6.</a:t>
          </a:r>
          <a:endParaRPr lang="en-US" sz="2600" b="1" dirty="0"/>
        </a:p>
      </dgm:t>
    </dgm:pt>
    <dgm:pt modelId="{FA5A6EA9-FAD2-4814-978E-C91DF001DEB4}" type="parTrans" cxnId="{B1CA5DCC-895F-4472-AA1D-02E4AC2F0A03}">
      <dgm:prSet/>
      <dgm:spPr/>
      <dgm:t>
        <a:bodyPr/>
        <a:lstStyle/>
        <a:p>
          <a:endParaRPr lang="en-US"/>
        </a:p>
      </dgm:t>
    </dgm:pt>
    <dgm:pt modelId="{F627DD8A-9C94-4694-83EA-D817F2C9A752}" type="sibTrans" cxnId="{B1CA5DCC-895F-4472-AA1D-02E4AC2F0A03}">
      <dgm:prSet/>
      <dgm:spPr/>
      <dgm:t>
        <a:bodyPr/>
        <a:lstStyle/>
        <a:p>
          <a:endParaRPr lang="en-US"/>
        </a:p>
      </dgm:t>
    </dgm:pt>
    <dgm:pt modelId="{67B4F94D-7D8B-437E-B8AA-6E1F09EAC811}">
      <dgm:prSet custT="1"/>
      <dgm:spPr/>
      <dgm:t>
        <a:bodyPr/>
        <a:lstStyle/>
        <a:p>
          <a:r>
            <a:rPr lang="nl-NL" sz="2600" b="1" dirty="0"/>
            <a:t>2/ Nắm được quy tắc hình thành bảng nhân 6, bảng chia 6. </a:t>
          </a:r>
          <a:endParaRPr lang="en-US" sz="2600" b="1" dirty="0"/>
        </a:p>
      </dgm:t>
    </dgm:pt>
    <dgm:pt modelId="{CDC2ABFA-7E47-4EF2-A15A-623361805500}" type="parTrans" cxnId="{498E776F-4598-439A-A523-CCCE6F916E23}">
      <dgm:prSet/>
      <dgm:spPr/>
      <dgm:t>
        <a:bodyPr/>
        <a:lstStyle/>
        <a:p>
          <a:endParaRPr lang="en-US"/>
        </a:p>
      </dgm:t>
    </dgm:pt>
    <dgm:pt modelId="{ACDBE317-5A0D-4E13-A3DE-4369C9B0E6B8}" type="sibTrans" cxnId="{498E776F-4598-439A-A523-CCCE6F916E23}">
      <dgm:prSet/>
      <dgm:spPr/>
      <dgm:t>
        <a:bodyPr/>
        <a:lstStyle/>
        <a:p>
          <a:endParaRPr lang="en-US"/>
        </a:p>
      </dgm:t>
    </dgm:pt>
    <dgm:pt modelId="{FE7A4379-C938-48C8-B0EB-EAAF61CBA7F7}">
      <dgm:prSet custT="1"/>
      <dgm:spPr/>
      <dgm:t>
        <a:bodyPr/>
        <a:lstStyle/>
        <a:p>
          <a:r>
            <a:rPr lang="en-US" sz="2600" b="1" dirty="0"/>
            <a:t>3/ </a:t>
          </a:r>
          <a:r>
            <a:rPr lang="en-US" sz="2600" b="1" dirty="0" err="1"/>
            <a:t>Vận</a:t>
          </a:r>
          <a:r>
            <a:rPr lang="en-US" sz="2600" b="1" dirty="0"/>
            <a:t> </a:t>
          </a:r>
          <a:r>
            <a:rPr lang="en-US" sz="2600" b="1" dirty="0" err="1"/>
            <a:t>dụng</a:t>
          </a:r>
          <a:r>
            <a:rPr lang="en-US" sz="2600" b="1" dirty="0"/>
            <a:t> </a:t>
          </a:r>
          <a:r>
            <a:rPr lang="en-US" sz="2600" b="1" dirty="0" err="1"/>
            <a:t>làm</a:t>
          </a:r>
          <a:r>
            <a:rPr lang="en-US" sz="2600" b="1" dirty="0"/>
            <a:t> </a:t>
          </a:r>
          <a:r>
            <a:rPr lang="en-US" sz="2600" b="1" dirty="0" err="1"/>
            <a:t>được</a:t>
          </a:r>
          <a:r>
            <a:rPr lang="en-US" sz="2600" b="1" dirty="0"/>
            <a:t> </a:t>
          </a:r>
          <a:r>
            <a:rPr lang="en-US" sz="2600" b="1" dirty="0" err="1"/>
            <a:t>các</a:t>
          </a:r>
          <a:r>
            <a:rPr lang="en-US" sz="2600" b="1" dirty="0"/>
            <a:t> </a:t>
          </a:r>
          <a:r>
            <a:rPr lang="en-US" sz="2600" b="1" dirty="0" err="1"/>
            <a:t>bài</a:t>
          </a:r>
          <a:r>
            <a:rPr lang="en-US" sz="2600" b="1" dirty="0"/>
            <a:t> </a:t>
          </a:r>
          <a:r>
            <a:rPr lang="nl-NL" sz="2600" b="1" dirty="0"/>
            <a:t>tập tính nhẩm, nối các phép tính có cùng kết quả. </a:t>
          </a:r>
          <a:endParaRPr lang="en-US" sz="2600" b="1" dirty="0"/>
        </a:p>
      </dgm:t>
    </dgm:pt>
    <dgm:pt modelId="{83372CC9-2C10-4BE0-BC83-5D76F2BE6732}" type="parTrans" cxnId="{F6E7B34E-43B2-4B56-878E-9AE45532BB9F}">
      <dgm:prSet/>
      <dgm:spPr/>
      <dgm:t>
        <a:bodyPr/>
        <a:lstStyle/>
        <a:p>
          <a:endParaRPr lang="en-US"/>
        </a:p>
      </dgm:t>
    </dgm:pt>
    <dgm:pt modelId="{37603B7A-1749-484B-B17C-4DBB9D8BA499}" type="sibTrans" cxnId="{F6E7B34E-43B2-4B56-878E-9AE45532BB9F}">
      <dgm:prSet/>
      <dgm:spPr/>
      <dgm:t>
        <a:bodyPr/>
        <a:lstStyle/>
        <a:p>
          <a:endParaRPr lang="en-US"/>
        </a:p>
      </dgm:t>
    </dgm:pt>
    <dgm:pt modelId="{3936153F-E4B3-4D8B-B416-34A806FE0ACC}" type="pres">
      <dgm:prSet presAssocID="{581A251D-7000-4F28-A347-CEC486468289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941CC420-70FF-489D-A9E0-C284B8F5241A}" type="pres">
      <dgm:prSet presAssocID="{62D6A691-5E1B-4FF3-913A-B0D2C8C03912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60C2931-9572-4086-A12D-E314A2946B35}" type="pres">
      <dgm:prSet presAssocID="{F627DD8A-9C94-4694-83EA-D817F2C9A752}" presName="spacer" presStyleCnt="0"/>
      <dgm:spPr/>
    </dgm:pt>
    <dgm:pt modelId="{67A20DE6-66EE-4A81-9AE2-97B344B98408}" type="pres">
      <dgm:prSet presAssocID="{67B4F94D-7D8B-437E-B8AA-6E1F09EAC811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C2ECC22-2F6B-4F9C-9933-BFA9C96C032D}" type="pres">
      <dgm:prSet presAssocID="{ACDBE317-5A0D-4E13-A3DE-4369C9B0E6B8}" presName="spacer" presStyleCnt="0"/>
      <dgm:spPr/>
    </dgm:pt>
    <dgm:pt modelId="{69C71949-3B5A-4F03-B8C0-8AF96BCC95FE}" type="pres">
      <dgm:prSet presAssocID="{FE7A4379-C938-48C8-B0EB-EAAF61CBA7F7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615FA49-D456-4A13-8BC3-BBD8AC1D0E7E}" type="presOf" srcId="{62D6A691-5E1B-4FF3-913A-B0D2C8C03912}" destId="{941CC420-70FF-489D-A9E0-C284B8F5241A}" srcOrd="0" destOrd="0" presId="urn:microsoft.com/office/officeart/2005/8/layout/vList2"/>
    <dgm:cxn modelId="{D74E13C6-5346-4863-9D03-01C65589AB89}" type="presOf" srcId="{FE7A4379-C938-48C8-B0EB-EAAF61CBA7F7}" destId="{69C71949-3B5A-4F03-B8C0-8AF96BCC95FE}" srcOrd="0" destOrd="0" presId="urn:microsoft.com/office/officeart/2005/8/layout/vList2"/>
    <dgm:cxn modelId="{498E776F-4598-439A-A523-CCCE6F916E23}" srcId="{581A251D-7000-4F28-A347-CEC486468289}" destId="{67B4F94D-7D8B-437E-B8AA-6E1F09EAC811}" srcOrd="1" destOrd="0" parTransId="{CDC2ABFA-7E47-4EF2-A15A-623361805500}" sibTransId="{ACDBE317-5A0D-4E13-A3DE-4369C9B0E6B8}"/>
    <dgm:cxn modelId="{B1CA5DCC-895F-4472-AA1D-02E4AC2F0A03}" srcId="{581A251D-7000-4F28-A347-CEC486468289}" destId="{62D6A691-5E1B-4FF3-913A-B0D2C8C03912}" srcOrd="0" destOrd="0" parTransId="{FA5A6EA9-FAD2-4814-978E-C91DF001DEB4}" sibTransId="{F627DD8A-9C94-4694-83EA-D817F2C9A752}"/>
    <dgm:cxn modelId="{644794DC-0D87-4804-8E73-FE4DA844DFBC}" type="presOf" srcId="{581A251D-7000-4F28-A347-CEC486468289}" destId="{3936153F-E4B3-4D8B-B416-34A806FE0ACC}" srcOrd="0" destOrd="0" presId="urn:microsoft.com/office/officeart/2005/8/layout/vList2"/>
    <dgm:cxn modelId="{5A7D737E-330A-491A-9122-1E1D23259290}" type="presOf" srcId="{67B4F94D-7D8B-437E-B8AA-6E1F09EAC811}" destId="{67A20DE6-66EE-4A81-9AE2-97B344B98408}" srcOrd="0" destOrd="0" presId="urn:microsoft.com/office/officeart/2005/8/layout/vList2"/>
    <dgm:cxn modelId="{F6E7B34E-43B2-4B56-878E-9AE45532BB9F}" srcId="{581A251D-7000-4F28-A347-CEC486468289}" destId="{FE7A4379-C938-48C8-B0EB-EAAF61CBA7F7}" srcOrd="2" destOrd="0" parTransId="{83372CC9-2C10-4BE0-BC83-5D76F2BE6732}" sibTransId="{37603B7A-1749-484B-B17C-4DBB9D8BA499}"/>
    <dgm:cxn modelId="{082B5F2F-EE81-4F92-9694-15428A46578D}" type="presParOf" srcId="{3936153F-E4B3-4D8B-B416-34A806FE0ACC}" destId="{941CC420-70FF-489D-A9E0-C284B8F5241A}" srcOrd="0" destOrd="0" presId="urn:microsoft.com/office/officeart/2005/8/layout/vList2"/>
    <dgm:cxn modelId="{F983CB8E-45BA-485D-B445-0EB73A69FAEB}" type="presParOf" srcId="{3936153F-E4B3-4D8B-B416-34A806FE0ACC}" destId="{060C2931-9572-4086-A12D-E314A2946B35}" srcOrd="1" destOrd="0" presId="urn:microsoft.com/office/officeart/2005/8/layout/vList2"/>
    <dgm:cxn modelId="{3FA30C7E-8115-4ABF-8AAF-6A936029C2F5}" type="presParOf" srcId="{3936153F-E4B3-4D8B-B416-34A806FE0ACC}" destId="{67A20DE6-66EE-4A81-9AE2-97B344B98408}" srcOrd="2" destOrd="0" presId="urn:microsoft.com/office/officeart/2005/8/layout/vList2"/>
    <dgm:cxn modelId="{1EEA6F19-765E-4A59-9C31-03858BCEF387}" type="presParOf" srcId="{3936153F-E4B3-4D8B-B416-34A806FE0ACC}" destId="{1C2ECC22-2F6B-4F9C-9933-BFA9C96C032D}" srcOrd="3" destOrd="0" presId="urn:microsoft.com/office/officeart/2005/8/layout/vList2"/>
    <dgm:cxn modelId="{782DD4B8-9696-43A7-9A7F-164E4A5D5AB1}" type="presParOf" srcId="{3936153F-E4B3-4D8B-B416-34A806FE0ACC}" destId="{69C71949-3B5A-4F03-B8C0-8AF96BCC95FE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41CC420-70FF-489D-A9E0-C284B8F5241A}">
      <dsp:nvSpPr>
        <dsp:cNvPr id="0" name=""/>
        <dsp:cNvSpPr/>
      </dsp:nvSpPr>
      <dsp:spPr>
        <a:xfrm>
          <a:off x="0" y="1209"/>
          <a:ext cx="9576033" cy="1100405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2600" b="1" kern="1200" dirty="0"/>
            <a:t>1/ Hình thành được bảng nhân 6, bảng chia 6.</a:t>
          </a:r>
          <a:endParaRPr lang="en-US" sz="2600" b="1" kern="1200" dirty="0"/>
        </a:p>
      </dsp:txBody>
      <dsp:txXfrm>
        <a:off x="53717" y="54926"/>
        <a:ext cx="9468599" cy="992971"/>
      </dsp:txXfrm>
    </dsp:sp>
    <dsp:sp modelId="{67A20DE6-66EE-4A81-9AE2-97B344B98408}">
      <dsp:nvSpPr>
        <dsp:cNvPr id="0" name=""/>
        <dsp:cNvSpPr/>
      </dsp:nvSpPr>
      <dsp:spPr>
        <a:xfrm>
          <a:off x="0" y="1115452"/>
          <a:ext cx="9576033" cy="1100405"/>
        </a:xfrm>
        <a:prstGeom prst="roundRect">
          <a:avLst/>
        </a:prstGeom>
        <a:solidFill>
          <a:schemeClr val="accent4">
            <a:hueOff val="5197846"/>
            <a:satOff val="-23984"/>
            <a:lumOff val="88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2600" b="1" kern="1200" dirty="0"/>
            <a:t>2/ Nắm được quy tắc hình thành bảng nhân 6, bảng chia 6. </a:t>
          </a:r>
          <a:endParaRPr lang="en-US" sz="2600" b="1" kern="1200" dirty="0"/>
        </a:p>
      </dsp:txBody>
      <dsp:txXfrm>
        <a:off x="53717" y="1169169"/>
        <a:ext cx="9468599" cy="992971"/>
      </dsp:txXfrm>
    </dsp:sp>
    <dsp:sp modelId="{69C71949-3B5A-4F03-B8C0-8AF96BCC95FE}">
      <dsp:nvSpPr>
        <dsp:cNvPr id="0" name=""/>
        <dsp:cNvSpPr/>
      </dsp:nvSpPr>
      <dsp:spPr>
        <a:xfrm>
          <a:off x="0" y="2229695"/>
          <a:ext cx="9576033" cy="1100405"/>
        </a:xfrm>
        <a:prstGeom prst="roundRect">
          <a:avLst/>
        </a:prstGeom>
        <a:solidFill>
          <a:schemeClr val="accent4">
            <a:hueOff val="10395692"/>
            <a:satOff val="-47968"/>
            <a:lumOff val="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b="1" kern="1200" dirty="0"/>
            <a:t>3/ </a:t>
          </a:r>
          <a:r>
            <a:rPr lang="en-US" sz="2600" b="1" kern="1200" dirty="0" err="1"/>
            <a:t>Vận</a:t>
          </a:r>
          <a:r>
            <a:rPr lang="en-US" sz="2600" b="1" kern="1200" dirty="0"/>
            <a:t> </a:t>
          </a:r>
          <a:r>
            <a:rPr lang="en-US" sz="2600" b="1" kern="1200" dirty="0" err="1"/>
            <a:t>dụng</a:t>
          </a:r>
          <a:r>
            <a:rPr lang="en-US" sz="2600" b="1" kern="1200" dirty="0"/>
            <a:t> </a:t>
          </a:r>
          <a:r>
            <a:rPr lang="en-US" sz="2600" b="1" kern="1200" dirty="0" err="1"/>
            <a:t>làm</a:t>
          </a:r>
          <a:r>
            <a:rPr lang="en-US" sz="2600" b="1" kern="1200" dirty="0"/>
            <a:t> </a:t>
          </a:r>
          <a:r>
            <a:rPr lang="en-US" sz="2600" b="1" kern="1200" dirty="0" err="1"/>
            <a:t>được</a:t>
          </a:r>
          <a:r>
            <a:rPr lang="en-US" sz="2600" b="1" kern="1200" dirty="0"/>
            <a:t> </a:t>
          </a:r>
          <a:r>
            <a:rPr lang="en-US" sz="2600" b="1" kern="1200" dirty="0" err="1"/>
            <a:t>các</a:t>
          </a:r>
          <a:r>
            <a:rPr lang="en-US" sz="2600" b="1" kern="1200" dirty="0"/>
            <a:t> </a:t>
          </a:r>
          <a:r>
            <a:rPr lang="en-US" sz="2600" b="1" kern="1200" dirty="0" err="1"/>
            <a:t>bài</a:t>
          </a:r>
          <a:r>
            <a:rPr lang="en-US" sz="2600" b="1" kern="1200" dirty="0"/>
            <a:t> </a:t>
          </a:r>
          <a:r>
            <a:rPr lang="nl-NL" sz="2600" b="1" kern="1200" dirty="0"/>
            <a:t>tập tính nhẩm, nối các phép tính có cùng kết quả. </a:t>
          </a:r>
          <a:endParaRPr lang="en-US" sz="2600" b="1" kern="1200" dirty="0"/>
        </a:p>
      </dsp:txBody>
      <dsp:txXfrm>
        <a:off x="53717" y="2283412"/>
        <a:ext cx="9468599" cy="99297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41CC420-70FF-489D-A9E0-C284B8F5241A}">
      <dsp:nvSpPr>
        <dsp:cNvPr id="0" name=""/>
        <dsp:cNvSpPr/>
      </dsp:nvSpPr>
      <dsp:spPr>
        <a:xfrm>
          <a:off x="0" y="1209"/>
          <a:ext cx="9576033" cy="1100405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2600" b="1" kern="1200" dirty="0"/>
            <a:t>1/ Hình thành được bảng nhân 6, bảng chia 6.</a:t>
          </a:r>
          <a:endParaRPr lang="en-US" sz="2600" b="1" kern="1200" dirty="0"/>
        </a:p>
      </dsp:txBody>
      <dsp:txXfrm>
        <a:off x="53717" y="54926"/>
        <a:ext cx="9468599" cy="992971"/>
      </dsp:txXfrm>
    </dsp:sp>
    <dsp:sp modelId="{67A20DE6-66EE-4A81-9AE2-97B344B98408}">
      <dsp:nvSpPr>
        <dsp:cNvPr id="0" name=""/>
        <dsp:cNvSpPr/>
      </dsp:nvSpPr>
      <dsp:spPr>
        <a:xfrm>
          <a:off x="0" y="1115452"/>
          <a:ext cx="9576033" cy="1100405"/>
        </a:xfrm>
        <a:prstGeom prst="roundRect">
          <a:avLst/>
        </a:prstGeom>
        <a:solidFill>
          <a:schemeClr val="accent4">
            <a:hueOff val="5197846"/>
            <a:satOff val="-23984"/>
            <a:lumOff val="88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2600" b="1" kern="1200" dirty="0"/>
            <a:t>2/ Nắm được quy tắc hình thành bảng nhân 6, bảng chia 6. </a:t>
          </a:r>
          <a:endParaRPr lang="en-US" sz="2600" b="1" kern="1200" dirty="0"/>
        </a:p>
      </dsp:txBody>
      <dsp:txXfrm>
        <a:off x="53717" y="1169169"/>
        <a:ext cx="9468599" cy="992971"/>
      </dsp:txXfrm>
    </dsp:sp>
    <dsp:sp modelId="{69C71949-3B5A-4F03-B8C0-8AF96BCC95FE}">
      <dsp:nvSpPr>
        <dsp:cNvPr id="0" name=""/>
        <dsp:cNvSpPr/>
      </dsp:nvSpPr>
      <dsp:spPr>
        <a:xfrm>
          <a:off x="0" y="2229695"/>
          <a:ext cx="9576033" cy="1100405"/>
        </a:xfrm>
        <a:prstGeom prst="roundRect">
          <a:avLst/>
        </a:prstGeom>
        <a:solidFill>
          <a:schemeClr val="accent4">
            <a:hueOff val="10395692"/>
            <a:satOff val="-47968"/>
            <a:lumOff val="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b="1" kern="1200" dirty="0"/>
            <a:t>3/ </a:t>
          </a:r>
          <a:r>
            <a:rPr lang="en-US" sz="2600" b="1" kern="1200" dirty="0" err="1"/>
            <a:t>Vận</a:t>
          </a:r>
          <a:r>
            <a:rPr lang="en-US" sz="2600" b="1" kern="1200" dirty="0"/>
            <a:t> </a:t>
          </a:r>
          <a:r>
            <a:rPr lang="en-US" sz="2600" b="1" kern="1200" dirty="0" err="1"/>
            <a:t>dụng</a:t>
          </a:r>
          <a:r>
            <a:rPr lang="en-US" sz="2600" b="1" kern="1200" dirty="0"/>
            <a:t> </a:t>
          </a:r>
          <a:r>
            <a:rPr lang="en-US" sz="2600" b="1" kern="1200" dirty="0" err="1"/>
            <a:t>làm</a:t>
          </a:r>
          <a:r>
            <a:rPr lang="en-US" sz="2600" b="1" kern="1200" dirty="0"/>
            <a:t> </a:t>
          </a:r>
          <a:r>
            <a:rPr lang="en-US" sz="2600" b="1" kern="1200" dirty="0" err="1"/>
            <a:t>được</a:t>
          </a:r>
          <a:r>
            <a:rPr lang="en-US" sz="2600" b="1" kern="1200" dirty="0"/>
            <a:t> </a:t>
          </a:r>
          <a:r>
            <a:rPr lang="en-US" sz="2600" b="1" kern="1200" dirty="0" err="1"/>
            <a:t>các</a:t>
          </a:r>
          <a:r>
            <a:rPr lang="en-US" sz="2600" b="1" kern="1200" dirty="0"/>
            <a:t> </a:t>
          </a:r>
          <a:r>
            <a:rPr lang="en-US" sz="2600" b="1" kern="1200" dirty="0" err="1"/>
            <a:t>bài</a:t>
          </a:r>
          <a:r>
            <a:rPr lang="en-US" sz="2600" b="1" kern="1200" dirty="0"/>
            <a:t> </a:t>
          </a:r>
          <a:r>
            <a:rPr lang="nl-NL" sz="2600" b="1" kern="1200" dirty="0"/>
            <a:t>tập tính nhẩm, nối các phép tính có cùng kết quả. </a:t>
          </a:r>
          <a:endParaRPr lang="en-US" sz="2600" b="1" kern="1200" dirty="0"/>
        </a:p>
      </dsp:txBody>
      <dsp:txXfrm>
        <a:off x="53717" y="2283412"/>
        <a:ext cx="9468599" cy="99297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03230D-8E57-44B9-A650-48BB490486C9}" type="datetimeFigureOut">
              <a:rPr lang="en-US" smtClean="0"/>
              <a:t>06/10/2023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9C0A3B-C86F-43E6-ACC0-0A75F9F28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37608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86228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87562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62698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65573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53158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67631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95315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Thầy cô có thể tìm thêm các trường hợp thực tế khác ạ</a:t>
            </a:r>
          </a:p>
        </p:txBody>
      </p:sp>
    </p:spTree>
    <p:extLst>
      <p:ext uri="{BB962C8B-B14F-4D97-AF65-F5344CB8AC3E}">
        <p14:creationId xmlns:p14="http://schemas.microsoft.com/office/powerpoint/2010/main" val="34355389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21259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06/10/2023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71849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06/10/2023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80530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06/10/2023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57130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A21D4-9D8E-41AB-BDC2-8CA502A9B670}" type="datetimeFigureOut">
              <a:rPr lang="zh-CN" altLang="en-US" smtClean="0"/>
              <a:t>2023/10/6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39B1A-D5CD-4394-9DA0-DACD796AB5C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6148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3425" y="-1019175"/>
            <a:ext cx="13611225" cy="868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4227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4198" y="296562"/>
            <a:ext cx="9737802" cy="6561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083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gradFill flip="none" rotWithShape="1">
          <a:gsLst>
            <a:gs pos="0">
              <a:srgbClr val="FEA4B9"/>
            </a:gs>
            <a:gs pos="84000">
              <a:schemeClr val="accent1">
                <a:lumMod val="45000"/>
                <a:lumOff val="55000"/>
              </a:schemeClr>
            </a:gs>
            <a:gs pos="96000">
              <a:schemeClr val="accent1">
                <a:lumMod val="30000"/>
                <a:lumOff val="70000"/>
              </a:scheme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132828" y="731324"/>
            <a:ext cx="12499219" cy="5990151"/>
          </a:xfrm>
          <a:prstGeom prst="rect">
            <a:avLst/>
          </a:prstGeom>
        </p:spPr>
      </p:pic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A21D4-9D8E-41AB-BDC2-8CA502A9B670}" type="datetimeFigureOut">
              <a:rPr lang="zh-CN" altLang="en-US" smtClean="0"/>
              <a:t>2023/10/6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39B1A-D5CD-4394-9DA0-DACD796AB5C4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5" t="-1" r="14429" b="54660"/>
          <a:stretch/>
        </p:blipFill>
        <p:spPr>
          <a:xfrm rot="10800000">
            <a:off x="0" y="-1"/>
            <a:ext cx="12233564" cy="4017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005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bg>
      <p:bgPr>
        <a:gradFill flip="none" rotWithShape="1">
          <a:gsLst>
            <a:gs pos="0">
              <a:srgbClr val="FEA4B9"/>
            </a:gs>
            <a:gs pos="84000">
              <a:schemeClr val="accent1">
                <a:lumMod val="45000"/>
                <a:lumOff val="55000"/>
              </a:schemeClr>
            </a:gs>
            <a:gs pos="96000">
              <a:schemeClr val="accent1">
                <a:lumMod val="30000"/>
                <a:lumOff val="70000"/>
              </a:scheme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A21D4-9D8E-41AB-BDC2-8CA502A9B670}" type="datetimeFigureOut">
              <a:rPr lang="zh-CN" altLang="en-US" smtClean="0"/>
              <a:t>2023/10/6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39B1A-D5CD-4394-9DA0-DACD796AB5C4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5" t="-1" r="14429" b="54660"/>
          <a:stretch/>
        </p:blipFill>
        <p:spPr>
          <a:xfrm>
            <a:off x="-20782" y="2840185"/>
            <a:ext cx="12233564" cy="4017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266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81036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931798" y="-1333234"/>
            <a:ext cx="14304633" cy="9102067"/>
            <a:chOff x="-698850" y="-999925"/>
            <a:chExt cx="10728475" cy="6826550"/>
          </a:xfrm>
        </p:grpSpPr>
        <p:sp>
          <p:nvSpPr>
            <p:cNvPr id="10" name="Google Shape;10;p2"/>
            <p:cNvSpPr/>
            <p:nvPr/>
          </p:nvSpPr>
          <p:spPr>
            <a:xfrm>
              <a:off x="-698850" y="3765625"/>
              <a:ext cx="1791300" cy="1791300"/>
            </a:xfrm>
            <a:prstGeom prst="ellipse">
              <a:avLst/>
            </a:prstGeom>
            <a:solidFill>
              <a:srgbClr val="49CAD1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571600" y="4491025"/>
              <a:ext cx="1335600" cy="1335600"/>
            </a:xfrm>
            <a:prstGeom prst="ellipse">
              <a:avLst/>
            </a:prstGeom>
            <a:solidFill>
              <a:srgbClr val="EFC658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8095325" y="-999925"/>
              <a:ext cx="1791300" cy="1791300"/>
            </a:xfrm>
            <a:prstGeom prst="ellipse">
              <a:avLst/>
            </a:prstGeom>
            <a:solidFill>
              <a:srgbClr val="DE6262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8694025" y="214025"/>
              <a:ext cx="1335600" cy="1335600"/>
            </a:xfrm>
            <a:prstGeom prst="ellipse">
              <a:avLst/>
            </a:prstGeom>
            <a:solidFill>
              <a:srgbClr val="EFC658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7591350" y="-393125"/>
              <a:ext cx="796200" cy="796200"/>
            </a:xfrm>
            <a:prstGeom prst="ellipse">
              <a:avLst/>
            </a:prstGeom>
            <a:solidFill>
              <a:srgbClr val="9CED85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726825" y="4760725"/>
              <a:ext cx="796200" cy="796200"/>
            </a:xfrm>
            <a:prstGeom prst="ellipse">
              <a:avLst/>
            </a:prstGeom>
            <a:solidFill>
              <a:srgbClr val="9CED85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8694025" y="4443900"/>
              <a:ext cx="320100" cy="319800"/>
            </a:xfrm>
            <a:prstGeom prst="ellipse">
              <a:avLst/>
            </a:prstGeom>
            <a:solidFill>
              <a:srgbClr val="EB916B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8536925" y="4755925"/>
              <a:ext cx="189900" cy="189900"/>
            </a:xfrm>
            <a:prstGeom prst="ellipse">
              <a:avLst/>
            </a:prstGeom>
            <a:solidFill>
              <a:srgbClr val="EFC658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8" name="Google Shape;18;p2"/>
          <p:cNvSpPr txBox="1">
            <a:spLocks noGrp="1"/>
          </p:cNvSpPr>
          <p:nvPr>
            <p:ph type="ctrTitle"/>
          </p:nvPr>
        </p:nvSpPr>
        <p:spPr>
          <a:xfrm>
            <a:off x="1583400" y="1197067"/>
            <a:ext cx="9025200" cy="131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9pPr>
          </a:lstStyle>
          <a:p>
            <a:endParaRPr/>
          </a:p>
        </p:txBody>
      </p:sp>
      <p:sp>
        <p:nvSpPr>
          <p:cNvPr id="19" name="Google Shape;19;p2"/>
          <p:cNvSpPr txBox="1">
            <a:spLocks noGrp="1"/>
          </p:cNvSpPr>
          <p:nvPr>
            <p:ph type="subTitle" idx="1"/>
          </p:nvPr>
        </p:nvSpPr>
        <p:spPr>
          <a:xfrm>
            <a:off x="1583400" y="2385653"/>
            <a:ext cx="9025200" cy="50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28">
                <a:solidFill>
                  <a:schemeClr val="dk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0465069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oogle Shape;21;p3"/>
          <p:cNvGrpSpPr/>
          <p:nvPr/>
        </p:nvGrpSpPr>
        <p:grpSpPr>
          <a:xfrm>
            <a:off x="-1293633" y="-877113"/>
            <a:ext cx="14778467" cy="9190713"/>
            <a:chOff x="-970225" y="-657835"/>
            <a:chExt cx="11083850" cy="6893035"/>
          </a:xfrm>
        </p:grpSpPr>
        <p:sp>
          <p:nvSpPr>
            <p:cNvPr id="22" name="Google Shape;22;p3"/>
            <p:cNvSpPr/>
            <p:nvPr/>
          </p:nvSpPr>
          <p:spPr>
            <a:xfrm>
              <a:off x="-970225" y="4443900"/>
              <a:ext cx="1791300" cy="1791300"/>
            </a:xfrm>
            <a:prstGeom prst="ellipse">
              <a:avLst/>
            </a:prstGeom>
            <a:solidFill>
              <a:srgbClr val="EB916B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" name="Google Shape;23;p3"/>
            <p:cNvSpPr/>
            <p:nvPr/>
          </p:nvSpPr>
          <p:spPr>
            <a:xfrm rot="10800000">
              <a:off x="-422742" y="-657835"/>
              <a:ext cx="1020000" cy="1020000"/>
            </a:xfrm>
            <a:prstGeom prst="ellipse">
              <a:avLst/>
            </a:prstGeom>
            <a:solidFill>
              <a:srgbClr val="EFC658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" name="Google Shape;24;p3"/>
            <p:cNvSpPr/>
            <p:nvPr/>
          </p:nvSpPr>
          <p:spPr>
            <a:xfrm rot="10800000" flipH="1">
              <a:off x="129077" y="416774"/>
              <a:ext cx="495300" cy="494700"/>
            </a:xfrm>
            <a:prstGeom prst="ellipse">
              <a:avLst/>
            </a:prstGeom>
            <a:solidFill>
              <a:srgbClr val="49CAD1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" name="Google Shape;25;p3"/>
            <p:cNvSpPr/>
            <p:nvPr/>
          </p:nvSpPr>
          <p:spPr>
            <a:xfrm>
              <a:off x="8322325" y="2812500"/>
              <a:ext cx="1791300" cy="1791300"/>
            </a:xfrm>
            <a:prstGeom prst="ellipse">
              <a:avLst/>
            </a:prstGeom>
            <a:solidFill>
              <a:srgbClr val="49CAD1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" name="Google Shape;26;p3"/>
            <p:cNvSpPr/>
            <p:nvPr/>
          </p:nvSpPr>
          <p:spPr>
            <a:xfrm>
              <a:off x="8244575" y="4037950"/>
              <a:ext cx="698400" cy="698400"/>
            </a:xfrm>
            <a:prstGeom prst="ellipse">
              <a:avLst/>
            </a:prstGeom>
            <a:solidFill>
              <a:srgbClr val="EB916B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27" name="Google Shape;27;p3"/>
          <p:cNvSpPr txBox="1">
            <a:spLocks noGrp="1"/>
          </p:cNvSpPr>
          <p:nvPr>
            <p:ph type="title"/>
          </p:nvPr>
        </p:nvSpPr>
        <p:spPr>
          <a:xfrm>
            <a:off x="2511267" y="1893767"/>
            <a:ext cx="71696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300"/>
              <a:buNone/>
              <a:defRPr sz="4788"/>
            </a:lvl1pPr>
            <a:lvl2pPr lvl="1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endParaRPr/>
          </a:p>
        </p:txBody>
      </p:sp>
      <p:sp>
        <p:nvSpPr>
          <p:cNvPr id="28" name="Google Shape;28;p3"/>
          <p:cNvSpPr txBox="1">
            <a:spLocks noGrp="1"/>
          </p:cNvSpPr>
          <p:nvPr>
            <p:ph type="subTitle" idx="1"/>
          </p:nvPr>
        </p:nvSpPr>
        <p:spPr>
          <a:xfrm>
            <a:off x="3153401" y="2657367"/>
            <a:ext cx="5885200" cy="23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2128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88907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06/10/2023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810649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8"/>
          <p:cNvSpPr txBox="1">
            <a:spLocks noGrp="1"/>
          </p:cNvSpPr>
          <p:nvPr>
            <p:ph type="title"/>
          </p:nvPr>
        </p:nvSpPr>
        <p:spPr>
          <a:xfrm>
            <a:off x="3160200" y="3971000"/>
            <a:ext cx="5871600" cy="71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9pPr>
          </a:lstStyle>
          <a:p>
            <a:endParaRPr/>
          </a:p>
        </p:txBody>
      </p:sp>
      <p:sp>
        <p:nvSpPr>
          <p:cNvPr id="68" name="Google Shape;68;p8"/>
          <p:cNvSpPr txBox="1">
            <a:spLocks noGrp="1"/>
          </p:cNvSpPr>
          <p:nvPr>
            <p:ph type="subTitle" idx="1"/>
          </p:nvPr>
        </p:nvSpPr>
        <p:spPr>
          <a:xfrm>
            <a:off x="2441700" y="2111967"/>
            <a:ext cx="7098000" cy="233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2128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69" name="Google Shape;69;p8"/>
          <p:cNvGrpSpPr/>
          <p:nvPr/>
        </p:nvGrpSpPr>
        <p:grpSpPr>
          <a:xfrm>
            <a:off x="-701766" y="-1744099"/>
            <a:ext cx="14281660" cy="9681857"/>
            <a:chOff x="-526325" y="-1308075"/>
            <a:chExt cx="10711245" cy="7261393"/>
          </a:xfrm>
        </p:grpSpPr>
        <p:sp>
          <p:nvSpPr>
            <p:cNvPr id="70" name="Google Shape;70;p8"/>
            <p:cNvSpPr/>
            <p:nvPr/>
          </p:nvSpPr>
          <p:spPr>
            <a:xfrm>
              <a:off x="-172075" y="-1308075"/>
              <a:ext cx="1791300" cy="1791300"/>
            </a:xfrm>
            <a:prstGeom prst="ellipse">
              <a:avLst/>
            </a:prstGeom>
            <a:solidFill>
              <a:srgbClr val="EB916B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" name="Google Shape;71;p8"/>
            <p:cNvSpPr/>
            <p:nvPr/>
          </p:nvSpPr>
          <p:spPr>
            <a:xfrm rot="10800000">
              <a:off x="-319542" y="4440515"/>
              <a:ext cx="1020000" cy="1020000"/>
            </a:xfrm>
            <a:prstGeom prst="ellipse">
              <a:avLst/>
            </a:prstGeom>
            <a:solidFill>
              <a:srgbClr val="EFC658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" name="Google Shape;72;p8"/>
            <p:cNvSpPr/>
            <p:nvPr/>
          </p:nvSpPr>
          <p:spPr>
            <a:xfrm rot="10800000" flipH="1">
              <a:off x="-68824" y="4309550"/>
              <a:ext cx="327000" cy="326400"/>
            </a:xfrm>
            <a:prstGeom prst="ellipse">
              <a:avLst/>
            </a:prstGeom>
            <a:solidFill>
              <a:srgbClr val="49CAD1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" name="Google Shape;73;p8"/>
            <p:cNvSpPr/>
            <p:nvPr/>
          </p:nvSpPr>
          <p:spPr>
            <a:xfrm rot="1549360">
              <a:off x="8092833" y="3861231"/>
              <a:ext cx="1791375" cy="1791375"/>
            </a:xfrm>
            <a:prstGeom prst="ellipse">
              <a:avLst/>
            </a:prstGeom>
            <a:solidFill>
              <a:srgbClr val="49CAD1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" name="Google Shape;74;p8"/>
            <p:cNvSpPr/>
            <p:nvPr/>
          </p:nvSpPr>
          <p:spPr>
            <a:xfrm rot="1549646">
              <a:off x="7781570" y="4746906"/>
              <a:ext cx="698248" cy="698248"/>
            </a:xfrm>
            <a:prstGeom prst="ellipse">
              <a:avLst/>
            </a:prstGeom>
            <a:solidFill>
              <a:srgbClr val="EB916B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" name="Google Shape;75;p8"/>
            <p:cNvSpPr/>
            <p:nvPr/>
          </p:nvSpPr>
          <p:spPr>
            <a:xfrm rot="10800000" flipH="1">
              <a:off x="440325" y="4667225"/>
              <a:ext cx="437700" cy="436800"/>
            </a:xfrm>
            <a:prstGeom prst="ellipse">
              <a:avLst/>
            </a:prstGeom>
            <a:solidFill>
              <a:srgbClr val="DE6262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" name="Google Shape;76;p8"/>
            <p:cNvSpPr/>
            <p:nvPr/>
          </p:nvSpPr>
          <p:spPr>
            <a:xfrm>
              <a:off x="-526325" y="-304625"/>
              <a:ext cx="1303800" cy="1303800"/>
            </a:xfrm>
            <a:prstGeom prst="ellipse">
              <a:avLst/>
            </a:prstGeom>
            <a:solidFill>
              <a:srgbClr val="9CED85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" name="Google Shape;77;p8"/>
            <p:cNvSpPr/>
            <p:nvPr/>
          </p:nvSpPr>
          <p:spPr>
            <a:xfrm rot="1549646">
              <a:off x="8714270" y="-227594"/>
              <a:ext cx="698248" cy="698248"/>
            </a:xfrm>
            <a:prstGeom prst="ellipse">
              <a:avLst/>
            </a:prstGeom>
            <a:solidFill>
              <a:srgbClr val="EFC658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314131017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0"/>
          <p:cNvSpPr txBox="1">
            <a:spLocks noGrp="1"/>
          </p:cNvSpPr>
          <p:nvPr>
            <p:ph type="body" idx="1"/>
          </p:nvPr>
        </p:nvSpPr>
        <p:spPr>
          <a:xfrm>
            <a:off x="1006167" y="5200400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8076" lvl="0" indent="-30403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Itim"/>
              <a:buNone/>
              <a:defRPr sz="3192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1310301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1"/>
          <p:cNvSpPr txBox="1">
            <a:spLocks noGrp="1"/>
          </p:cNvSpPr>
          <p:nvPr>
            <p:ph type="title" hasCustomPrompt="1"/>
          </p:nvPr>
        </p:nvSpPr>
        <p:spPr>
          <a:xfrm>
            <a:off x="1238600" y="1474833"/>
            <a:ext cx="9714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9pPr>
          </a:lstStyle>
          <a:p>
            <a:r>
              <a:t>xx%</a:t>
            </a:r>
          </a:p>
        </p:txBody>
      </p:sp>
      <p:sp>
        <p:nvSpPr>
          <p:cNvPr id="95" name="Google Shape;95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8076" lvl="0" indent="-422275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6152" lvl="1" indent="-422275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4228" lvl="2" indent="-422275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2304" lvl="3" indent="-422275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0380" lvl="4" indent="-422275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48456" lvl="5" indent="-422275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56532" lvl="6" indent="-422275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64608" lvl="7" indent="-422275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72684" lvl="8" indent="-422275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3503055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347379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ubtitle">
  <p:cSld name="Title and subtitle"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21"/>
          <p:cNvSpPr txBox="1">
            <a:spLocks noGrp="1"/>
          </p:cNvSpPr>
          <p:nvPr>
            <p:ph type="title"/>
          </p:nvPr>
        </p:nvSpPr>
        <p:spPr>
          <a:xfrm>
            <a:off x="2511201" y="521000"/>
            <a:ext cx="71696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300"/>
              <a:buNone/>
              <a:defRPr sz="4788"/>
            </a:lvl1pPr>
            <a:lvl2pPr lvl="1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endParaRPr/>
          </a:p>
        </p:txBody>
      </p:sp>
      <p:sp>
        <p:nvSpPr>
          <p:cNvPr id="207" name="Google Shape;207;p21"/>
          <p:cNvSpPr txBox="1">
            <a:spLocks noGrp="1"/>
          </p:cNvSpPr>
          <p:nvPr>
            <p:ph type="subTitle" idx="1"/>
          </p:nvPr>
        </p:nvSpPr>
        <p:spPr>
          <a:xfrm>
            <a:off x="3768667" y="1225977"/>
            <a:ext cx="4654800" cy="3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08" name="Google Shape;208;p21"/>
          <p:cNvGrpSpPr/>
          <p:nvPr/>
        </p:nvGrpSpPr>
        <p:grpSpPr>
          <a:xfrm>
            <a:off x="-1470734" y="-1286733"/>
            <a:ext cx="13563774" cy="9250975"/>
            <a:chOff x="-1103050" y="-965050"/>
            <a:chExt cx="10172830" cy="6938231"/>
          </a:xfrm>
        </p:grpSpPr>
        <p:grpSp>
          <p:nvGrpSpPr>
            <p:cNvPr id="209" name="Google Shape;209;p21"/>
            <p:cNvGrpSpPr/>
            <p:nvPr/>
          </p:nvGrpSpPr>
          <p:grpSpPr>
            <a:xfrm>
              <a:off x="-1103050" y="-965050"/>
              <a:ext cx="10145298" cy="6938224"/>
              <a:chOff x="7641900" y="-965050"/>
              <a:chExt cx="10145298" cy="6938224"/>
            </a:xfrm>
          </p:grpSpPr>
          <p:sp>
            <p:nvSpPr>
              <p:cNvPr id="210" name="Google Shape;210;p21"/>
              <p:cNvSpPr/>
              <p:nvPr/>
            </p:nvSpPr>
            <p:spPr>
              <a:xfrm>
                <a:off x="7641900" y="-965050"/>
                <a:ext cx="1791300" cy="1791300"/>
              </a:xfrm>
              <a:prstGeom prst="ellipse">
                <a:avLst/>
              </a:prstGeom>
              <a:solidFill>
                <a:srgbClr val="EFC658">
                  <a:alpha val="31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11" name="Google Shape;211;p21"/>
              <p:cNvSpPr/>
              <p:nvPr/>
            </p:nvSpPr>
            <p:spPr>
              <a:xfrm rot="10800000" flipH="1">
                <a:off x="16942698" y="-565249"/>
                <a:ext cx="844500" cy="843300"/>
              </a:xfrm>
              <a:prstGeom prst="ellipse">
                <a:avLst/>
              </a:prstGeom>
              <a:solidFill>
                <a:srgbClr val="49CAD1">
                  <a:alpha val="31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12" name="Google Shape;212;p21"/>
              <p:cNvSpPr/>
              <p:nvPr/>
            </p:nvSpPr>
            <p:spPr>
              <a:xfrm rot="10800000" flipH="1">
                <a:off x="8059376" y="4492674"/>
                <a:ext cx="1482600" cy="1480500"/>
              </a:xfrm>
              <a:prstGeom prst="ellipse">
                <a:avLst/>
              </a:prstGeom>
              <a:solidFill>
                <a:srgbClr val="EB916B">
                  <a:alpha val="31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213" name="Google Shape;213;p21"/>
            <p:cNvSpPr/>
            <p:nvPr/>
          </p:nvSpPr>
          <p:spPr>
            <a:xfrm>
              <a:off x="718275" y="69950"/>
              <a:ext cx="447600" cy="447600"/>
            </a:xfrm>
            <a:prstGeom prst="ellipse">
              <a:avLst/>
            </a:prstGeom>
            <a:solidFill>
              <a:srgbClr val="EB916B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4" name="Google Shape;214;p21"/>
            <p:cNvSpPr/>
            <p:nvPr/>
          </p:nvSpPr>
          <p:spPr>
            <a:xfrm rot="1223388">
              <a:off x="424241" y="4710935"/>
              <a:ext cx="447754" cy="447754"/>
            </a:xfrm>
            <a:prstGeom prst="ellipse">
              <a:avLst/>
            </a:prstGeom>
            <a:solidFill>
              <a:srgbClr val="EFC658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5" name="Google Shape;215;p21"/>
            <p:cNvSpPr/>
            <p:nvPr/>
          </p:nvSpPr>
          <p:spPr>
            <a:xfrm rot="1222282">
              <a:off x="145418" y="4383100"/>
              <a:ext cx="272333" cy="272333"/>
            </a:xfrm>
            <a:prstGeom prst="ellipse">
              <a:avLst/>
            </a:prstGeom>
            <a:solidFill>
              <a:srgbClr val="9CED85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6" name="Google Shape;216;p21"/>
            <p:cNvSpPr/>
            <p:nvPr/>
          </p:nvSpPr>
          <p:spPr>
            <a:xfrm rot="1223432">
              <a:off x="7763933" y="4667333"/>
              <a:ext cx="1142596" cy="1142596"/>
            </a:xfrm>
            <a:prstGeom prst="ellipse">
              <a:avLst/>
            </a:prstGeom>
            <a:solidFill>
              <a:srgbClr val="EFC658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7" name="Google Shape;217;p21"/>
            <p:cNvSpPr/>
            <p:nvPr/>
          </p:nvSpPr>
          <p:spPr>
            <a:xfrm rot="1222451">
              <a:off x="7588892" y="4806151"/>
              <a:ext cx="409307" cy="409307"/>
            </a:xfrm>
            <a:prstGeom prst="ellipse">
              <a:avLst/>
            </a:prstGeom>
            <a:solidFill>
              <a:srgbClr val="49CAD1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6671329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06/10/2023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76488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06/10/2023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25840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06/10/2023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74290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06/10/2023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45259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06/10/2023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57863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06/10/2023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27375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06/10/2023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60737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5" Type="http://schemas.openxmlformats.org/officeDocument/2006/relationships/slideLayout" Target="../slideLayouts/slideLayout22.xml"/><Relationship Id="rId4" Type="http://schemas.openxmlformats.org/officeDocument/2006/relationships/slideLayout" Target="../slideLayouts/slideLayout21.xml"/><Relationship Id="rId9" Type="http://schemas.openxmlformats.org/officeDocument/2006/relationships/image" Target="../media/image6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417C98-5284-4BB1-92D3-069DDE0704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06/10/2023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091DF3-15C0-436E-988D-CF934A184B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FECCDA2B-F8E9-4295-98DC-1B8B6241FFBE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0675" y="365125"/>
            <a:ext cx="1161752" cy="1161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926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F53A21D4-9D8E-41AB-BDC2-8CA502A9B670}" type="datetimeFigureOut">
              <a:rPr lang="zh-CN" altLang="en-US" smtClean="0"/>
              <a:pPr/>
              <a:t>2023/10/6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34939B1A-D5CD-4394-9DA0-DACD796AB5C4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4633200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86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9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637867" y="593367"/>
            <a:ext cx="89164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300"/>
              <a:buFont typeface="Itim"/>
              <a:buNone/>
              <a:defRPr sz="3300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300"/>
              <a:buFont typeface="Itim"/>
              <a:buNone/>
              <a:defRPr sz="3300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300"/>
              <a:buFont typeface="Itim"/>
              <a:buNone/>
              <a:defRPr sz="3300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300"/>
              <a:buFont typeface="Itim"/>
              <a:buNone/>
              <a:defRPr sz="3300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300"/>
              <a:buFont typeface="Itim"/>
              <a:buNone/>
              <a:defRPr sz="3300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300"/>
              <a:buFont typeface="Itim"/>
              <a:buNone/>
              <a:defRPr sz="3300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300"/>
              <a:buFont typeface="Itim"/>
              <a:buNone/>
              <a:defRPr sz="3300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300"/>
              <a:buFont typeface="Itim"/>
              <a:buNone/>
              <a:defRPr sz="3300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300"/>
              <a:buFont typeface="Itim"/>
              <a:buNone/>
              <a:defRPr sz="3300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637867" y="1986767"/>
            <a:ext cx="8916400" cy="33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Char char="●"/>
              <a:defRPr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Char char="○"/>
              <a:defRPr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Char char="■"/>
              <a:defRPr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Char char="●"/>
              <a:defRPr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Char char="○"/>
              <a:defRPr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Char char="■"/>
              <a:defRPr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Char char="●"/>
              <a:defRPr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Char char="○"/>
              <a:defRPr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Char char="■"/>
              <a:defRPr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3331044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</p:sldLayoutIdLst>
  <p:hf hdr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1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tags" Target="../tags/tag9.xml"/><Relationship Id="rId7" Type="http://schemas.openxmlformats.org/officeDocument/2006/relationships/image" Target="../media/image17.png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image" Target="../media/image32.pn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7" Type="http://schemas.openxmlformats.org/officeDocument/2006/relationships/image" Target="../media/image37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0.xml"/><Relationship Id="rId6" Type="http://schemas.openxmlformats.org/officeDocument/2006/relationships/image" Target="../media/image36.png"/><Relationship Id="rId5" Type="http://schemas.openxmlformats.org/officeDocument/2006/relationships/image" Target="../media/image35.gif"/><Relationship Id="rId4" Type="http://schemas.openxmlformats.org/officeDocument/2006/relationships/audio" Target="../media/audio1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4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7.wdp"/><Relationship Id="rId5" Type="http://schemas.openxmlformats.org/officeDocument/2006/relationships/image" Target="../media/image43.png"/><Relationship Id="rId4" Type="http://schemas.microsoft.com/office/2007/relationships/hdphoto" Target="../media/hdphoto6.wdp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3.xml"/><Relationship Id="rId6" Type="http://schemas.microsoft.com/office/2007/relationships/hdphoto" Target="../media/hdphoto8.wdp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1.png"/><Relationship Id="rId18" Type="http://schemas.microsoft.com/office/2007/relationships/hdphoto" Target="../media/hdphoto4.wdp"/><Relationship Id="rId3" Type="http://schemas.openxmlformats.org/officeDocument/2006/relationships/audio" Target="NULL" TargetMode="External"/><Relationship Id="rId21" Type="http://schemas.openxmlformats.org/officeDocument/2006/relationships/image" Target="../media/image25.png"/><Relationship Id="rId7" Type="http://schemas.openxmlformats.org/officeDocument/2006/relationships/slide" Target="slide6.xml"/><Relationship Id="rId12" Type="http://schemas.microsoft.com/office/2007/relationships/hdphoto" Target="../media/hdphoto2.wdp"/><Relationship Id="rId17" Type="http://schemas.openxmlformats.org/officeDocument/2006/relationships/image" Target="../media/image23.png"/><Relationship Id="rId2" Type="http://schemas.openxmlformats.org/officeDocument/2006/relationships/audio" Target="../media/media1.mp3"/><Relationship Id="rId16" Type="http://schemas.openxmlformats.org/officeDocument/2006/relationships/image" Target="../media/image22.png"/><Relationship Id="rId20" Type="http://schemas.microsoft.com/office/2007/relationships/hdphoto" Target="../media/hdphoto5.wdp"/><Relationship Id="rId1" Type="http://schemas.microsoft.com/office/2007/relationships/media" Target="../media/media1.mp3"/><Relationship Id="rId6" Type="http://schemas.openxmlformats.org/officeDocument/2006/relationships/image" Target="../media/image18.jpg"/><Relationship Id="rId11" Type="http://schemas.openxmlformats.org/officeDocument/2006/relationships/image" Target="../media/image20.png"/><Relationship Id="rId5" Type="http://schemas.openxmlformats.org/officeDocument/2006/relationships/slideLayout" Target="../slideLayouts/slideLayout1.xml"/><Relationship Id="rId15" Type="http://schemas.openxmlformats.org/officeDocument/2006/relationships/slide" Target="slide5.xml"/><Relationship Id="rId23" Type="http://schemas.openxmlformats.org/officeDocument/2006/relationships/image" Target="../media/image26.png"/><Relationship Id="rId10" Type="http://schemas.openxmlformats.org/officeDocument/2006/relationships/slide" Target="slide4.xml"/><Relationship Id="rId19" Type="http://schemas.openxmlformats.org/officeDocument/2006/relationships/image" Target="../media/image24.png"/><Relationship Id="rId4" Type="http://schemas.microsoft.com/office/2007/relationships/media" Target="../media/media2.mp3"/><Relationship Id="rId9" Type="http://schemas.microsoft.com/office/2007/relationships/hdphoto" Target="../media/hdphoto1.wdp"/><Relationship Id="rId14" Type="http://schemas.microsoft.com/office/2007/relationships/hdphoto" Target="../media/hdphoto3.wdp"/><Relationship Id="rId22" Type="http://schemas.openxmlformats.org/officeDocument/2006/relationships/slide" Target="slide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25.png"/><Relationship Id="rId5" Type="http://schemas.openxmlformats.org/officeDocument/2006/relationships/slide" Target="slide3.xml"/><Relationship Id="rId4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25.png"/><Relationship Id="rId5" Type="http://schemas.openxmlformats.org/officeDocument/2006/relationships/slide" Target="slide3.xml"/><Relationship Id="rId4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25.png"/><Relationship Id="rId5" Type="http://schemas.openxmlformats.org/officeDocument/2006/relationships/slide" Target="slide3.xml"/><Relationship Id="rId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tags" Target="../tags/tag5.xml"/><Relationship Id="rId7" Type="http://schemas.openxmlformats.org/officeDocument/2006/relationships/image" Target="../media/image17.png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12.xml"/><Relationship Id="rId10" Type="http://schemas.openxmlformats.org/officeDocument/2006/relationships/image" Target="../media/image30.png"/><Relationship Id="rId4" Type="http://schemas.openxmlformats.org/officeDocument/2006/relationships/tags" Target="../tags/tag6.xml"/><Relationship Id="rId9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240;p28">
            <a:extLst>
              <a:ext uri="{FF2B5EF4-FFF2-40B4-BE49-F238E27FC236}">
                <a16:creationId xmlns:a16="http://schemas.microsoft.com/office/drawing/2014/main" id="{A29EDF47-9655-44A1-92C2-00CCB4C111A2}"/>
              </a:ext>
            </a:extLst>
          </p:cNvPr>
          <p:cNvSpPr/>
          <p:nvPr/>
        </p:nvSpPr>
        <p:spPr>
          <a:xfrm>
            <a:off x="5920900" y="390533"/>
            <a:ext cx="4074072" cy="1873152"/>
          </a:xfrm>
          <a:custGeom>
            <a:avLst/>
            <a:gdLst/>
            <a:ahLst/>
            <a:cxnLst/>
            <a:rect l="l" t="t" r="r" b="b"/>
            <a:pathLst>
              <a:path w="70837" h="32569" extrusionOk="0">
                <a:moveTo>
                  <a:pt x="44028" y="1"/>
                </a:moveTo>
                <a:cubicBezTo>
                  <a:pt x="38418" y="1"/>
                  <a:pt x="33725" y="3926"/>
                  <a:pt x="32543" y="9179"/>
                </a:cubicBezTo>
                <a:cubicBezTo>
                  <a:pt x="31291" y="8738"/>
                  <a:pt x="29946" y="8497"/>
                  <a:pt x="28542" y="8497"/>
                </a:cubicBezTo>
                <a:cubicBezTo>
                  <a:pt x="23176" y="8497"/>
                  <a:pt x="18630" y="12011"/>
                  <a:pt x="17078" y="16864"/>
                </a:cubicBezTo>
                <a:cubicBezTo>
                  <a:pt x="16049" y="14983"/>
                  <a:pt x="14050" y="13708"/>
                  <a:pt x="11755" y="13708"/>
                </a:cubicBezTo>
                <a:cubicBezTo>
                  <a:pt x="8896" y="13708"/>
                  <a:pt x="6501" y="15687"/>
                  <a:pt x="5859" y="18349"/>
                </a:cubicBezTo>
                <a:cubicBezTo>
                  <a:pt x="5248" y="17643"/>
                  <a:pt x="4344" y="17197"/>
                  <a:pt x="3337" y="17197"/>
                </a:cubicBezTo>
                <a:cubicBezTo>
                  <a:pt x="1495" y="17197"/>
                  <a:pt x="1" y="18691"/>
                  <a:pt x="1" y="20534"/>
                </a:cubicBezTo>
                <a:cubicBezTo>
                  <a:pt x="1" y="22378"/>
                  <a:pt x="1495" y="23871"/>
                  <a:pt x="3337" y="23871"/>
                </a:cubicBezTo>
                <a:cubicBezTo>
                  <a:pt x="4559" y="23871"/>
                  <a:pt x="5628" y="23213"/>
                  <a:pt x="6210" y="22231"/>
                </a:cubicBezTo>
                <a:cubicBezTo>
                  <a:pt x="7152" y="24357"/>
                  <a:pt x="9280" y="25840"/>
                  <a:pt x="11755" y="25840"/>
                </a:cubicBezTo>
                <a:cubicBezTo>
                  <a:pt x="13856" y="25840"/>
                  <a:pt x="15705" y="24773"/>
                  <a:pt x="16794" y="23151"/>
                </a:cubicBezTo>
                <a:cubicBezTo>
                  <a:pt x="17989" y="28540"/>
                  <a:pt x="22795" y="32569"/>
                  <a:pt x="28542" y="32569"/>
                </a:cubicBezTo>
                <a:cubicBezTo>
                  <a:pt x="34359" y="32569"/>
                  <a:pt x="39212" y="28442"/>
                  <a:pt x="40333" y="22957"/>
                </a:cubicBezTo>
                <a:cubicBezTo>
                  <a:pt x="41495" y="23340"/>
                  <a:pt x="42737" y="23549"/>
                  <a:pt x="44027" y="23549"/>
                </a:cubicBezTo>
                <a:cubicBezTo>
                  <a:pt x="47136" y="23549"/>
                  <a:pt x="49966" y="22342"/>
                  <a:pt x="52071" y="20372"/>
                </a:cubicBezTo>
                <a:cubicBezTo>
                  <a:pt x="53398" y="21818"/>
                  <a:pt x="55305" y="22726"/>
                  <a:pt x="57424" y="22726"/>
                </a:cubicBezTo>
                <a:cubicBezTo>
                  <a:pt x="59540" y="22726"/>
                  <a:pt x="61442" y="21823"/>
                  <a:pt x="62770" y="20380"/>
                </a:cubicBezTo>
                <a:cubicBezTo>
                  <a:pt x="63462" y="21787"/>
                  <a:pt x="64911" y="22757"/>
                  <a:pt x="66585" y="22757"/>
                </a:cubicBezTo>
                <a:cubicBezTo>
                  <a:pt x="68933" y="22757"/>
                  <a:pt x="70836" y="20854"/>
                  <a:pt x="70836" y="18504"/>
                </a:cubicBezTo>
                <a:cubicBezTo>
                  <a:pt x="70836" y="16154"/>
                  <a:pt x="68933" y="14251"/>
                  <a:pt x="66585" y="14251"/>
                </a:cubicBezTo>
                <a:cubicBezTo>
                  <a:pt x="65889" y="14251"/>
                  <a:pt x="65232" y="14419"/>
                  <a:pt x="64652" y="14716"/>
                </a:cubicBezTo>
                <a:cubicBezTo>
                  <a:pt x="64280" y="11052"/>
                  <a:pt x="61185" y="8192"/>
                  <a:pt x="57424" y="8192"/>
                </a:cubicBezTo>
                <a:cubicBezTo>
                  <a:pt x="56699" y="8192"/>
                  <a:pt x="55999" y="8300"/>
                  <a:pt x="55339" y="8497"/>
                </a:cubicBezTo>
                <a:cubicBezTo>
                  <a:pt x="53920" y="3590"/>
                  <a:pt x="49393" y="1"/>
                  <a:pt x="4402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4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9" name="Google Shape;268;p28">
            <a:extLst>
              <a:ext uri="{FF2B5EF4-FFF2-40B4-BE49-F238E27FC236}">
                <a16:creationId xmlns:a16="http://schemas.microsoft.com/office/drawing/2014/main" id="{820CC0B0-09DA-401A-826C-5DD45DB07BE7}"/>
              </a:ext>
            </a:extLst>
          </p:cNvPr>
          <p:cNvSpPr/>
          <p:nvPr/>
        </p:nvSpPr>
        <p:spPr>
          <a:xfrm>
            <a:off x="605000" y="1609635"/>
            <a:ext cx="2318808" cy="864599"/>
          </a:xfrm>
          <a:custGeom>
            <a:avLst/>
            <a:gdLst/>
            <a:ahLst/>
            <a:cxnLst/>
            <a:rect l="l" t="t" r="r" b="b"/>
            <a:pathLst>
              <a:path w="32237" h="12020" extrusionOk="0">
                <a:moveTo>
                  <a:pt x="20446" y="0"/>
                </a:moveTo>
                <a:cubicBezTo>
                  <a:pt x="18249" y="0"/>
                  <a:pt x="16382" y="1417"/>
                  <a:pt x="15711" y="3389"/>
                </a:cubicBezTo>
                <a:cubicBezTo>
                  <a:pt x="14728" y="2092"/>
                  <a:pt x="13173" y="1255"/>
                  <a:pt x="11421" y="1255"/>
                </a:cubicBezTo>
                <a:cubicBezTo>
                  <a:pt x="9249" y="1255"/>
                  <a:pt x="7379" y="2543"/>
                  <a:pt x="6529" y="4395"/>
                </a:cubicBezTo>
                <a:cubicBezTo>
                  <a:pt x="6136" y="4159"/>
                  <a:pt x="5678" y="4021"/>
                  <a:pt x="5186" y="4021"/>
                </a:cubicBezTo>
                <a:cubicBezTo>
                  <a:pt x="4142" y="4021"/>
                  <a:pt x="3243" y="4634"/>
                  <a:pt x="2823" y="5518"/>
                </a:cubicBezTo>
                <a:cubicBezTo>
                  <a:pt x="2526" y="5202"/>
                  <a:pt x="2104" y="5003"/>
                  <a:pt x="1635" y="5003"/>
                </a:cubicBezTo>
                <a:cubicBezTo>
                  <a:pt x="732" y="5003"/>
                  <a:pt x="0" y="5735"/>
                  <a:pt x="0" y="6638"/>
                </a:cubicBezTo>
                <a:cubicBezTo>
                  <a:pt x="2" y="7540"/>
                  <a:pt x="734" y="8273"/>
                  <a:pt x="1636" y="8273"/>
                </a:cubicBezTo>
                <a:cubicBezTo>
                  <a:pt x="2105" y="8273"/>
                  <a:pt x="2527" y="8074"/>
                  <a:pt x="2825" y="7756"/>
                </a:cubicBezTo>
                <a:cubicBezTo>
                  <a:pt x="3244" y="8642"/>
                  <a:pt x="4143" y="9254"/>
                  <a:pt x="5188" y="9254"/>
                </a:cubicBezTo>
                <a:cubicBezTo>
                  <a:pt x="5679" y="9254"/>
                  <a:pt x="6138" y="9116"/>
                  <a:pt x="6531" y="8881"/>
                </a:cubicBezTo>
                <a:cubicBezTo>
                  <a:pt x="7380" y="10733"/>
                  <a:pt x="9251" y="12019"/>
                  <a:pt x="11422" y="12019"/>
                </a:cubicBezTo>
                <a:cubicBezTo>
                  <a:pt x="13859" y="12019"/>
                  <a:pt x="15918" y="10398"/>
                  <a:pt x="16580" y="8175"/>
                </a:cubicBezTo>
                <a:cubicBezTo>
                  <a:pt x="17497" y="9292"/>
                  <a:pt x="18889" y="10006"/>
                  <a:pt x="20447" y="10006"/>
                </a:cubicBezTo>
                <a:cubicBezTo>
                  <a:pt x="21173" y="10006"/>
                  <a:pt x="21863" y="9849"/>
                  <a:pt x="22487" y="9570"/>
                </a:cubicBezTo>
                <a:cubicBezTo>
                  <a:pt x="23009" y="10930"/>
                  <a:pt x="24329" y="11897"/>
                  <a:pt x="25872" y="11897"/>
                </a:cubicBezTo>
                <a:cubicBezTo>
                  <a:pt x="26888" y="11897"/>
                  <a:pt x="27805" y="11478"/>
                  <a:pt x="28464" y="10806"/>
                </a:cubicBezTo>
                <a:cubicBezTo>
                  <a:pt x="28783" y="10936"/>
                  <a:pt x="29134" y="11008"/>
                  <a:pt x="29499" y="11008"/>
                </a:cubicBezTo>
                <a:cubicBezTo>
                  <a:pt x="31011" y="11008"/>
                  <a:pt x="32236" y="9783"/>
                  <a:pt x="32236" y="8271"/>
                </a:cubicBezTo>
                <a:cubicBezTo>
                  <a:pt x="32236" y="6759"/>
                  <a:pt x="31011" y="5534"/>
                  <a:pt x="29499" y="5534"/>
                </a:cubicBezTo>
                <a:cubicBezTo>
                  <a:pt x="29133" y="5534"/>
                  <a:pt x="28784" y="5606"/>
                  <a:pt x="28464" y="5737"/>
                </a:cubicBezTo>
                <a:cubicBezTo>
                  <a:pt x="27806" y="5063"/>
                  <a:pt x="26888" y="4645"/>
                  <a:pt x="25872" y="4645"/>
                </a:cubicBezTo>
                <a:cubicBezTo>
                  <a:pt x="25725" y="4645"/>
                  <a:pt x="25579" y="4656"/>
                  <a:pt x="25436" y="4671"/>
                </a:cubicBezTo>
                <a:cubicBezTo>
                  <a:pt x="25267" y="2064"/>
                  <a:pt x="23098" y="0"/>
                  <a:pt x="2044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4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269;p28">
            <a:extLst>
              <a:ext uri="{FF2B5EF4-FFF2-40B4-BE49-F238E27FC236}">
                <a16:creationId xmlns:a16="http://schemas.microsoft.com/office/drawing/2014/main" id="{56FAE4FA-92D3-4845-BC79-F80549EE9438}"/>
              </a:ext>
            </a:extLst>
          </p:cNvPr>
          <p:cNvSpPr/>
          <p:nvPr/>
        </p:nvSpPr>
        <p:spPr>
          <a:xfrm>
            <a:off x="2514314" y="485801"/>
            <a:ext cx="3013697" cy="1123827"/>
          </a:xfrm>
          <a:custGeom>
            <a:avLst/>
            <a:gdLst/>
            <a:ahLst/>
            <a:cxnLst/>
            <a:rect l="l" t="t" r="r" b="b"/>
            <a:pathLst>
              <a:path w="51525" h="19214" extrusionOk="0">
                <a:moveTo>
                  <a:pt x="33270" y="0"/>
                </a:moveTo>
                <a:cubicBezTo>
                  <a:pt x="29373" y="0"/>
                  <a:pt x="26085" y="2591"/>
                  <a:pt x="25027" y="6144"/>
                </a:cubicBezTo>
                <a:cubicBezTo>
                  <a:pt x="23560" y="4357"/>
                  <a:pt x="21335" y="3218"/>
                  <a:pt x="18843" y="3218"/>
                </a:cubicBezTo>
                <a:cubicBezTo>
                  <a:pt x="17682" y="3218"/>
                  <a:pt x="16579" y="3467"/>
                  <a:pt x="15583" y="3914"/>
                </a:cubicBezTo>
                <a:cubicBezTo>
                  <a:pt x="14747" y="1739"/>
                  <a:pt x="12640" y="195"/>
                  <a:pt x="10171" y="195"/>
                </a:cubicBezTo>
                <a:cubicBezTo>
                  <a:pt x="8547" y="195"/>
                  <a:pt x="7080" y="864"/>
                  <a:pt x="6029" y="1940"/>
                </a:cubicBezTo>
                <a:cubicBezTo>
                  <a:pt x="5518" y="1732"/>
                  <a:pt x="4960" y="1617"/>
                  <a:pt x="4376" y="1617"/>
                </a:cubicBezTo>
                <a:cubicBezTo>
                  <a:pt x="1959" y="1617"/>
                  <a:pt x="0" y="3576"/>
                  <a:pt x="0" y="5992"/>
                </a:cubicBezTo>
                <a:cubicBezTo>
                  <a:pt x="0" y="8408"/>
                  <a:pt x="1959" y="10368"/>
                  <a:pt x="4376" y="10368"/>
                </a:cubicBezTo>
                <a:cubicBezTo>
                  <a:pt x="4961" y="10368"/>
                  <a:pt x="5518" y="10252"/>
                  <a:pt x="6029" y="10044"/>
                </a:cubicBezTo>
                <a:cubicBezTo>
                  <a:pt x="7081" y="11120"/>
                  <a:pt x="8547" y="11789"/>
                  <a:pt x="10171" y="11789"/>
                </a:cubicBezTo>
                <a:cubicBezTo>
                  <a:pt x="10407" y="11789"/>
                  <a:pt x="10639" y="11773"/>
                  <a:pt x="10866" y="11746"/>
                </a:cubicBezTo>
                <a:cubicBezTo>
                  <a:pt x="11139" y="15915"/>
                  <a:pt x="14605" y="19213"/>
                  <a:pt x="18842" y="19213"/>
                </a:cubicBezTo>
                <a:cubicBezTo>
                  <a:pt x="22357" y="19213"/>
                  <a:pt x="25337" y="16947"/>
                  <a:pt x="26411" y="13797"/>
                </a:cubicBezTo>
                <a:cubicBezTo>
                  <a:pt x="27981" y="15868"/>
                  <a:pt x="30469" y="17208"/>
                  <a:pt x="33269" y="17208"/>
                </a:cubicBezTo>
                <a:cubicBezTo>
                  <a:pt x="36739" y="17208"/>
                  <a:pt x="39728" y="15151"/>
                  <a:pt x="41087" y="12191"/>
                </a:cubicBezTo>
                <a:cubicBezTo>
                  <a:pt x="41715" y="12568"/>
                  <a:pt x="42448" y="12788"/>
                  <a:pt x="43234" y="12788"/>
                </a:cubicBezTo>
                <a:cubicBezTo>
                  <a:pt x="44903" y="12788"/>
                  <a:pt x="46340" y="11808"/>
                  <a:pt x="47011" y="10394"/>
                </a:cubicBezTo>
                <a:cubicBezTo>
                  <a:pt x="47487" y="10899"/>
                  <a:pt x="48161" y="11217"/>
                  <a:pt x="48911" y="11217"/>
                </a:cubicBezTo>
                <a:cubicBezTo>
                  <a:pt x="50353" y="11217"/>
                  <a:pt x="51522" y="10049"/>
                  <a:pt x="51522" y="8604"/>
                </a:cubicBezTo>
                <a:cubicBezTo>
                  <a:pt x="51525" y="7159"/>
                  <a:pt x="50354" y="5990"/>
                  <a:pt x="48912" y="5990"/>
                </a:cubicBezTo>
                <a:cubicBezTo>
                  <a:pt x="48162" y="5990"/>
                  <a:pt x="47489" y="6307"/>
                  <a:pt x="47012" y="6813"/>
                </a:cubicBezTo>
                <a:cubicBezTo>
                  <a:pt x="46341" y="5398"/>
                  <a:pt x="44905" y="4419"/>
                  <a:pt x="43235" y="4419"/>
                </a:cubicBezTo>
                <a:cubicBezTo>
                  <a:pt x="42450" y="4419"/>
                  <a:pt x="41716" y="4640"/>
                  <a:pt x="41088" y="5017"/>
                </a:cubicBezTo>
                <a:cubicBezTo>
                  <a:pt x="39729" y="2057"/>
                  <a:pt x="36740" y="0"/>
                  <a:pt x="3327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4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7" name="Google Shape;275;p28">
            <a:extLst>
              <a:ext uri="{FF2B5EF4-FFF2-40B4-BE49-F238E27FC236}">
                <a16:creationId xmlns:a16="http://schemas.microsoft.com/office/drawing/2014/main" id="{925B53E0-AA35-4B44-B6DE-F7296819AECF}"/>
              </a:ext>
            </a:extLst>
          </p:cNvPr>
          <p:cNvSpPr/>
          <p:nvPr/>
        </p:nvSpPr>
        <p:spPr>
          <a:xfrm>
            <a:off x="5413707" y="1133736"/>
            <a:ext cx="361552" cy="209208"/>
          </a:xfrm>
          <a:custGeom>
            <a:avLst/>
            <a:gdLst/>
            <a:ahLst/>
            <a:cxnLst/>
            <a:rect l="l" t="t" r="r" b="b"/>
            <a:pathLst>
              <a:path w="3586" h="2075" extrusionOk="0">
                <a:moveTo>
                  <a:pt x="1377" y="0"/>
                </a:moveTo>
                <a:cubicBezTo>
                  <a:pt x="642" y="0"/>
                  <a:pt x="0" y="316"/>
                  <a:pt x="0" y="316"/>
                </a:cubicBezTo>
                <a:cubicBezTo>
                  <a:pt x="0" y="316"/>
                  <a:pt x="442" y="1535"/>
                  <a:pt x="1432" y="1933"/>
                </a:cubicBezTo>
                <a:cubicBezTo>
                  <a:pt x="1688" y="2036"/>
                  <a:pt x="1955" y="2074"/>
                  <a:pt x="2210" y="2074"/>
                </a:cubicBezTo>
                <a:cubicBezTo>
                  <a:pt x="2945" y="2074"/>
                  <a:pt x="3586" y="1759"/>
                  <a:pt x="3586" y="1759"/>
                </a:cubicBezTo>
                <a:cubicBezTo>
                  <a:pt x="3586" y="1759"/>
                  <a:pt x="3144" y="540"/>
                  <a:pt x="2154" y="141"/>
                </a:cubicBezTo>
                <a:cubicBezTo>
                  <a:pt x="1899" y="38"/>
                  <a:pt x="1632" y="0"/>
                  <a:pt x="137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4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9" name="Google Shape;277;p28">
            <a:extLst>
              <a:ext uri="{FF2B5EF4-FFF2-40B4-BE49-F238E27FC236}">
                <a16:creationId xmlns:a16="http://schemas.microsoft.com/office/drawing/2014/main" id="{0E4AFBDD-33FA-4526-81EE-486A27CB5957}"/>
              </a:ext>
            </a:extLst>
          </p:cNvPr>
          <p:cNvSpPr/>
          <p:nvPr/>
        </p:nvSpPr>
        <p:spPr>
          <a:xfrm>
            <a:off x="4149760" y="2057222"/>
            <a:ext cx="240363" cy="378692"/>
          </a:xfrm>
          <a:custGeom>
            <a:avLst/>
            <a:gdLst/>
            <a:ahLst/>
            <a:cxnLst/>
            <a:rect l="l" t="t" r="r" b="b"/>
            <a:pathLst>
              <a:path w="2384" h="3756" extrusionOk="0">
                <a:moveTo>
                  <a:pt x="1650" y="1"/>
                </a:moveTo>
                <a:cubicBezTo>
                  <a:pt x="1650" y="1"/>
                  <a:pt x="507" y="612"/>
                  <a:pt x="254" y="1650"/>
                </a:cubicBezTo>
                <a:cubicBezTo>
                  <a:pt x="1" y="2687"/>
                  <a:pt x="736" y="3755"/>
                  <a:pt x="736" y="3755"/>
                </a:cubicBezTo>
                <a:cubicBezTo>
                  <a:pt x="736" y="3755"/>
                  <a:pt x="1880" y="3142"/>
                  <a:pt x="2132" y="2105"/>
                </a:cubicBezTo>
                <a:cubicBezTo>
                  <a:pt x="2383" y="1070"/>
                  <a:pt x="1650" y="1"/>
                  <a:pt x="165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4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0" name="Google Shape;278;p28">
            <a:extLst>
              <a:ext uri="{FF2B5EF4-FFF2-40B4-BE49-F238E27FC236}">
                <a16:creationId xmlns:a16="http://schemas.microsoft.com/office/drawing/2014/main" id="{41EBF013-4363-4373-900C-5762FB82B612}"/>
              </a:ext>
            </a:extLst>
          </p:cNvPr>
          <p:cNvSpPr/>
          <p:nvPr/>
        </p:nvSpPr>
        <p:spPr>
          <a:xfrm>
            <a:off x="2460973" y="1400436"/>
            <a:ext cx="361552" cy="209208"/>
          </a:xfrm>
          <a:custGeom>
            <a:avLst/>
            <a:gdLst/>
            <a:ahLst/>
            <a:cxnLst/>
            <a:rect l="l" t="t" r="r" b="b"/>
            <a:pathLst>
              <a:path w="3586" h="2075" extrusionOk="0">
                <a:moveTo>
                  <a:pt x="1377" y="0"/>
                </a:moveTo>
                <a:cubicBezTo>
                  <a:pt x="642" y="0"/>
                  <a:pt x="0" y="316"/>
                  <a:pt x="0" y="316"/>
                </a:cubicBezTo>
                <a:cubicBezTo>
                  <a:pt x="0" y="316"/>
                  <a:pt x="442" y="1535"/>
                  <a:pt x="1432" y="1933"/>
                </a:cubicBezTo>
                <a:cubicBezTo>
                  <a:pt x="1688" y="2036"/>
                  <a:pt x="1955" y="2074"/>
                  <a:pt x="2210" y="2074"/>
                </a:cubicBezTo>
                <a:cubicBezTo>
                  <a:pt x="2945" y="2074"/>
                  <a:pt x="3586" y="1759"/>
                  <a:pt x="3586" y="1759"/>
                </a:cubicBezTo>
                <a:cubicBezTo>
                  <a:pt x="3586" y="1759"/>
                  <a:pt x="3144" y="540"/>
                  <a:pt x="2154" y="141"/>
                </a:cubicBezTo>
                <a:cubicBezTo>
                  <a:pt x="1899" y="38"/>
                  <a:pt x="1632" y="0"/>
                  <a:pt x="137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4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1" name="Google Shape;279;p28">
            <a:extLst>
              <a:ext uri="{FF2B5EF4-FFF2-40B4-BE49-F238E27FC236}">
                <a16:creationId xmlns:a16="http://schemas.microsoft.com/office/drawing/2014/main" id="{FB415D75-465A-4DF6-AF92-88E8C91D79F3}"/>
              </a:ext>
            </a:extLst>
          </p:cNvPr>
          <p:cNvSpPr/>
          <p:nvPr/>
        </p:nvSpPr>
        <p:spPr>
          <a:xfrm>
            <a:off x="1120825" y="530655"/>
            <a:ext cx="240363" cy="378692"/>
          </a:xfrm>
          <a:custGeom>
            <a:avLst/>
            <a:gdLst/>
            <a:ahLst/>
            <a:cxnLst/>
            <a:rect l="l" t="t" r="r" b="b"/>
            <a:pathLst>
              <a:path w="2384" h="3756" extrusionOk="0">
                <a:moveTo>
                  <a:pt x="1650" y="1"/>
                </a:moveTo>
                <a:cubicBezTo>
                  <a:pt x="1650" y="1"/>
                  <a:pt x="507" y="612"/>
                  <a:pt x="254" y="1650"/>
                </a:cubicBezTo>
                <a:cubicBezTo>
                  <a:pt x="1" y="2687"/>
                  <a:pt x="736" y="3755"/>
                  <a:pt x="736" y="3755"/>
                </a:cubicBezTo>
                <a:cubicBezTo>
                  <a:pt x="736" y="3755"/>
                  <a:pt x="1880" y="3142"/>
                  <a:pt x="2132" y="2105"/>
                </a:cubicBezTo>
                <a:cubicBezTo>
                  <a:pt x="2383" y="1070"/>
                  <a:pt x="1650" y="1"/>
                  <a:pt x="165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4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142" name="图片 26">
            <a:extLst>
              <a:ext uri="{FF2B5EF4-FFF2-40B4-BE49-F238E27FC236}">
                <a16:creationId xmlns:a16="http://schemas.microsoft.com/office/drawing/2014/main" id="{C5715601-9CF2-4CBA-8C17-E8A76702A89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723899" y="3135086"/>
            <a:ext cx="7468101" cy="3722914"/>
          </a:xfrm>
          <a:custGeom>
            <a:avLst/>
            <a:gdLst>
              <a:gd name="connsiteX0" fmla="*/ 0 w 7888908"/>
              <a:gd name="connsiteY0" fmla="*/ 0 h 4642703"/>
              <a:gd name="connsiteX1" fmla="*/ 7888908 w 7888908"/>
              <a:gd name="connsiteY1" fmla="*/ 0 h 4642703"/>
              <a:gd name="connsiteX2" fmla="*/ 7888908 w 7888908"/>
              <a:gd name="connsiteY2" fmla="*/ 4642703 h 4642703"/>
              <a:gd name="connsiteX3" fmla="*/ 0 w 7888908"/>
              <a:gd name="connsiteY3" fmla="*/ 4642703 h 46427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888908" h="4642703">
                <a:moveTo>
                  <a:pt x="0" y="0"/>
                </a:moveTo>
                <a:lnTo>
                  <a:pt x="7888908" y="0"/>
                </a:lnTo>
                <a:lnTo>
                  <a:pt x="7888908" y="4642703"/>
                </a:lnTo>
                <a:lnTo>
                  <a:pt x="0" y="4642703"/>
                </a:lnTo>
                <a:close/>
              </a:path>
            </a:pathLst>
          </a:custGeom>
        </p:spPr>
      </p:pic>
      <p:pic>
        <p:nvPicPr>
          <p:cNvPr id="143" name="图片 40">
            <a:extLst>
              <a:ext uri="{FF2B5EF4-FFF2-40B4-BE49-F238E27FC236}">
                <a16:creationId xmlns:a16="http://schemas.microsoft.com/office/drawing/2014/main" id="{78EACAC6-5453-45D6-8DC3-97666008BA4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46523" y="-52488"/>
            <a:ext cx="4745477" cy="1987501"/>
          </a:xfrm>
          <a:prstGeom prst="rect">
            <a:avLst/>
          </a:prstGeom>
        </p:spPr>
      </p:pic>
      <p:pic>
        <p:nvPicPr>
          <p:cNvPr id="144" name="图片 56">
            <a:extLst>
              <a:ext uri="{FF2B5EF4-FFF2-40B4-BE49-F238E27FC236}">
                <a16:creationId xmlns:a16="http://schemas.microsoft.com/office/drawing/2014/main" id="{80EE95C9-D921-4929-B402-DDC385158B1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78213" y="420984"/>
            <a:ext cx="1262808" cy="817356"/>
          </a:xfrm>
          <a:prstGeom prst="rect">
            <a:avLst/>
          </a:prstGeom>
        </p:spPr>
      </p:pic>
      <p:pic>
        <p:nvPicPr>
          <p:cNvPr id="145" name="图片 57">
            <a:extLst>
              <a:ext uri="{FF2B5EF4-FFF2-40B4-BE49-F238E27FC236}">
                <a16:creationId xmlns:a16="http://schemas.microsoft.com/office/drawing/2014/main" id="{2685D33E-20AB-4515-A298-184D0742267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92710" y="-138841"/>
            <a:ext cx="1884051" cy="1219457"/>
          </a:xfrm>
          <a:prstGeom prst="rect">
            <a:avLst/>
          </a:prstGeom>
        </p:spPr>
      </p:pic>
      <p:pic>
        <p:nvPicPr>
          <p:cNvPr id="146" name="图片 58">
            <a:extLst>
              <a:ext uri="{FF2B5EF4-FFF2-40B4-BE49-F238E27FC236}">
                <a16:creationId xmlns:a16="http://schemas.microsoft.com/office/drawing/2014/main" id="{26030F62-B2F7-4A0E-890D-2BA0AA9E405A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579222" y="3842059"/>
            <a:ext cx="2392073" cy="2392073"/>
          </a:xfrm>
          <a:prstGeom prst="rect">
            <a:avLst/>
          </a:prstGeom>
        </p:spPr>
      </p:pic>
      <p:pic>
        <p:nvPicPr>
          <p:cNvPr id="147" name="图片 14">
            <a:extLst>
              <a:ext uri="{FF2B5EF4-FFF2-40B4-BE49-F238E27FC236}">
                <a16:creationId xmlns:a16="http://schemas.microsoft.com/office/drawing/2014/main" id="{DEBE74F7-BF6D-40DA-80DD-CDD97D71E97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3257" y="4892283"/>
            <a:ext cx="2092204" cy="1805399"/>
          </a:xfrm>
          <a:custGeom>
            <a:avLst/>
            <a:gdLst>
              <a:gd name="connsiteX0" fmla="*/ 0 w 2092204"/>
              <a:gd name="connsiteY0" fmla="*/ 0 h 1805399"/>
              <a:gd name="connsiteX1" fmla="*/ 2092204 w 2092204"/>
              <a:gd name="connsiteY1" fmla="*/ 0 h 1805399"/>
              <a:gd name="connsiteX2" fmla="*/ 2092204 w 2092204"/>
              <a:gd name="connsiteY2" fmla="*/ 1805399 h 1805399"/>
              <a:gd name="connsiteX3" fmla="*/ 0 w 2092204"/>
              <a:gd name="connsiteY3" fmla="*/ 1805399 h 1805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92204" h="1805399">
                <a:moveTo>
                  <a:pt x="0" y="0"/>
                </a:moveTo>
                <a:lnTo>
                  <a:pt x="2092204" y="0"/>
                </a:lnTo>
                <a:lnTo>
                  <a:pt x="2092204" y="1805399"/>
                </a:lnTo>
                <a:lnTo>
                  <a:pt x="0" y="1805399"/>
                </a:lnTo>
                <a:close/>
              </a:path>
            </a:pathLst>
          </a:custGeom>
        </p:spPr>
      </p:pic>
      <p:pic>
        <p:nvPicPr>
          <p:cNvPr id="148" name="图片 15">
            <a:extLst>
              <a:ext uri="{FF2B5EF4-FFF2-40B4-BE49-F238E27FC236}">
                <a16:creationId xmlns:a16="http://schemas.microsoft.com/office/drawing/2014/main" id="{3FB72F4E-B2D6-406D-9435-2FADBA69CBCB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03962" y="4552997"/>
            <a:ext cx="2039351" cy="2236763"/>
          </a:xfrm>
          <a:custGeom>
            <a:avLst/>
            <a:gdLst>
              <a:gd name="connsiteX0" fmla="*/ 0 w 2039351"/>
              <a:gd name="connsiteY0" fmla="*/ 0 h 2236763"/>
              <a:gd name="connsiteX1" fmla="*/ 128638 w 2039351"/>
              <a:gd name="connsiteY1" fmla="*/ 0 h 2236763"/>
              <a:gd name="connsiteX2" fmla="*/ 128638 w 2039351"/>
              <a:gd name="connsiteY2" fmla="*/ 384247 h 2236763"/>
              <a:gd name="connsiteX3" fmla="*/ 599278 w 2039351"/>
              <a:gd name="connsiteY3" fmla="*/ 384247 h 2236763"/>
              <a:gd name="connsiteX4" fmla="*/ 599278 w 2039351"/>
              <a:gd name="connsiteY4" fmla="*/ 0 h 2236763"/>
              <a:gd name="connsiteX5" fmla="*/ 1082423 w 2039351"/>
              <a:gd name="connsiteY5" fmla="*/ 0 h 2236763"/>
              <a:gd name="connsiteX6" fmla="*/ 1082423 w 2039351"/>
              <a:gd name="connsiteY6" fmla="*/ 239151 h 2236763"/>
              <a:gd name="connsiteX7" fmla="*/ 1364566 w 2039351"/>
              <a:gd name="connsiteY7" fmla="*/ 239151 h 2236763"/>
              <a:gd name="connsiteX8" fmla="*/ 1364566 w 2039351"/>
              <a:gd name="connsiteY8" fmla="*/ 0 h 2236763"/>
              <a:gd name="connsiteX9" fmla="*/ 1471902 w 2039351"/>
              <a:gd name="connsiteY9" fmla="*/ 0 h 2236763"/>
              <a:gd name="connsiteX10" fmla="*/ 1471902 w 2039351"/>
              <a:gd name="connsiteY10" fmla="*/ 183208 h 2236763"/>
              <a:gd name="connsiteX11" fmla="*/ 1685385 w 2039351"/>
              <a:gd name="connsiteY11" fmla="*/ 183208 h 2236763"/>
              <a:gd name="connsiteX12" fmla="*/ 1685385 w 2039351"/>
              <a:gd name="connsiteY12" fmla="*/ 0 h 2236763"/>
              <a:gd name="connsiteX13" fmla="*/ 2039351 w 2039351"/>
              <a:gd name="connsiteY13" fmla="*/ 0 h 2236763"/>
              <a:gd name="connsiteX14" fmla="*/ 2039351 w 2039351"/>
              <a:gd name="connsiteY14" fmla="*/ 2236763 h 2236763"/>
              <a:gd name="connsiteX15" fmla="*/ 0 w 2039351"/>
              <a:gd name="connsiteY15" fmla="*/ 2236763 h 22367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039351" h="2236763">
                <a:moveTo>
                  <a:pt x="0" y="0"/>
                </a:moveTo>
                <a:lnTo>
                  <a:pt x="128638" y="0"/>
                </a:lnTo>
                <a:lnTo>
                  <a:pt x="128638" y="384247"/>
                </a:lnTo>
                <a:lnTo>
                  <a:pt x="599278" y="384247"/>
                </a:lnTo>
                <a:lnTo>
                  <a:pt x="599278" y="0"/>
                </a:lnTo>
                <a:lnTo>
                  <a:pt x="1082423" y="0"/>
                </a:lnTo>
                <a:lnTo>
                  <a:pt x="1082423" y="239151"/>
                </a:lnTo>
                <a:lnTo>
                  <a:pt x="1364566" y="239151"/>
                </a:lnTo>
                <a:lnTo>
                  <a:pt x="1364566" y="0"/>
                </a:lnTo>
                <a:lnTo>
                  <a:pt x="1471902" y="0"/>
                </a:lnTo>
                <a:lnTo>
                  <a:pt x="1471902" y="183208"/>
                </a:lnTo>
                <a:lnTo>
                  <a:pt x="1685385" y="183208"/>
                </a:lnTo>
                <a:lnTo>
                  <a:pt x="1685385" y="0"/>
                </a:lnTo>
                <a:lnTo>
                  <a:pt x="2039351" y="0"/>
                </a:lnTo>
                <a:lnTo>
                  <a:pt x="2039351" y="2236763"/>
                </a:lnTo>
                <a:lnTo>
                  <a:pt x="0" y="2236763"/>
                </a:lnTo>
                <a:close/>
              </a:path>
            </a:pathLst>
          </a:cu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16" y="65108"/>
            <a:ext cx="1776810" cy="1613500"/>
          </a:xfrm>
          <a:prstGeom prst="ellipse">
            <a:avLst/>
          </a:prstGeom>
          <a:ln w="3175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0" name="图片 55">
            <a:extLst>
              <a:ext uri="{FF2B5EF4-FFF2-40B4-BE49-F238E27FC236}">
                <a16:creationId xmlns:a16="http://schemas.microsoft.com/office/drawing/2014/main" id="{922D7C20-53C1-440C-A4D7-3834D810F5C4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60789" y="43299"/>
            <a:ext cx="6619648" cy="117839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30286" y="417561"/>
            <a:ext cx="46992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chemeClr val="accent2"/>
                </a:solidFill>
                <a:latin typeface="#9Slide07 Cadena" panose="02000503000000020004" pitchFamily="2" charset="0"/>
              </a:rPr>
              <a:t>TRƯỜNG</a:t>
            </a:r>
            <a:r>
              <a:rPr lang="en-US" sz="2400" dirty="0" smtClean="0">
                <a:solidFill>
                  <a:schemeClr val="accent2"/>
                </a:solidFill>
                <a:latin typeface="#9Slide07 Cadena" panose="02000503000000020004" pitchFamily="2" charset="0"/>
              </a:rPr>
              <a:t> </a:t>
            </a:r>
            <a:r>
              <a:rPr lang="en-US" sz="2400" dirty="0" err="1" smtClean="0">
                <a:solidFill>
                  <a:schemeClr val="accent2"/>
                </a:solidFill>
                <a:latin typeface="#9Slide07 Cadena" panose="02000503000000020004" pitchFamily="2" charset="0"/>
              </a:rPr>
              <a:t>TIỂU</a:t>
            </a:r>
            <a:r>
              <a:rPr lang="en-US" sz="2400" dirty="0" smtClean="0">
                <a:solidFill>
                  <a:schemeClr val="accent2"/>
                </a:solidFill>
                <a:latin typeface="#9Slide07 Cadena" panose="02000503000000020004" pitchFamily="2" charset="0"/>
              </a:rPr>
              <a:t> </a:t>
            </a:r>
            <a:r>
              <a:rPr lang="en-US" sz="2400" dirty="0" err="1" smtClean="0">
                <a:solidFill>
                  <a:schemeClr val="accent2"/>
                </a:solidFill>
                <a:latin typeface="#9Slide07 Cadena" panose="02000503000000020004" pitchFamily="2" charset="0"/>
              </a:rPr>
              <a:t>HỌC</a:t>
            </a:r>
            <a:r>
              <a:rPr lang="en-US" sz="2400" dirty="0" smtClean="0">
                <a:solidFill>
                  <a:schemeClr val="accent2"/>
                </a:solidFill>
                <a:latin typeface="#9Slide07 Cadena" panose="02000503000000020004" pitchFamily="2" charset="0"/>
              </a:rPr>
              <a:t> </a:t>
            </a:r>
            <a:r>
              <a:rPr lang="en-US" sz="2400" dirty="0" err="1" smtClean="0">
                <a:solidFill>
                  <a:schemeClr val="accent2"/>
                </a:solidFill>
                <a:latin typeface="#9Slide07 Cadena" panose="02000503000000020004" pitchFamily="2" charset="0"/>
              </a:rPr>
              <a:t>THANH</a:t>
            </a:r>
            <a:r>
              <a:rPr lang="en-US" sz="2400" dirty="0" smtClean="0">
                <a:solidFill>
                  <a:schemeClr val="accent2"/>
                </a:solidFill>
                <a:latin typeface="#9Slide07 Cadena" panose="02000503000000020004" pitchFamily="2" charset="0"/>
              </a:rPr>
              <a:t> AM</a:t>
            </a:r>
            <a:endParaRPr lang="en-US" sz="2400" dirty="0">
              <a:solidFill>
                <a:schemeClr val="accent2"/>
              </a:solidFill>
              <a:latin typeface="#9Slide07 Cadena" panose="02000503000000020004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48681" y="1828563"/>
            <a:ext cx="1025734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5400" dirty="0" err="1">
                <a:solidFill>
                  <a:schemeClr val="accent5">
                    <a:lumMod val="50000"/>
                  </a:schemeClr>
                </a:solidFill>
                <a:latin typeface="#9Slide07 IcielKoni" pitchFamily="2" charset="0"/>
              </a:rPr>
              <a:t>CHÀO</a:t>
            </a:r>
            <a:r>
              <a:rPr lang="en-US" sz="5400" dirty="0">
                <a:solidFill>
                  <a:schemeClr val="accent5">
                    <a:lumMod val="50000"/>
                  </a:schemeClr>
                </a:solidFill>
                <a:latin typeface="#9Slide07 IcielKoni" pitchFamily="2" charset="0"/>
              </a:rPr>
              <a:t> </a:t>
            </a:r>
            <a:r>
              <a:rPr lang="en-US" sz="5400" dirty="0" err="1">
                <a:solidFill>
                  <a:schemeClr val="accent5">
                    <a:lumMod val="50000"/>
                  </a:schemeClr>
                </a:solidFill>
                <a:latin typeface="#9Slide07 IcielKoni" pitchFamily="2" charset="0"/>
              </a:rPr>
              <a:t>MỪNG</a:t>
            </a:r>
            <a:r>
              <a:rPr lang="en-US" sz="5400" dirty="0">
                <a:solidFill>
                  <a:schemeClr val="accent5">
                    <a:lumMod val="50000"/>
                  </a:schemeClr>
                </a:solidFill>
                <a:latin typeface="#9Slide07 IcielKoni" pitchFamily="2" charset="0"/>
              </a:rPr>
              <a:t> </a:t>
            </a:r>
            <a:r>
              <a:rPr lang="en-US" sz="5400" dirty="0" err="1">
                <a:solidFill>
                  <a:schemeClr val="accent5">
                    <a:lumMod val="50000"/>
                  </a:schemeClr>
                </a:solidFill>
                <a:latin typeface="#9Slide07 IcielKoni" pitchFamily="2" charset="0"/>
              </a:rPr>
              <a:t>CÁC</a:t>
            </a:r>
            <a:r>
              <a:rPr lang="en-US" sz="5400" dirty="0">
                <a:solidFill>
                  <a:schemeClr val="accent5">
                    <a:lumMod val="50000"/>
                  </a:schemeClr>
                </a:solidFill>
                <a:latin typeface="#9Slide07 IcielKoni" pitchFamily="2" charset="0"/>
              </a:rPr>
              <a:t> CON </a:t>
            </a:r>
            <a:r>
              <a:rPr lang="en-US" sz="5400" dirty="0" err="1">
                <a:solidFill>
                  <a:schemeClr val="accent5">
                    <a:lumMod val="50000"/>
                  </a:schemeClr>
                </a:solidFill>
                <a:latin typeface="#9Slide07 IcielKoni" pitchFamily="2" charset="0"/>
              </a:rPr>
              <a:t>ĐẾN</a:t>
            </a:r>
            <a:r>
              <a:rPr lang="en-US" sz="5400" dirty="0">
                <a:solidFill>
                  <a:schemeClr val="accent5">
                    <a:lumMod val="50000"/>
                  </a:schemeClr>
                </a:solidFill>
                <a:latin typeface="#9Slide07 IcielKoni" pitchFamily="2" charset="0"/>
              </a:rPr>
              <a:t> </a:t>
            </a:r>
            <a:r>
              <a:rPr lang="en-US" sz="5400" dirty="0" err="1">
                <a:solidFill>
                  <a:schemeClr val="accent5">
                    <a:lumMod val="50000"/>
                  </a:schemeClr>
                </a:solidFill>
                <a:latin typeface="#9Slide07 IcielKoni" pitchFamily="2" charset="0"/>
              </a:rPr>
              <a:t>VỚI</a:t>
            </a:r>
            <a:r>
              <a:rPr lang="en-US" sz="5400" dirty="0">
                <a:solidFill>
                  <a:schemeClr val="accent5">
                    <a:lumMod val="50000"/>
                  </a:schemeClr>
                </a:solidFill>
                <a:latin typeface="#9Slide07 IcielKoni" pitchFamily="2" charset="0"/>
              </a:rPr>
              <a:t> </a:t>
            </a:r>
            <a:r>
              <a:rPr lang="en-US" sz="5400" dirty="0" err="1">
                <a:solidFill>
                  <a:schemeClr val="accent5">
                    <a:lumMod val="50000"/>
                  </a:schemeClr>
                </a:solidFill>
                <a:latin typeface="#9Slide07 IcielKoni" pitchFamily="2" charset="0"/>
              </a:rPr>
              <a:t>TIẾT</a:t>
            </a:r>
            <a:r>
              <a:rPr lang="en-US" sz="5400" dirty="0">
                <a:solidFill>
                  <a:schemeClr val="accent5">
                    <a:lumMod val="50000"/>
                  </a:schemeClr>
                </a:solidFill>
                <a:latin typeface="#9Slide07 IcielKoni" pitchFamily="2" charset="0"/>
              </a:rPr>
              <a:t> </a:t>
            </a:r>
            <a:r>
              <a:rPr lang="en-US" sz="5400" dirty="0" err="1">
                <a:solidFill>
                  <a:schemeClr val="accent5">
                    <a:lumMod val="50000"/>
                  </a:schemeClr>
                </a:solidFill>
                <a:latin typeface="#9Slide07 IcielKoni" pitchFamily="2" charset="0"/>
              </a:rPr>
              <a:t>HỌC</a:t>
            </a:r>
            <a:r>
              <a:rPr lang="en-US" sz="5400" dirty="0">
                <a:solidFill>
                  <a:schemeClr val="accent5">
                    <a:lumMod val="50000"/>
                  </a:schemeClr>
                </a:solidFill>
                <a:latin typeface="#9Slide07 IcielKoni" pitchFamily="2" charset="0"/>
              </a:rPr>
              <a:t> </a:t>
            </a:r>
          </a:p>
        </p:txBody>
      </p:sp>
      <p:pic>
        <p:nvPicPr>
          <p:cNvPr id="23" name="图片 69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23189" y="2999426"/>
            <a:ext cx="3909230" cy="203867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64487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A_图片 14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4" t="67901"/>
          <a:stretch/>
        </p:blipFill>
        <p:spPr>
          <a:xfrm>
            <a:off x="397" y="5880559"/>
            <a:ext cx="2921350" cy="992415"/>
          </a:xfrm>
          <a:prstGeom prst="rect">
            <a:avLst/>
          </a:prstGeom>
        </p:spPr>
      </p:pic>
      <p:sp>
        <p:nvSpPr>
          <p:cNvPr id="11" name="PA_圆角矩形 10"/>
          <p:cNvSpPr/>
          <p:nvPr>
            <p:custDataLst>
              <p:tags r:id="rId2"/>
            </p:custDataLst>
          </p:nvPr>
        </p:nvSpPr>
        <p:spPr>
          <a:xfrm>
            <a:off x="1033670" y="277906"/>
            <a:ext cx="10277060" cy="6303869"/>
          </a:xfrm>
          <a:prstGeom prst="roundRect">
            <a:avLst/>
          </a:prstGeom>
          <a:solidFill>
            <a:schemeClr val="bg1"/>
          </a:solidFill>
          <a:ln w="57150" cmpd="sng">
            <a:solidFill>
              <a:srgbClr val="40272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</a:endParaRPr>
          </a:p>
        </p:txBody>
      </p:sp>
      <p:pic>
        <p:nvPicPr>
          <p:cNvPr id="15" name="PA_图片 14"/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4" t="67901"/>
          <a:stretch/>
        </p:blipFill>
        <p:spPr>
          <a:xfrm flipH="1">
            <a:off x="8086724" y="5474586"/>
            <a:ext cx="4072324" cy="1383414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4796400" y="3463747"/>
            <a:ext cx="2741862" cy="783193"/>
          </a:xfrm>
          <a:prstGeom prst="roundRect">
            <a:avLst/>
          </a:prstGeom>
          <a:solidFill>
            <a:srgbClr val="FFFFFF"/>
          </a:solidFill>
          <a:ln w="19050"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 x 4 = 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E4393E2-02A5-4074-9429-402529F0CF9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45784" y="366593"/>
            <a:ext cx="6000415" cy="2678973"/>
          </a:xfrm>
          <a:prstGeom prst="rect">
            <a:avLst/>
          </a:prstGeom>
        </p:spPr>
      </p:pic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426C83C5-4A7C-4CBF-AF1B-73ACBA089ADA}"/>
              </a:ext>
            </a:extLst>
          </p:cNvPr>
          <p:cNvSpPr/>
          <p:nvPr/>
        </p:nvSpPr>
        <p:spPr>
          <a:xfrm>
            <a:off x="3842483" y="4430833"/>
            <a:ext cx="4507033" cy="701007"/>
          </a:xfrm>
          <a:prstGeom prst="roundRect">
            <a:avLst/>
          </a:prstGeom>
          <a:noFill/>
          <a:ln w="57150">
            <a:solidFill>
              <a:srgbClr val="F2649D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+ 6 + 6 + 6 = 24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137A4930-8F19-4393-A1ED-4736D3BF3920}"/>
              </a:ext>
            </a:extLst>
          </p:cNvPr>
          <p:cNvSpPr/>
          <p:nvPr/>
        </p:nvSpPr>
        <p:spPr>
          <a:xfrm>
            <a:off x="2473317" y="5474586"/>
            <a:ext cx="2738331" cy="641986"/>
          </a:xfrm>
          <a:prstGeom prst="roundRect">
            <a:avLst/>
          </a:prstGeom>
          <a:noFill/>
          <a:ln w="57150">
            <a:solidFill>
              <a:srgbClr val="F2649D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x 4 = 24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4BA4D096-1E6E-4978-A4AE-CC8E17AE564C}"/>
              </a:ext>
            </a:extLst>
          </p:cNvPr>
          <p:cNvCxnSpPr/>
          <p:nvPr/>
        </p:nvCxnSpPr>
        <p:spPr>
          <a:xfrm>
            <a:off x="5211648" y="5874668"/>
            <a:ext cx="1068340" cy="0"/>
          </a:xfrm>
          <a:prstGeom prst="straightConnector1">
            <a:avLst/>
          </a:prstGeom>
          <a:ln w="57150">
            <a:solidFill>
              <a:srgbClr val="F23ED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637251B3-421F-4AA9-B6B8-BB32ECDCE314}"/>
              </a:ext>
            </a:extLst>
          </p:cNvPr>
          <p:cNvSpPr/>
          <p:nvPr/>
        </p:nvSpPr>
        <p:spPr>
          <a:xfrm>
            <a:off x="6299195" y="5443345"/>
            <a:ext cx="2738331" cy="641986"/>
          </a:xfrm>
          <a:prstGeom prst="roundRect">
            <a:avLst/>
          </a:prstGeom>
          <a:noFill/>
          <a:ln w="57150">
            <a:solidFill>
              <a:srgbClr val="F2649D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 : 6 = 4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C596AB7-78B3-469C-BFB2-3A523D2355F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734675" y="4418793"/>
            <a:ext cx="1429497" cy="2454181"/>
          </a:xfrm>
          <a:prstGeom prst="rect">
            <a:avLst/>
          </a:prstGeom>
        </p:spPr>
      </p:pic>
      <p:sp>
        <p:nvSpPr>
          <p:cNvPr id="16" name="Speech Bubble: Rectangle with Corners Rounded 15">
            <a:extLst>
              <a:ext uri="{FF2B5EF4-FFF2-40B4-BE49-F238E27FC236}">
                <a16:creationId xmlns:a16="http://schemas.microsoft.com/office/drawing/2014/main" id="{9681B455-892E-4B05-A52B-B1960121BF00}"/>
              </a:ext>
            </a:extLst>
          </p:cNvPr>
          <p:cNvSpPr/>
          <p:nvPr/>
        </p:nvSpPr>
        <p:spPr>
          <a:xfrm>
            <a:off x="8349516" y="2439207"/>
            <a:ext cx="3809532" cy="1483057"/>
          </a:xfrm>
          <a:prstGeom prst="wedgeRoundRectCallout">
            <a:avLst>
              <a:gd name="adj1" fmla="val 37577"/>
              <a:gd name="adj2" fmla="val 72134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bọ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rùa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6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chấm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cánh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4 con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bọ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rùa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vậy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bao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chấm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cánh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9553076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900" decel="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9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900" decel="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30" grpId="0" animBg="1"/>
      <p:bldP spid="31" grpId="0" animBg="1"/>
      <p:bldP spid="32" grpId="0" animBg="1"/>
      <p:bldP spid="1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A_圆角矩形 10"/>
          <p:cNvSpPr/>
          <p:nvPr>
            <p:custDataLst>
              <p:tags r:id="rId1"/>
            </p:custDataLst>
          </p:nvPr>
        </p:nvSpPr>
        <p:spPr>
          <a:xfrm>
            <a:off x="171451" y="187054"/>
            <a:ext cx="11839574" cy="6528072"/>
          </a:xfrm>
          <a:prstGeom prst="roundRect">
            <a:avLst/>
          </a:prstGeom>
          <a:solidFill>
            <a:schemeClr val="bg1"/>
          </a:solidFill>
          <a:ln w="57150" cmpd="sng">
            <a:solidFill>
              <a:srgbClr val="40272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</a:endParaRPr>
          </a:p>
        </p:txBody>
      </p:sp>
      <p:pic>
        <p:nvPicPr>
          <p:cNvPr id="26" name="Picture 2" descr="Compound adjectives | Baamboozle">
            <a:extLst>
              <a:ext uri="{FF2B5EF4-FFF2-40B4-BE49-F238E27FC236}">
                <a16:creationId xmlns:a16="http://schemas.microsoft.com/office/drawing/2014/main" id="{9C639DA3-0504-406E-8717-03992443374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" y="228600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FCCA60DB-F4F6-41F6-816B-D7CBF3E22947}"/>
              </a:ext>
            </a:extLst>
          </p:cNvPr>
          <p:cNvSpPr txBox="1"/>
          <p:nvPr/>
        </p:nvSpPr>
        <p:spPr>
          <a:xfrm>
            <a:off x="1423699" y="301079"/>
            <a:ext cx="72954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4400" dirty="0" err="1">
                <a:solidFill>
                  <a:srgbClr val="FF2727"/>
                </a:solidFill>
                <a:latin typeface="SVN-Cookies" panose="02040603050506020204" pitchFamily="18" charset="0"/>
              </a:rPr>
              <a:t>Hoàn</a:t>
            </a:r>
            <a:r>
              <a:rPr lang="en-US" sz="4400" dirty="0">
                <a:solidFill>
                  <a:srgbClr val="FF2727"/>
                </a:solidFill>
                <a:latin typeface="SVN-Cookies" panose="02040603050506020204" pitchFamily="18" charset="0"/>
              </a:rPr>
              <a:t> </a:t>
            </a:r>
            <a:r>
              <a:rPr lang="en-US" sz="4400" dirty="0" err="1">
                <a:solidFill>
                  <a:srgbClr val="FF2727"/>
                </a:solidFill>
                <a:latin typeface="SVN-Cookies" panose="02040603050506020204" pitchFamily="18" charset="0"/>
              </a:rPr>
              <a:t>thành</a:t>
            </a:r>
            <a:r>
              <a:rPr lang="en-US" sz="4400" dirty="0">
                <a:solidFill>
                  <a:srgbClr val="FF2727"/>
                </a:solidFill>
                <a:latin typeface="SVN-Cookies" panose="02040603050506020204" pitchFamily="18" charset="0"/>
              </a:rPr>
              <a:t> </a:t>
            </a:r>
            <a:r>
              <a:rPr lang="en-US" sz="4400" dirty="0" err="1">
                <a:solidFill>
                  <a:srgbClr val="FF2727"/>
                </a:solidFill>
                <a:latin typeface="SVN-Cookies" panose="02040603050506020204" pitchFamily="18" charset="0"/>
              </a:rPr>
              <a:t>bảng</a:t>
            </a:r>
            <a:r>
              <a:rPr lang="en-US" sz="4400" dirty="0">
                <a:solidFill>
                  <a:srgbClr val="FF2727"/>
                </a:solidFill>
                <a:latin typeface="SVN-Cookies" panose="02040603050506020204" pitchFamily="18" charset="0"/>
              </a:rPr>
              <a:t> </a:t>
            </a:r>
            <a:r>
              <a:rPr lang="en-US" sz="4400" dirty="0" err="1">
                <a:solidFill>
                  <a:srgbClr val="FF2727"/>
                </a:solidFill>
                <a:latin typeface="SVN-Cookies" panose="02040603050506020204" pitchFamily="18" charset="0"/>
              </a:rPr>
              <a:t>nhân</a:t>
            </a:r>
            <a:r>
              <a:rPr lang="en-US" sz="4400" dirty="0">
                <a:solidFill>
                  <a:srgbClr val="FF2727"/>
                </a:solidFill>
                <a:latin typeface="SVN-Cookies" panose="02040603050506020204" pitchFamily="18" charset="0"/>
              </a:rPr>
              <a:t> 6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828EA24-0DBF-4CC4-9049-31525C734B11}"/>
              </a:ext>
            </a:extLst>
          </p:cNvPr>
          <p:cNvSpPr txBox="1"/>
          <p:nvPr/>
        </p:nvSpPr>
        <p:spPr>
          <a:xfrm>
            <a:off x="574549" y="1823769"/>
            <a:ext cx="3229170" cy="4708981"/>
          </a:xfrm>
          <a:custGeom>
            <a:avLst/>
            <a:gdLst>
              <a:gd name="connsiteX0" fmla="*/ 0 w 3229170"/>
              <a:gd name="connsiteY0" fmla="*/ 0 h 4708981"/>
              <a:gd name="connsiteX1" fmla="*/ 3229170 w 3229170"/>
              <a:gd name="connsiteY1" fmla="*/ 0 h 4708981"/>
              <a:gd name="connsiteX2" fmla="*/ 3229170 w 3229170"/>
              <a:gd name="connsiteY2" fmla="*/ 4708981 h 4708981"/>
              <a:gd name="connsiteX3" fmla="*/ 0 w 3229170"/>
              <a:gd name="connsiteY3" fmla="*/ 4708981 h 4708981"/>
              <a:gd name="connsiteX4" fmla="*/ 0 w 3229170"/>
              <a:gd name="connsiteY4" fmla="*/ 0 h 47089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9170" h="4708981" fill="none" extrusionOk="0">
                <a:moveTo>
                  <a:pt x="0" y="0"/>
                </a:moveTo>
                <a:cubicBezTo>
                  <a:pt x="735252" y="149518"/>
                  <a:pt x="1654435" y="-90350"/>
                  <a:pt x="3229170" y="0"/>
                </a:cubicBezTo>
                <a:cubicBezTo>
                  <a:pt x="3398533" y="509531"/>
                  <a:pt x="3255703" y="2545273"/>
                  <a:pt x="3229170" y="4708981"/>
                </a:cubicBezTo>
                <a:cubicBezTo>
                  <a:pt x="2495027" y="4865267"/>
                  <a:pt x="673372" y="4550720"/>
                  <a:pt x="0" y="4708981"/>
                </a:cubicBezTo>
                <a:cubicBezTo>
                  <a:pt x="111984" y="2902312"/>
                  <a:pt x="-8690" y="1367711"/>
                  <a:pt x="0" y="0"/>
                </a:cubicBezTo>
                <a:close/>
              </a:path>
              <a:path w="3229170" h="4708981" stroke="0" extrusionOk="0">
                <a:moveTo>
                  <a:pt x="0" y="0"/>
                </a:moveTo>
                <a:cubicBezTo>
                  <a:pt x="1233239" y="-125902"/>
                  <a:pt x="2718435" y="163031"/>
                  <a:pt x="3229170" y="0"/>
                </a:cubicBezTo>
                <a:cubicBezTo>
                  <a:pt x="3165483" y="582514"/>
                  <a:pt x="3314226" y="3910090"/>
                  <a:pt x="3229170" y="4708981"/>
                </a:cubicBezTo>
                <a:cubicBezTo>
                  <a:pt x="1653858" y="4754851"/>
                  <a:pt x="1008590" y="4559354"/>
                  <a:pt x="0" y="4708981"/>
                </a:cubicBezTo>
                <a:cubicBezTo>
                  <a:pt x="-105469" y="3195171"/>
                  <a:pt x="144620" y="537111"/>
                  <a:pt x="0" y="0"/>
                </a:cubicBezTo>
                <a:close/>
              </a:path>
            </a:pathLst>
          </a:custGeom>
          <a:solidFill>
            <a:srgbClr val="FFFF66"/>
          </a:solidFill>
          <a:ln w="28575" cap="flat" cmpd="sng" algn="ctr">
            <a:solidFill>
              <a:srgbClr val="FFC00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xmlns="" sd="331521010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 x 1 = 6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 x 2 =</a:t>
            </a:r>
            <a:r>
              <a:rPr kumimoji="0" lang="en-US" sz="3000" b="1" i="0" u="none" strike="noStrike" kern="0" cap="none" spc="0" normalizeH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12</a:t>
            </a:r>
            <a:endParaRPr kumimoji="0" lang="en-US" sz="3000" b="1" i="0" u="none" strike="noStrike" kern="0" cap="none" spc="0" normalizeH="0" baseline="0" noProof="0" dirty="0">
              <a:ln>
                <a:noFill/>
              </a:ln>
              <a:solidFill>
                <a:srgbClr val="135E9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 x 3 = ?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 x 4 = ?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 x 5 = ?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b="1" kern="0" dirty="0">
                <a:solidFill>
                  <a:srgbClr val="135E98"/>
                </a:solidFill>
                <a:latin typeface="Calibri" panose="020F0502020204030204"/>
              </a:rPr>
              <a:t>6 x 6 = ?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r>
            <a:r>
              <a:rPr kumimoji="0" lang="en-US" sz="3000" b="1" i="0" u="none" strike="noStrike" kern="0" cap="none" spc="0" normalizeH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x 7 = ?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b="1" kern="0" baseline="0" dirty="0">
                <a:solidFill>
                  <a:srgbClr val="135E98"/>
                </a:solidFill>
                <a:latin typeface="Calibri" panose="020F0502020204030204"/>
              </a:rPr>
              <a:t>6</a:t>
            </a:r>
            <a:r>
              <a:rPr lang="en-US" sz="3000" b="1" kern="0" dirty="0">
                <a:solidFill>
                  <a:srgbClr val="135E98"/>
                </a:solidFill>
                <a:latin typeface="Calibri" panose="020F0502020204030204"/>
              </a:rPr>
              <a:t> x 8 = ?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r>
            <a:r>
              <a:rPr kumimoji="0" lang="en-US" sz="3000" b="1" i="0" u="none" strike="noStrike" kern="0" cap="none" spc="0" normalizeH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x 9 = ?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b="1" kern="0" baseline="0" dirty="0">
                <a:solidFill>
                  <a:srgbClr val="135E98"/>
                </a:solidFill>
                <a:latin typeface="Calibri" panose="020F0502020204030204"/>
              </a:rPr>
              <a:t>6</a:t>
            </a:r>
            <a:r>
              <a:rPr lang="en-US" sz="3000" b="1" kern="0" dirty="0">
                <a:solidFill>
                  <a:srgbClr val="135E98"/>
                </a:solidFill>
                <a:latin typeface="Calibri" panose="020F0502020204030204"/>
              </a:rPr>
              <a:t> x 10 = 60</a:t>
            </a:r>
            <a:endParaRPr kumimoji="0" lang="en-US" sz="3000" b="1" i="0" u="none" strike="noStrike" kern="0" cap="none" spc="0" normalizeH="0" baseline="0" noProof="0" dirty="0">
              <a:ln>
                <a:noFill/>
              </a:ln>
              <a:solidFill>
                <a:srgbClr val="135E9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79432D0-12F8-4A5F-883D-23F6754D4614}"/>
              </a:ext>
            </a:extLst>
          </p:cNvPr>
          <p:cNvSpPr txBox="1"/>
          <p:nvPr/>
        </p:nvSpPr>
        <p:spPr>
          <a:xfrm>
            <a:off x="4093279" y="1841007"/>
            <a:ext cx="3427964" cy="4708981"/>
          </a:xfrm>
          <a:custGeom>
            <a:avLst/>
            <a:gdLst>
              <a:gd name="connsiteX0" fmla="*/ 0 w 3427964"/>
              <a:gd name="connsiteY0" fmla="*/ 0 h 4708981"/>
              <a:gd name="connsiteX1" fmla="*/ 3427964 w 3427964"/>
              <a:gd name="connsiteY1" fmla="*/ 0 h 4708981"/>
              <a:gd name="connsiteX2" fmla="*/ 3427964 w 3427964"/>
              <a:gd name="connsiteY2" fmla="*/ 4708981 h 4708981"/>
              <a:gd name="connsiteX3" fmla="*/ 0 w 3427964"/>
              <a:gd name="connsiteY3" fmla="*/ 4708981 h 4708981"/>
              <a:gd name="connsiteX4" fmla="*/ 0 w 3427964"/>
              <a:gd name="connsiteY4" fmla="*/ 0 h 47089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27964" h="4708981" fill="none" extrusionOk="0">
                <a:moveTo>
                  <a:pt x="0" y="0"/>
                </a:moveTo>
                <a:cubicBezTo>
                  <a:pt x="353022" y="149518"/>
                  <a:pt x="2121022" y="-90350"/>
                  <a:pt x="3427964" y="0"/>
                </a:cubicBezTo>
                <a:cubicBezTo>
                  <a:pt x="3597327" y="509531"/>
                  <a:pt x="3454497" y="2545273"/>
                  <a:pt x="3427964" y="4708981"/>
                </a:cubicBezTo>
                <a:cubicBezTo>
                  <a:pt x="2265423" y="4865267"/>
                  <a:pt x="459220" y="4550720"/>
                  <a:pt x="0" y="4708981"/>
                </a:cubicBezTo>
                <a:cubicBezTo>
                  <a:pt x="111984" y="2902312"/>
                  <a:pt x="-8690" y="1367711"/>
                  <a:pt x="0" y="0"/>
                </a:cubicBezTo>
                <a:close/>
              </a:path>
              <a:path w="3427964" h="4708981" stroke="0" extrusionOk="0">
                <a:moveTo>
                  <a:pt x="0" y="0"/>
                </a:moveTo>
                <a:cubicBezTo>
                  <a:pt x="981110" y="-125902"/>
                  <a:pt x="2321046" y="163031"/>
                  <a:pt x="3427964" y="0"/>
                </a:cubicBezTo>
                <a:cubicBezTo>
                  <a:pt x="3364277" y="582514"/>
                  <a:pt x="3513020" y="3910090"/>
                  <a:pt x="3427964" y="4708981"/>
                </a:cubicBezTo>
                <a:cubicBezTo>
                  <a:pt x="2232329" y="4754851"/>
                  <a:pt x="1632032" y="4559354"/>
                  <a:pt x="0" y="4708981"/>
                </a:cubicBezTo>
                <a:cubicBezTo>
                  <a:pt x="-105469" y="3195171"/>
                  <a:pt x="144620" y="537111"/>
                  <a:pt x="0" y="0"/>
                </a:cubicBezTo>
                <a:close/>
              </a:path>
            </a:pathLst>
          </a:custGeom>
          <a:solidFill>
            <a:srgbClr val="FFFF66"/>
          </a:solidFill>
          <a:ln w="28575" cap="flat" cmpd="sng" algn="ctr">
            <a:solidFill>
              <a:srgbClr val="FFC00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xmlns="" sd="331521010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6 : 6 = ?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12 : 6 = ?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18 : 6 = ?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24 : 6 = ?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30 : 6 = ?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b="1" kern="0" dirty="0">
                <a:solidFill>
                  <a:srgbClr val="135E98"/>
                </a:solidFill>
                <a:latin typeface="#9Slide02 Noi dung dai"/>
              </a:rPr>
              <a:t>36 : 6 = ?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42 : 6 = ?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b="1" kern="0" dirty="0">
                <a:solidFill>
                  <a:srgbClr val="135E98"/>
                </a:solidFill>
                <a:latin typeface="#9Slide02 Noi dung dai"/>
              </a:rPr>
              <a:t>48 : 6 = ?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54 : 6 = ?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b="1" kern="0" dirty="0">
                <a:solidFill>
                  <a:srgbClr val="135E98"/>
                </a:solidFill>
                <a:latin typeface="#9Slide02 Noi dung dai"/>
              </a:rPr>
              <a:t>60 : 6 = 10</a:t>
            </a:r>
            <a:endParaRPr kumimoji="0" lang="en-US" sz="3000" b="1" i="0" u="none" strike="noStrike" kern="0" cap="none" spc="0" normalizeH="0" baseline="0" noProof="0" dirty="0">
              <a:ln>
                <a:noFill/>
              </a:ln>
              <a:solidFill>
                <a:srgbClr val="135E98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15B4F0E1-51F3-4E0D-80EB-914D3778B49C}"/>
              </a:ext>
            </a:extLst>
          </p:cNvPr>
          <p:cNvGrpSpPr/>
          <p:nvPr/>
        </p:nvGrpSpPr>
        <p:grpSpPr>
          <a:xfrm>
            <a:off x="7605459" y="-402152"/>
            <a:ext cx="4884320" cy="4389120"/>
            <a:chOff x="8010425" y="-416560"/>
            <a:chExt cx="4389120" cy="4389120"/>
          </a:xfrm>
        </p:grpSpPr>
        <p:pic>
          <p:nvPicPr>
            <p:cNvPr id="35" name="Picture 34" descr="A picture containing light&#10;&#10;Description automatically generated">
              <a:extLst>
                <a:ext uri="{FF2B5EF4-FFF2-40B4-BE49-F238E27FC236}">
                  <a16:creationId xmlns:a16="http://schemas.microsoft.com/office/drawing/2014/main" id="{BE3EFA70-E603-4C2E-A01C-4EC17C32B7E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10425" y="-416560"/>
              <a:ext cx="4389120" cy="4389120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325A2414-2C06-4B8F-9427-6507BDB2B047}"/>
                </a:ext>
              </a:extLst>
            </p:cNvPr>
            <p:cNvSpPr txBox="1"/>
            <p:nvPr/>
          </p:nvSpPr>
          <p:spPr>
            <a:xfrm>
              <a:off x="9008709" y="814397"/>
              <a:ext cx="2690350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2800" b="1" dirty="0" err="1">
                  <a:solidFill>
                    <a:srgbClr val="01BD57"/>
                  </a:solidFill>
                  <a:latin typeface="Calibri" panose="020F0502020204030204"/>
                </a:rPr>
                <a:t>Thêm</a:t>
              </a:r>
              <a:r>
                <a:rPr lang="en-US" sz="2800" b="1" dirty="0">
                  <a:solidFill>
                    <a:srgbClr val="01BD57"/>
                  </a:solidFill>
                  <a:latin typeface="Calibri" panose="020F0502020204030204"/>
                </a:rPr>
                <a:t> 6 </a:t>
              </a:r>
              <a:r>
                <a:rPr lang="en-US" sz="2800" b="1" dirty="0" err="1">
                  <a:solidFill>
                    <a:srgbClr val="01BD57"/>
                  </a:solidFill>
                  <a:latin typeface="Calibri" panose="020F0502020204030204"/>
                </a:rPr>
                <a:t>vào</a:t>
              </a:r>
              <a:r>
                <a:rPr lang="en-US" sz="2800" b="1" dirty="0">
                  <a:solidFill>
                    <a:srgbClr val="01BD57"/>
                  </a:solidFill>
                  <a:latin typeface="Calibri" panose="020F0502020204030204"/>
                </a:rPr>
                <a:t> </a:t>
              </a:r>
              <a:r>
                <a:rPr lang="en-US" sz="2800" b="1" dirty="0" err="1">
                  <a:solidFill>
                    <a:srgbClr val="01BD57"/>
                  </a:solidFill>
                  <a:latin typeface="Calibri" panose="020F0502020204030204"/>
                </a:rPr>
                <a:t>kết</a:t>
              </a:r>
              <a:r>
                <a:rPr lang="en-US" sz="2800" b="1" dirty="0">
                  <a:solidFill>
                    <a:srgbClr val="01BD57"/>
                  </a:solidFill>
                  <a:latin typeface="Calibri" panose="020F0502020204030204"/>
                </a:rPr>
                <a:t> </a:t>
              </a:r>
              <a:r>
                <a:rPr lang="en-US" sz="2800" b="1" dirty="0" err="1">
                  <a:solidFill>
                    <a:srgbClr val="01BD57"/>
                  </a:solidFill>
                  <a:latin typeface="Calibri" panose="020F0502020204030204"/>
                </a:rPr>
                <a:t>quả</a:t>
              </a:r>
              <a:r>
                <a:rPr lang="en-US" sz="2800" b="1" dirty="0">
                  <a:solidFill>
                    <a:srgbClr val="01BD57"/>
                  </a:solidFill>
                  <a:latin typeface="Calibri" panose="020F0502020204030204"/>
                </a:rPr>
                <a:t> </a:t>
              </a:r>
              <a:r>
                <a:rPr lang="en-US" sz="2800" b="1" dirty="0" err="1">
                  <a:solidFill>
                    <a:srgbClr val="01BD57"/>
                  </a:solidFill>
                  <a:latin typeface="Calibri" panose="020F0502020204030204"/>
                </a:rPr>
                <a:t>của</a:t>
              </a:r>
              <a:r>
                <a:rPr lang="en-US" sz="2800" b="1" dirty="0">
                  <a:solidFill>
                    <a:srgbClr val="01BD57"/>
                  </a:solidFill>
                  <a:latin typeface="Calibri" panose="020F0502020204030204"/>
                </a:rPr>
                <a:t> 6 x 2 ta </a:t>
              </a:r>
              <a:r>
                <a:rPr lang="en-US" sz="2800" b="1" dirty="0" err="1">
                  <a:solidFill>
                    <a:srgbClr val="01BD57"/>
                  </a:solidFill>
                  <a:latin typeface="Calibri" panose="020F0502020204030204"/>
                </a:rPr>
                <a:t>được</a:t>
              </a:r>
              <a:r>
                <a:rPr lang="en-US" sz="2800" b="1" dirty="0">
                  <a:solidFill>
                    <a:srgbClr val="01BD57"/>
                  </a:solidFill>
                  <a:latin typeface="Calibri" panose="020F0502020204030204"/>
                </a:rPr>
                <a:t> </a:t>
              </a:r>
              <a:r>
                <a:rPr lang="en-US" sz="2800" b="1" dirty="0" err="1">
                  <a:solidFill>
                    <a:srgbClr val="01BD57"/>
                  </a:solidFill>
                  <a:latin typeface="Calibri" panose="020F0502020204030204"/>
                </a:rPr>
                <a:t>kết</a:t>
              </a:r>
              <a:r>
                <a:rPr lang="en-US" sz="2800" b="1" dirty="0">
                  <a:solidFill>
                    <a:srgbClr val="01BD57"/>
                  </a:solidFill>
                  <a:latin typeface="Calibri" panose="020F0502020204030204"/>
                </a:rPr>
                <a:t> </a:t>
              </a:r>
              <a:r>
                <a:rPr lang="en-US" sz="2800" b="1" dirty="0" err="1">
                  <a:solidFill>
                    <a:srgbClr val="01BD57"/>
                  </a:solidFill>
                  <a:latin typeface="Calibri" panose="020F0502020204030204"/>
                </a:rPr>
                <a:t>quả</a:t>
              </a:r>
              <a:r>
                <a:rPr lang="en-US" sz="2800" b="1" dirty="0">
                  <a:solidFill>
                    <a:srgbClr val="01BD57"/>
                  </a:solidFill>
                  <a:latin typeface="Calibri" panose="020F0502020204030204"/>
                </a:rPr>
                <a:t> </a:t>
              </a:r>
              <a:r>
                <a:rPr lang="en-US" sz="2800" b="1" dirty="0" err="1">
                  <a:solidFill>
                    <a:srgbClr val="01BD57"/>
                  </a:solidFill>
                  <a:latin typeface="Calibri" panose="020F0502020204030204"/>
                </a:rPr>
                <a:t>của</a:t>
              </a:r>
              <a:r>
                <a:rPr lang="en-US" sz="2800" b="1" dirty="0">
                  <a:solidFill>
                    <a:srgbClr val="01BD57"/>
                  </a:solidFill>
                  <a:latin typeface="Calibri" panose="020F0502020204030204"/>
                </a:rPr>
                <a:t> 6 x 3</a:t>
              </a:r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220BDC80-7965-41B0-878B-B8A5D6E4E576}"/>
              </a:ext>
            </a:extLst>
          </p:cNvPr>
          <p:cNvSpPr txBox="1"/>
          <p:nvPr/>
        </p:nvSpPr>
        <p:spPr>
          <a:xfrm>
            <a:off x="966697" y="1054328"/>
            <a:ext cx="72954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4400" dirty="0" err="1">
                <a:solidFill>
                  <a:srgbClr val="002060"/>
                </a:solidFill>
                <a:latin typeface="Coiny" panose="02000903060500060000" pitchFamily="2" charset="0"/>
              </a:rPr>
              <a:t>Bảng</a:t>
            </a:r>
            <a:r>
              <a:rPr lang="en-US" sz="4400" dirty="0">
                <a:solidFill>
                  <a:srgbClr val="002060"/>
                </a:solidFill>
                <a:latin typeface="Coiny" panose="02000903060500060000" pitchFamily="2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oiny" panose="02000903060500060000" pitchFamily="2" charset="0"/>
              </a:rPr>
              <a:t>nhân</a:t>
            </a:r>
            <a:r>
              <a:rPr lang="en-US" sz="4400" dirty="0">
                <a:solidFill>
                  <a:srgbClr val="002060"/>
                </a:solidFill>
                <a:latin typeface="Coiny" panose="02000903060500060000" pitchFamily="2" charset="0"/>
              </a:rPr>
              <a:t> 6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320DC514-DF11-4ADC-AB47-CA5DADA8C74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44297" y="3173058"/>
            <a:ext cx="1720011" cy="2361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8627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 tmFilter="0,0; .5, 1; 1, 1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 animBg="1"/>
      <p:bldP spid="33" grpId="0" animBg="1"/>
      <p:bldP spid="3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9296E97-DFEF-28C9-33D4-5736527EEF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1861" y="1065600"/>
            <a:ext cx="5227950" cy="56101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Content Placeholder 4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1BCBDEF6-6CAD-2501-0B11-73168F84D1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219" y="175049"/>
            <a:ext cx="2278577" cy="96782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EFED31B-B079-C9D0-BF83-DBD8DA123EBF}"/>
              </a:ext>
            </a:extLst>
          </p:cNvPr>
          <p:cNvSpPr txBox="1"/>
          <p:nvPr/>
        </p:nvSpPr>
        <p:spPr>
          <a:xfrm>
            <a:off x="5062261" y="3060000"/>
            <a:ext cx="496800" cy="415498"/>
          </a:xfrm>
          <a:prstGeom prst="rect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1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18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C15502D-BBCE-923E-E452-7CA1DCB4BB05}"/>
              </a:ext>
            </a:extLst>
          </p:cNvPr>
          <p:cNvSpPr txBox="1"/>
          <p:nvPr/>
        </p:nvSpPr>
        <p:spPr>
          <a:xfrm>
            <a:off x="5062261" y="3464497"/>
            <a:ext cx="496800" cy="461665"/>
          </a:xfrm>
          <a:prstGeom prst="rect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/>
              <a:t>24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351BE60-ACF8-9EE5-B498-B45ECFB6A59C}"/>
              </a:ext>
            </a:extLst>
          </p:cNvPr>
          <p:cNvSpPr txBox="1"/>
          <p:nvPr/>
        </p:nvSpPr>
        <p:spPr>
          <a:xfrm>
            <a:off x="5062261" y="3857563"/>
            <a:ext cx="496800" cy="461665"/>
          </a:xfrm>
          <a:prstGeom prst="rect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/>
              <a:t>30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6C7BF42-E152-9D11-A39D-EC4EB73D353B}"/>
              </a:ext>
            </a:extLst>
          </p:cNvPr>
          <p:cNvSpPr txBox="1"/>
          <p:nvPr/>
        </p:nvSpPr>
        <p:spPr>
          <a:xfrm>
            <a:off x="5062261" y="4341252"/>
            <a:ext cx="496800" cy="461665"/>
          </a:xfrm>
          <a:prstGeom prst="rect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/>
              <a:t>36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1D667E2-7C64-D2BF-ED33-C1C2793DA4DC}"/>
              </a:ext>
            </a:extLst>
          </p:cNvPr>
          <p:cNvSpPr txBox="1"/>
          <p:nvPr/>
        </p:nvSpPr>
        <p:spPr>
          <a:xfrm>
            <a:off x="5062261" y="4812420"/>
            <a:ext cx="513600" cy="461665"/>
          </a:xfrm>
          <a:prstGeom prst="rect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/>
              <a:t>42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E92614A-29E5-87E6-0E9D-8246BC952F3C}"/>
              </a:ext>
            </a:extLst>
          </p:cNvPr>
          <p:cNvSpPr txBox="1"/>
          <p:nvPr/>
        </p:nvSpPr>
        <p:spPr>
          <a:xfrm>
            <a:off x="5070661" y="5238420"/>
            <a:ext cx="496800" cy="461665"/>
          </a:xfrm>
          <a:prstGeom prst="rect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/>
              <a:t>48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17D7857-4BA5-9235-569A-998C808E482E}"/>
              </a:ext>
            </a:extLst>
          </p:cNvPr>
          <p:cNvSpPr txBox="1"/>
          <p:nvPr/>
        </p:nvSpPr>
        <p:spPr>
          <a:xfrm>
            <a:off x="5079061" y="5678820"/>
            <a:ext cx="496800" cy="461665"/>
          </a:xfrm>
          <a:prstGeom prst="rect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/>
              <a:t>54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5C725C9-7837-9A62-F12B-FEE1EE341408}"/>
              </a:ext>
            </a:extLst>
          </p:cNvPr>
          <p:cNvSpPr txBox="1"/>
          <p:nvPr/>
        </p:nvSpPr>
        <p:spPr>
          <a:xfrm>
            <a:off x="5073061" y="6148020"/>
            <a:ext cx="496800" cy="461665"/>
          </a:xfrm>
          <a:prstGeom prst="rect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/>
              <a:t>60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C7ED6DD-90A9-FE6C-3C6A-DCFFD8C1923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8770" b="2859"/>
          <a:stretch/>
        </p:blipFill>
        <p:spPr>
          <a:xfrm>
            <a:off x="7158964" y="1570892"/>
            <a:ext cx="3386697" cy="51048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0C78BC3-A61C-8718-1D52-D327459A0558}"/>
              </a:ext>
            </a:extLst>
          </p:cNvPr>
          <p:cNvSpPr txBox="1"/>
          <p:nvPr/>
        </p:nvSpPr>
        <p:spPr>
          <a:xfrm>
            <a:off x="9416011" y="3095172"/>
            <a:ext cx="496800" cy="41549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1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B580FFE-88B3-BB07-9C46-D1D17C57C183}"/>
              </a:ext>
            </a:extLst>
          </p:cNvPr>
          <p:cNvSpPr txBox="1"/>
          <p:nvPr/>
        </p:nvSpPr>
        <p:spPr>
          <a:xfrm>
            <a:off x="9416011" y="3547364"/>
            <a:ext cx="496800" cy="41549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1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BA5A8C2-97D2-AC90-0863-45401D8B5A89}"/>
              </a:ext>
            </a:extLst>
          </p:cNvPr>
          <p:cNvSpPr txBox="1"/>
          <p:nvPr/>
        </p:nvSpPr>
        <p:spPr>
          <a:xfrm>
            <a:off x="9416011" y="3997404"/>
            <a:ext cx="496800" cy="41549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1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5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30EC2B0-9728-7BF1-15CE-AA8791149E5A}"/>
              </a:ext>
            </a:extLst>
          </p:cNvPr>
          <p:cNvSpPr txBox="1"/>
          <p:nvPr/>
        </p:nvSpPr>
        <p:spPr>
          <a:xfrm>
            <a:off x="9416011" y="4860015"/>
            <a:ext cx="496800" cy="41549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1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7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45E0DCA-815D-AC94-4A04-D97D81F11E5C}"/>
              </a:ext>
            </a:extLst>
          </p:cNvPr>
          <p:cNvSpPr txBox="1"/>
          <p:nvPr/>
        </p:nvSpPr>
        <p:spPr>
          <a:xfrm>
            <a:off x="9416011" y="4439522"/>
            <a:ext cx="496800" cy="41549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1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6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64F74B4-2755-D119-D133-A83327B5064A}"/>
              </a:ext>
            </a:extLst>
          </p:cNvPr>
          <p:cNvSpPr txBox="1"/>
          <p:nvPr/>
        </p:nvSpPr>
        <p:spPr>
          <a:xfrm>
            <a:off x="9424411" y="5317158"/>
            <a:ext cx="496800" cy="41549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1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8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EA80EA3-1CDB-E823-8458-337C71BEAFF7}"/>
              </a:ext>
            </a:extLst>
          </p:cNvPr>
          <p:cNvSpPr txBox="1"/>
          <p:nvPr/>
        </p:nvSpPr>
        <p:spPr>
          <a:xfrm>
            <a:off x="9432811" y="5761902"/>
            <a:ext cx="496800" cy="41549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1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316139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78054F18-7CFB-4AA0-BAE1-B7D89FB3B0A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700" y="848894"/>
            <a:ext cx="3886200" cy="613610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D640AC0-B2BD-B661-B423-0E630336AB9C}"/>
              </a:ext>
            </a:extLst>
          </p:cNvPr>
          <p:cNvSpPr txBox="1"/>
          <p:nvPr/>
        </p:nvSpPr>
        <p:spPr>
          <a:xfrm>
            <a:off x="3892261" y="3112076"/>
            <a:ext cx="7228874" cy="1021556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3 -  LUYỆN TẬP </a:t>
            </a:r>
            <a:endParaRPr kumimoji="0" lang="vi-VN" sz="5400" b="1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ahnschrif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54476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9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556" b="87500" l="6800" r="92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00" t="6111" r="8000" b="12223"/>
          <a:stretch/>
        </p:blipFill>
        <p:spPr>
          <a:xfrm>
            <a:off x="94564" y="1227517"/>
            <a:ext cx="5881072" cy="5748604"/>
          </a:xfrm>
          <a:prstGeom prst="rect">
            <a:avLst/>
          </a:prstGeom>
        </p:spPr>
      </p:pic>
      <p:pic>
        <p:nvPicPr>
          <p:cNvPr id="1026" name="Picture 2" descr="1,122 Child Watering Plant Illustrations, Royalty-Free Vector Graphics &amp;  Clip Art - iStock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510" l="0" r="62092">
                        <a14:foregroundMark x1="40196" y1="46078" x2="49346" y2="50000"/>
                        <a14:foregroundMark x1="29412" y1="43464" x2="24837" y2="545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69" r="36547"/>
          <a:stretch/>
        </p:blipFill>
        <p:spPr bwMode="auto">
          <a:xfrm flipH="1">
            <a:off x="3190189" y="4280851"/>
            <a:ext cx="1638302" cy="2695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ounded Rectangle 5"/>
          <p:cNvSpPr/>
          <p:nvPr/>
        </p:nvSpPr>
        <p:spPr>
          <a:xfrm>
            <a:off x="6603638" y="1614411"/>
            <a:ext cx="1129781" cy="7048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6x1=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6621455" y="2376411"/>
            <a:ext cx="1129781" cy="7048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spc="300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6x4=</a:t>
            </a:r>
            <a:endParaRPr kumimoji="0" lang="en-US" sz="2400" b="0" i="0" u="none" strike="noStrike" kern="1200" cap="none" spc="3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6621455" y="3138411"/>
            <a:ext cx="1129781" cy="7048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6x6=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6638743" y="4216667"/>
            <a:ext cx="1254513" cy="7048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12:6=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7735294" y="1613547"/>
            <a:ext cx="695325" cy="70485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7753223" y="2375547"/>
            <a:ext cx="695325" cy="70485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24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7753224" y="3137547"/>
            <a:ext cx="695325" cy="70485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36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7901899" y="4202220"/>
            <a:ext cx="695326" cy="70485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2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4EDBF7F-A040-489B-9DD9-001236E5CC3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810" y="2158117"/>
            <a:ext cx="847545" cy="84754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4EDBF7F-A040-489B-9DD9-001236E5CC3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124" y="3175433"/>
            <a:ext cx="816210" cy="8162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4EDBF7F-A040-489B-9DD9-001236E5CC3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8616" y="1527435"/>
            <a:ext cx="776327" cy="77632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4EDBF7F-A040-489B-9DD9-001236E5CC3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7716" y="2515680"/>
            <a:ext cx="766870" cy="76687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0" name="Rounded Rectangle 39"/>
          <p:cNvSpPr/>
          <p:nvPr/>
        </p:nvSpPr>
        <p:spPr>
          <a:xfrm>
            <a:off x="6679296" y="5028662"/>
            <a:ext cx="1213960" cy="7048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18:6=</a:t>
            </a:r>
          </a:p>
        </p:txBody>
      </p:sp>
      <p:sp>
        <p:nvSpPr>
          <p:cNvPr id="41" name="Rounded Rectangle 40"/>
          <p:cNvSpPr/>
          <p:nvPr/>
        </p:nvSpPr>
        <p:spPr>
          <a:xfrm>
            <a:off x="6720923" y="5840657"/>
            <a:ext cx="1213960" cy="7048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48:6=</a:t>
            </a:r>
          </a:p>
        </p:txBody>
      </p:sp>
      <p:sp>
        <p:nvSpPr>
          <p:cNvPr id="42" name="Rounded Rectangle 41"/>
          <p:cNvSpPr/>
          <p:nvPr/>
        </p:nvSpPr>
        <p:spPr>
          <a:xfrm>
            <a:off x="9263453" y="1673454"/>
            <a:ext cx="1213960" cy="7048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6x5=</a:t>
            </a:r>
          </a:p>
        </p:txBody>
      </p:sp>
      <p:sp>
        <p:nvSpPr>
          <p:cNvPr id="43" name="Rounded Rectangle 42"/>
          <p:cNvSpPr/>
          <p:nvPr/>
        </p:nvSpPr>
        <p:spPr>
          <a:xfrm>
            <a:off x="9263453" y="2451261"/>
            <a:ext cx="1258548" cy="7048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30:6=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7903922" y="5014219"/>
            <a:ext cx="695325" cy="70485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45" name="Rounded Rectangle 44"/>
          <p:cNvSpPr/>
          <p:nvPr/>
        </p:nvSpPr>
        <p:spPr>
          <a:xfrm>
            <a:off x="7937644" y="5826218"/>
            <a:ext cx="695325" cy="70485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46" name="Rounded Rectangle 45"/>
          <p:cNvSpPr/>
          <p:nvPr/>
        </p:nvSpPr>
        <p:spPr>
          <a:xfrm>
            <a:off x="10557745" y="1660447"/>
            <a:ext cx="695325" cy="70485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30</a:t>
            </a:r>
          </a:p>
        </p:txBody>
      </p:sp>
      <p:sp>
        <p:nvSpPr>
          <p:cNvPr id="47" name="Rounded Rectangle 46"/>
          <p:cNvSpPr/>
          <p:nvPr/>
        </p:nvSpPr>
        <p:spPr>
          <a:xfrm>
            <a:off x="10580109" y="2433341"/>
            <a:ext cx="695326" cy="70485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5</a:t>
            </a: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D4EDBF7F-A040-489B-9DD9-001236E5CC3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941" y="3025223"/>
            <a:ext cx="821356" cy="82135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D4EDBF7F-A040-489B-9DD9-001236E5CC3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2107" y="3390913"/>
            <a:ext cx="781574" cy="78157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D4EDBF7F-A040-489B-9DD9-001236E5CC3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7981" y="2018190"/>
            <a:ext cx="816952" cy="81695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D4EDBF7F-A040-489B-9DD9-001236E5CC3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9370" y="1922869"/>
            <a:ext cx="846208" cy="8462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20" name="Group 19"/>
          <p:cNvGrpSpPr/>
          <p:nvPr/>
        </p:nvGrpSpPr>
        <p:grpSpPr>
          <a:xfrm>
            <a:off x="163794" y="-330241"/>
            <a:ext cx="4587357" cy="1449394"/>
            <a:chOff x="760555" y="-570340"/>
            <a:chExt cx="4587357" cy="1449394"/>
          </a:xfrm>
        </p:grpSpPr>
        <p:sp>
          <p:nvSpPr>
            <p:cNvPr id="52" name="îṩ1iďê">
              <a:extLst>
                <a:ext uri="{FF2B5EF4-FFF2-40B4-BE49-F238E27FC236}">
                  <a16:creationId xmlns:a16="http://schemas.microsoft.com/office/drawing/2014/main" id="{4C1A8ED8-A0A2-453A-B619-5F0D965DBFD0}"/>
                </a:ext>
              </a:extLst>
            </p:cNvPr>
            <p:cNvSpPr/>
            <p:nvPr/>
          </p:nvSpPr>
          <p:spPr bwMode="auto">
            <a:xfrm>
              <a:off x="879454" y="-570340"/>
              <a:ext cx="4199753" cy="1449394"/>
            </a:xfrm>
            <a:custGeom>
              <a:avLst/>
              <a:gdLst>
                <a:gd name="T0" fmla="*/ 36 w 622"/>
                <a:gd name="T1" fmla="*/ 187 h 239"/>
                <a:gd name="T2" fmla="*/ 40 w 622"/>
                <a:gd name="T3" fmla="*/ 187 h 239"/>
                <a:gd name="T4" fmla="*/ 40 w 622"/>
                <a:gd name="T5" fmla="*/ 182 h 239"/>
                <a:gd name="T6" fmla="*/ 71 w 622"/>
                <a:gd name="T7" fmla="*/ 150 h 239"/>
                <a:gd name="T8" fmla="*/ 94 w 622"/>
                <a:gd name="T9" fmla="*/ 159 h 239"/>
                <a:gd name="T10" fmla="*/ 121 w 622"/>
                <a:gd name="T11" fmla="*/ 145 h 239"/>
                <a:gd name="T12" fmla="*/ 148 w 622"/>
                <a:gd name="T13" fmla="*/ 158 h 239"/>
                <a:gd name="T14" fmla="*/ 163 w 622"/>
                <a:gd name="T15" fmla="*/ 152 h 239"/>
                <a:gd name="T16" fmla="*/ 164 w 622"/>
                <a:gd name="T17" fmla="*/ 152 h 239"/>
                <a:gd name="T18" fmla="*/ 163 w 622"/>
                <a:gd name="T19" fmla="*/ 149 h 239"/>
                <a:gd name="T20" fmla="*/ 196 w 622"/>
                <a:gd name="T21" fmla="*/ 116 h 239"/>
                <a:gd name="T22" fmla="*/ 216 w 622"/>
                <a:gd name="T23" fmla="*/ 123 h 239"/>
                <a:gd name="T24" fmla="*/ 242 w 622"/>
                <a:gd name="T25" fmla="*/ 102 h 239"/>
                <a:gd name="T26" fmla="*/ 255 w 622"/>
                <a:gd name="T27" fmla="*/ 105 h 239"/>
                <a:gd name="T28" fmla="*/ 255 w 622"/>
                <a:gd name="T29" fmla="*/ 100 h 239"/>
                <a:gd name="T30" fmla="*/ 306 w 622"/>
                <a:gd name="T31" fmla="*/ 49 h 239"/>
                <a:gd name="T32" fmla="*/ 328 w 622"/>
                <a:gd name="T33" fmla="*/ 54 h 239"/>
                <a:gd name="T34" fmla="*/ 388 w 622"/>
                <a:gd name="T35" fmla="*/ 0 h 239"/>
                <a:gd name="T36" fmla="*/ 448 w 622"/>
                <a:gd name="T37" fmla="*/ 59 h 239"/>
                <a:gd name="T38" fmla="*/ 452 w 622"/>
                <a:gd name="T39" fmla="*/ 59 h 239"/>
                <a:gd name="T40" fmla="*/ 498 w 622"/>
                <a:gd name="T41" fmla="*/ 91 h 239"/>
                <a:gd name="T42" fmla="*/ 531 w 622"/>
                <a:gd name="T43" fmla="*/ 126 h 239"/>
                <a:gd name="T44" fmla="*/ 530 w 622"/>
                <a:gd name="T45" fmla="*/ 136 h 239"/>
                <a:gd name="T46" fmla="*/ 542 w 622"/>
                <a:gd name="T47" fmla="*/ 134 h 239"/>
                <a:gd name="T48" fmla="*/ 582 w 622"/>
                <a:gd name="T49" fmla="*/ 174 h 239"/>
                <a:gd name="T50" fmla="*/ 579 w 622"/>
                <a:gd name="T51" fmla="*/ 188 h 239"/>
                <a:gd name="T52" fmla="*/ 586 w 622"/>
                <a:gd name="T53" fmla="*/ 187 h 239"/>
                <a:gd name="T54" fmla="*/ 622 w 622"/>
                <a:gd name="T55" fmla="*/ 213 h 239"/>
                <a:gd name="T56" fmla="*/ 592 w 622"/>
                <a:gd name="T57" fmla="*/ 239 h 239"/>
                <a:gd name="T58" fmla="*/ 592 w 622"/>
                <a:gd name="T59" fmla="*/ 239 h 239"/>
                <a:gd name="T60" fmla="*/ 36 w 622"/>
                <a:gd name="T61" fmla="*/ 239 h 239"/>
                <a:gd name="T62" fmla="*/ 0 w 622"/>
                <a:gd name="T63" fmla="*/ 213 h 239"/>
                <a:gd name="T64" fmla="*/ 36 w 622"/>
                <a:gd name="T65" fmla="*/ 187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622" h="239">
                  <a:moveTo>
                    <a:pt x="36" y="187"/>
                  </a:moveTo>
                  <a:cubicBezTo>
                    <a:pt x="38" y="187"/>
                    <a:pt x="39" y="187"/>
                    <a:pt x="40" y="187"/>
                  </a:cubicBezTo>
                  <a:cubicBezTo>
                    <a:pt x="40" y="186"/>
                    <a:pt x="40" y="184"/>
                    <a:pt x="40" y="182"/>
                  </a:cubicBezTo>
                  <a:cubicBezTo>
                    <a:pt x="40" y="164"/>
                    <a:pt x="54" y="150"/>
                    <a:pt x="71" y="150"/>
                  </a:cubicBezTo>
                  <a:cubicBezTo>
                    <a:pt x="80" y="150"/>
                    <a:pt x="88" y="154"/>
                    <a:pt x="94" y="159"/>
                  </a:cubicBezTo>
                  <a:cubicBezTo>
                    <a:pt x="100" y="151"/>
                    <a:pt x="110" y="145"/>
                    <a:pt x="121" y="145"/>
                  </a:cubicBezTo>
                  <a:cubicBezTo>
                    <a:pt x="132" y="145"/>
                    <a:pt x="142" y="150"/>
                    <a:pt x="148" y="158"/>
                  </a:cubicBezTo>
                  <a:cubicBezTo>
                    <a:pt x="152" y="155"/>
                    <a:pt x="157" y="152"/>
                    <a:pt x="163" y="152"/>
                  </a:cubicBezTo>
                  <a:cubicBezTo>
                    <a:pt x="163" y="152"/>
                    <a:pt x="163" y="152"/>
                    <a:pt x="164" y="152"/>
                  </a:cubicBezTo>
                  <a:cubicBezTo>
                    <a:pt x="164" y="151"/>
                    <a:pt x="163" y="150"/>
                    <a:pt x="163" y="149"/>
                  </a:cubicBezTo>
                  <a:cubicBezTo>
                    <a:pt x="163" y="131"/>
                    <a:pt x="178" y="116"/>
                    <a:pt x="196" y="116"/>
                  </a:cubicBezTo>
                  <a:cubicBezTo>
                    <a:pt x="203" y="116"/>
                    <a:pt x="210" y="119"/>
                    <a:pt x="216" y="123"/>
                  </a:cubicBezTo>
                  <a:cubicBezTo>
                    <a:pt x="219" y="111"/>
                    <a:pt x="229" y="102"/>
                    <a:pt x="242" y="102"/>
                  </a:cubicBezTo>
                  <a:cubicBezTo>
                    <a:pt x="247" y="102"/>
                    <a:pt x="251" y="103"/>
                    <a:pt x="255" y="105"/>
                  </a:cubicBezTo>
                  <a:cubicBezTo>
                    <a:pt x="255" y="103"/>
                    <a:pt x="255" y="101"/>
                    <a:pt x="255" y="100"/>
                  </a:cubicBezTo>
                  <a:cubicBezTo>
                    <a:pt x="255" y="71"/>
                    <a:pt x="277" y="49"/>
                    <a:pt x="306" y="49"/>
                  </a:cubicBezTo>
                  <a:cubicBezTo>
                    <a:pt x="314" y="49"/>
                    <a:pt x="321" y="51"/>
                    <a:pt x="328" y="54"/>
                  </a:cubicBezTo>
                  <a:cubicBezTo>
                    <a:pt x="331" y="24"/>
                    <a:pt x="357" y="0"/>
                    <a:pt x="388" y="0"/>
                  </a:cubicBezTo>
                  <a:cubicBezTo>
                    <a:pt x="421" y="0"/>
                    <a:pt x="448" y="27"/>
                    <a:pt x="448" y="59"/>
                  </a:cubicBezTo>
                  <a:cubicBezTo>
                    <a:pt x="450" y="59"/>
                    <a:pt x="451" y="59"/>
                    <a:pt x="452" y="59"/>
                  </a:cubicBezTo>
                  <a:cubicBezTo>
                    <a:pt x="473" y="59"/>
                    <a:pt x="491" y="72"/>
                    <a:pt x="498" y="91"/>
                  </a:cubicBezTo>
                  <a:cubicBezTo>
                    <a:pt x="516" y="92"/>
                    <a:pt x="531" y="107"/>
                    <a:pt x="531" y="126"/>
                  </a:cubicBezTo>
                  <a:cubicBezTo>
                    <a:pt x="531" y="129"/>
                    <a:pt x="530" y="133"/>
                    <a:pt x="530" y="136"/>
                  </a:cubicBezTo>
                  <a:cubicBezTo>
                    <a:pt x="534" y="135"/>
                    <a:pt x="538" y="134"/>
                    <a:pt x="542" y="134"/>
                  </a:cubicBezTo>
                  <a:cubicBezTo>
                    <a:pt x="564" y="134"/>
                    <a:pt x="582" y="152"/>
                    <a:pt x="582" y="174"/>
                  </a:cubicBezTo>
                  <a:cubicBezTo>
                    <a:pt x="582" y="179"/>
                    <a:pt x="581" y="183"/>
                    <a:pt x="579" y="188"/>
                  </a:cubicBezTo>
                  <a:cubicBezTo>
                    <a:pt x="581" y="187"/>
                    <a:pt x="584" y="187"/>
                    <a:pt x="586" y="187"/>
                  </a:cubicBezTo>
                  <a:cubicBezTo>
                    <a:pt x="606" y="187"/>
                    <a:pt x="622" y="199"/>
                    <a:pt x="622" y="213"/>
                  </a:cubicBezTo>
                  <a:cubicBezTo>
                    <a:pt x="622" y="226"/>
                    <a:pt x="609" y="237"/>
                    <a:pt x="592" y="239"/>
                  </a:cubicBezTo>
                  <a:cubicBezTo>
                    <a:pt x="592" y="239"/>
                    <a:pt x="592" y="239"/>
                    <a:pt x="592" y="239"/>
                  </a:cubicBezTo>
                  <a:cubicBezTo>
                    <a:pt x="36" y="239"/>
                    <a:pt x="36" y="239"/>
                    <a:pt x="36" y="239"/>
                  </a:cubicBezTo>
                  <a:cubicBezTo>
                    <a:pt x="16" y="239"/>
                    <a:pt x="0" y="228"/>
                    <a:pt x="0" y="213"/>
                  </a:cubicBezTo>
                  <a:cubicBezTo>
                    <a:pt x="0" y="199"/>
                    <a:pt x="16" y="187"/>
                    <a:pt x="36" y="18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760555" y="71904"/>
              <a:ext cx="458735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Chăm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sóc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cây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táo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9263453" y="3197098"/>
            <a:ext cx="2061134" cy="713987"/>
            <a:chOff x="9282952" y="3238865"/>
            <a:chExt cx="2061134" cy="713987"/>
          </a:xfrm>
        </p:grpSpPr>
        <p:sp>
          <p:nvSpPr>
            <p:cNvPr id="106" name="Rounded Rectangle 105"/>
            <p:cNvSpPr/>
            <p:nvPr/>
          </p:nvSpPr>
          <p:spPr>
            <a:xfrm>
              <a:off x="9282952" y="3248002"/>
              <a:ext cx="1346036" cy="70485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3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30:5=</a:t>
              </a:r>
            </a:p>
          </p:txBody>
        </p:sp>
        <p:sp>
          <p:nvSpPr>
            <p:cNvPr id="107" name="Rounded Rectangle 106"/>
            <p:cNvSpPr/>
            <p:nvPr/>
          </p:nvSpPr>
          <p:spPr>
            <a:xfrm>
              <a:off x="10628988" y="3238865"/>
              <a:ext cx="715098" cy="704850"/>
            </a:xfrm>
            <a:prstGeom prst="roundRect">
              <a:avLst/>
            </a:prstGeom>
            <a:solidFill>
              <a:srgbClr val="FFFF00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3" name="Rectangle 2"/>
          <p:cNvSpPr/>
          <p:nvPr/>
        </p:nvSpPr>
        <p:spPr>
          <a:xfrm>
            <a:off x="10604409" y="3304661"/>
            <a:ext cx="72017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6</a:t>
            </a:r>
          </a:p>
        </p:txBody>
      </p:sp>
      <p:pic>
        <p:nvPicPr>
          <p:cNvPr id="108" name="Picture 107">
            <a:extLst>
              <a:ext uri="{FF2B5EF4-FFF2-40B4-BE49-F238E27FC236}">
                <a16:creationId xmlns:a16="http://schemas.microsoft.com/office/drawing/2014/main" id="{D4EDBF7F-A040-489B-9DD9-001236E5CC3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2944" y="3304661"/>
            <a:ext cx="867826" cy="86782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6" name="Group 15"/>
          <p:cNvGrpSpPr/>
          <p:nvPr/>
        </p:nvGrpSpPr>
        <p:grpSpPr>
          <a:xfrm>
            <a:off x="6630307" y="465019"/>
            <a:ext cx="3847106" cy="738521"/>
            <a:chOff x="2421141" y="730782"/>
            <a:chExt cx="5471576" cy="738521"/>
          </a:xfrm>
        </p:grpSpPr>
        <p:sp>
          <p:nvSpPr>
            <p:cNvPr id="109" name="Rectangle: Rounded Corners 43">
              <a:extLst>
                <a:ext uri="{FF2B5EF4-FFF2-40B4-BE49-F238E27FC236}">
                  <a16:creationId xmlns:a16="http://schemas.microsoft.com/office/drawing/2014/main" id="{9D645240-D005-4810-AC9C-C05A048A4394}"/>
                </a:ext>
              </a:extLst>
            </p:cNvPr>
            <p:cNvSpPr/>
            <p:nvPr/>
          </p:nvSpPr>
          <p:spPr>
            <a:xfrm>
              <a:off x="2421141" y="730782"/>
              <a:ext cx="5471576" cy="738521"/>
            </a:xfrm>
            <a:custGeom>
              <a:avLst/>
              <a:gdLst>
                <a:gd name="connsiteX0" fmla="*/ 0 w 5471576"/>
                <a:gd name="connsiteY0" fmla="*/ 123089 h 738521"/>
                <a:gd name="connsiteX1" fmla="*/ 123089 w 5471576"/>
                <a:gd name="connsiteY1" fmla="*/ 0 h 738521"/>
                <a:gd name="connsiteX2" fmla="*/ 755943 w 5471576"/>
                <a:gd name="connsiteY2" fmla="*/ 0 h 738521"/>
                <a:gd name="connsiteX3" fmla="*/ 1232035 w 5471576"/>
                <a:gd name="connsiteY3" fmla="*/ 0 h 738521"/>
                <a:gd name="connsiteX4" fmla="*/ 1812634 w 5471576"/>
                <a:gd name="connsiteY4" fmla="*/ 0 h 738521"/>
                <a:gd name="connsiteX5" fmla="*/ 2340980 w 5471576"/>
                <a:gd name="connsiteY5" fmla="*/ 0 h 738521"/>
                <a:gd name="connsiteX6" fmla="*/ 2817072 w 5471576"/>
                <a:gd name="connsiteY6" fmla="*/ 0 h 738521"/>
                <a:gd name="connsiteX7" fmla="*/ 3502180 w 5471576"/>
                <a:gd name="connsiteY7" fmla="*/ 0 h 738521"/>
                <a:gd name="connsiteX8" fmla="*/ 3978272 w 5471576"/>
                <a:gd name="connsiteY8" fmla="*/ 0 h 738521"/>
                <a:gd name="connsiteX9" fmla="*/ 4611125 w 5471576"/>
                <a:gd name="connsiteY9" fmla="*/ 0 h 738521"/>
                <a:gd name="connsiteX10" fmla="*/ 5348487 w 5471576"/>
                <a:gd name="connsiteY10" fmla="*/ 0 h 738521"/>
                <a:gd name="connsiteX11" fmla="*/ 5471576 w 5471576"/>
                <a:gd name="connsiteY11" fmla="*/ 123089 h 738521"/>
                <a:gd name="connsiteX12" fmla="*/ 5471576 w 5471576"/>
                <a:gd name="connsiteY12" fmla="*/ 615432 h 738521"/>
                <a:gd name="connsiteX13" fmla="*/ 5348487 w 5471576"/>
                <a:gd name="connsiteY13" fmla="*/ 738521 h 738521"/>
                <a:gd name="connsiteX14" fmla="*/ 4820141 w 5471576"/>
                <a:gd name="connsiteY14" fmla="*/ 738521 h 738521"/>
                <a:gd name="connsiteX15" fmla="*/ 4187287 w 5471576"/>
                <a:gd name="connsiteY15" fmla="*/ 738521 h 738521"/>
                <a:gd name="connsiteX16" fmla="*/ 3763450 w 5471576"/>
                <a:gd name="connsiteY16" fmla="*/ 738521 h 738521"/>
                <a:gd name="connsiteX17" fmla="*/ 3339612 w 5471576"/>
                <a:gd name="connsiteY17" fmla="*/ 738521 h 738521"/>
                <a:gd name="connsiteX18" fmla="*/ 2915774 w 5471576"/>
                <a:gd name="connsiteY18" fmla="*/ 738521 h 738521"/>
                <a:gd name="connsiteX19" fmla="*/ 2439682 w 5471576"/>
                <a:gd name="connsiteY19" fmla="*/ 738521 h 738521"/>
                <a:gd name="connsiteX20" fmla="*/ 1806828 w 5471576"/>
                <a:gd name="connsiteY20" fmla="*/ 738521 h 738521"/>
                <a:gd name="connsiteX21" fmla="*/ 1382991 w 5471576"/>
                <a:gd name="connsiteY21" fmla="*/ 738521 h 738521"/>
                <a:gd name="connsiteX22" fmla="*/ 854645 w 5471576"/>
                <a:gd name="connsiteY22" fmla="*/ 738521 h 738521"/>
                <a:gd name="connsiteX23" fmla="*/ 123089 w 5471576"/>
                <a:gd name="connsiteY23" fmla="*/ 738521 h 738521"/>
                <a:gd name="connsiteX24" fmla="*/ 0 w 5471576"/>
                <a:gd name="connsiteY24" fmla="*/ 615432 h 738521"/>
                <a:gd name="connsiteX25" fmla="*/ 0 w 5471576"/>
                <a:gd name="connsiteY25" fmla="*/ 123089 h 738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5471576" h="738521" fill="none" extrusionOk="0">
                  <a:moveTo>
                    <a:pt x="0" y="123089"/>
                  </a:moveTo>
                  <a:cubicBezTo>
                    <a:pt x="-2243" y="56284"/>
                    <a:pt x="61632" y="-9132"/>
                    <a:pt x="123089" y="0"/>
                  </a:cubicBezTo>
                  <a:cubicBezTo>
                    <a:pt x="250090" y="-3222"/>
                    <a:pt x="510920" y="33640"/>
                    <a:pt x="755943" y="0"/>
                  </a:cubicBezTo>
                  <a:cubicBezTo>
                    <a:pt x="1000966" y="-33640"/>
                    <a:pt x="1108439" y="37068"/>
                    <a:pt x="1232035" y="0"/>
                  </a:cubicBezTo>
                  <a:cubicBezTo>
                    <a:pt x="1355631" y="-37068"/>
                    <a:pt x="1671957" y="32110"/>
                    <a:pt x="1812634" y="0"/>
                  </a:cubicBezTo>
                  <a:cubicBezTo>
                    <a:pt x="1953311" y="-32110"/>
                    <a:pt x="2175194" y="24850"/>
                    <a:pt x="2340980" y="0"/>
                  </a:cubicBezTo>
                  <a:cubicBezTo>
                    <a:pt x="2506766" y="-24850"/>
                    <a:pt x="2590697" y="24405"/>
                    <a:pt x="2817072" y="0"/>
                  </a:cubicBezTo>
                  <a:cubicBezTo>
                    <a:pt x="3043447" y="-24405"/>
                    <a:pt x="3340586" y="53598"/>
                    <a:pt x="3502180" y="0"/>
                  </a:cubicBezTo>
                  <a:cubicBezTo>
                    <a:pt x="3663774" y="-53598"/>
                    <a:pt x="3828069" y="1909"/>
                    <a:pt x="3978272" y="0"/>
                  </a:cubicBezTo>
                  <a:cubicBezTo>
                    <a:pt x="4128475" y="-1909"/>
                    <a:pt x="4367941" y="33093"/>
                    <a:pt x="4611125" y="0"/>
                  </a:cubicBezTo>
                  <a:cubicBezTo>
                    <a:pt x="4854309" y="-33093"/>
                    <a:pt x="5050454" y="60788"/>
                    <a:pt x="5348487" y="0"/>
                  </a:cubicBezTo>
                  <a:cubicBezTo>
                    <a:pt x="5423924" y="-8633"/>
                    <a:pt x="5476305" y="59418"/>
                    <a:pt x="5471576" y="123089"/>
                  </a:cubicBezTo>
                  <a:cubicBezTo>
                    <a:pt x="5494540" y="297954"/>
                    <a:pt x="5435807" y="421085"/>
                    <a:pt x="5471576" y="615432"/>
                  </a:cubicBezTo>
                  <a:cubicBezTo>
                    <a:pt x="5458680" y="673359"/>
                    <a:pt x="5417736" y="733464"/>
                    <a:pt x="5348487" y="738521"/>
                  </a:cubicBezTo>
                  <a:cubicBezTo>
                    <a:pt x="5209479" y="793106"/>
                    <a:pt x="4953262" y="678313"/>
                    <a:pt x="4820141" y="738521"/>
                  </a:cubicBezTo>
                  <a:cubicBezTo>
                    <a:pt x="4687020" y="798729"/>
                    <a:pt x="4353529" y="723806"/>
                    <a:pt x="4187287" y="738521"/>
                  </a:cubicBezTo>
                  <a:cubicBezTo>
                    <a:pt x="4021045" y="753236"/>
                    <a:pt x="3936337" y="707612"/>
                    <a:pt x="3763450" y="738521"/>
                  </a:cubicBezTo>
                  <a:cubicBezTo>
                    <a:pt x="3590563" y="769430"/>
                    <a:pt x="3462044" y="724861"/>
                    <a:pt x="3339612" y="738521"/>
                  </a:cubicBezTo>
                  <a:cubicBezTo>
                    <a:pt x="3217180" y="752181"/>
                    <a:pt x="3001030" y="714282"/>
                    <a:pt x="2915774" y="738521"/>
                  </a:cubicBezTo>
                  <a:cubicBezTo>
                    <a:pt x="2830518" y="762760"/>
                    <a:pt x="2574408" y="722510"/>
                    <a:pt x="2439682" y="738521"/>
                  </a:cubicBezTo>
                  <a:cubicBezTo>
                    <a:pt x="2304956" y="754532"/>
                    <a:pt x="2034690" y="732959"/>
                    <a:pt x="1806828" y="738521"/>
                  </a:cubicBezTo>
                  <a:cubicBezTo>
                    <a:pt x="1578966" y="744083"/>
                    <a:pt x="1495780" y="691007"/>
                    <a:pt x="1382991" y="738521"/>
                  </a:cubicBezTo>
                  <a:cubicBezTo>
                    <a:pt x="1270202" y="786035"/>
                    <a:pt x="1078396" y="707978"/>
                    <a:pt x="854645" y="738521"/>
                  </a:cubicBezTo>
                  <a:cubicBezTo>
                    <a:pt x="630894" y="769064"/>
                    <a:pt x="391701" y="684801"/>
                    <a:pt x="123089" y="738521"/>
                  </a:cubicBezTo>
                  <a:cubicBezTo>
                    <a:pt x="62632" y="750938"/>
                    <a:pt x="14179" y="685858"/>
                    <a:pt x="0" y="615432"/>
                  </a:cubicBezTo>
                  <a:cubicBezTo>
                    <a:pt x="-39581" y="484826"/>
                    <a:pt x="50337" y="237963"/>
                    <a:pt x="0" y="123089"/>
                  </a:cubicBezTo>
                  <a:close/>
                </a:path>
                <a:path w="5471576" h="738521" stroke="0" extrusionOk="0">
                  <a:moveTo>
                    <a:pt x="0" y="123089"/>
                  </a:moveTo>
                  <a:cubicBezTo>
                    <a:pt x="-10729" y="51939"/>
                    <a:pt x="62091" y="5315"/>
                    <a:pt x="123089" y="0"/>
                  </a:cubicBezTo>
                  <a:cubicBezTo>
                    <a:pt x="434757" y="-18021"/>
                    <a:pt x="453648" y="22656"/>
                    <a:pt x="755943" y="0"/>
                  </a:cubicBezTo>
                  <a:cubicBezTo>
                    <a:pt x="1058238" y="-22656"/>
                    <a:pt x="1156026" y="22890"/>
                    <a:pt x="1388797" y="0"/>
                  </a:cubicBezTo>
                  <a:cubicBezTo>
                    <a:pt x="1621568" y="-22890"/>
                    <a:pt x="1800124" y="24180"/>
                    <a:pt x="2021650" y="0"/>
                  </a:cubicBezTo>
                  <a:cubicBezTo>
                    <a:pt x="2243176" y="-24180"/>
                    <a:pt x="2389778" y="18026"/>
                    <a:pt x="2706758" y="0"/>
                  </a:cubicBezTo>
                  <a:cubicBezTo>
                    <a:pt x="3023738" y="-18026"/>
                    <a:pt x="3022167" y="27430"/>
                    <a:pt x="3182850" y="0"/>
                  </a:cubicBezTo>
                  <a:cubicBezTo>
                    <a:pt x="3343533" y="-27430"/>
                    <a:pt x="3548079" y="18618"/>
                    <a:pt x="3763450" y="0"/>
                  </a:cubicBezTo>
                  <a:cubicBezTo>
                    <a:pt x="3978821" y="-18618"/>
                    <a:pt x="4106591" y="11612"/>
                    <a:pt x="4291795" y="0"/>
                  </a:cubicBezTo>
                  <a:cubicBezTo>
                    <a:pt x="4476999" y="-11612"/>
                    <a:pt x="4575756" y="29903"/>
                    <a:pt x="4767887" y="0"/>
                  </a:cubicBezTo>
                  <a:cubicBezTo>
                    <a:pt x="4960018" y="-29903"/>
                    <a:pt x="5183820" y="19532"/>
                    <a:pt x="5348487" y="0"/>
                  </a:cubicBezTo>
                  <a:cubicBezTo>
                    <a:pt x="5421374" y="12481"/>
                    <a:pt x="5475810" y="58129"/>
                    <a:pt x="5471576" y="123089"/>
                  </a:cubicBezTo>
                  <a:cubicBezTo>
                    <a:pt x="5494525" y="337790"/>
                    <a:pt x="5439538" y="387041"/>
                    <a:pt x="5471576" y="615432"/>
                  </a:cubicBezTo>
                  <a:cubicBezTo>
                    <a:pt x="5480865" y="672583"/>
                    <a:pt x="5421189" y="739490"/>
                    <a:pt x="5348487" y="738521"/>
                  </a:cubicBezTo>
                  <a:cubicBezTo>
                    <a:pt x="5141401" y="786798"/>
                    <a:pt x="5095727" y="707550"/>
                    <a:pt x="4872395" y="738521"/>
                  </a:cubicBezTo>
                  <a:cubicBezTo>
                    <a:pt x="4649063" y="769492"/>
                    <a:pt x="4435372" y="721220"/>
                    <a:pt x="4187287" y="738521"/>
                  </a:cubicBezTo>
                  <a:cubicBezTo>
                    <a:pt x="3939202" y="755822"/>
                    <a:pt x="3823932" y="684492"/>
                    <a:pt x="3658942" y="738521"/>
                  </a:cubicBezTo>
                  <a:cubicBezTo>
                    <a:pt x="3493953" y="792550"/>
                    <a:pt x="3151530" y="670563"/>
                    <a:pt x="2973834" y="738521"/>
                  </a:cubicBezTo>
                  <a:cubicBezTo>
                    <a:pt x="2796138" y="806479"/>
                    <a:pt x="2617935" y="696626"/>
                    <a:pt x="2445488" y="738521"/>
                  </a:cubicBezTo>
                  <a:cubicBezTo>
                    <a:pt x="2273041" y="780416"/>
                    <a:pt x="1984479" y="726442"/>
                    <a:pt x="1812634" y="738521"/>
                  </a:cubicBezTo>
                  <a:cubicBezTo>
                    <a:pt x="1640789" y="750600"/>
                    <a:pt x="1506426" y="716028"/>
                    <a:pt x="1336543" y="738521"/>
                  </a:cubicBezTo>
                  <a:cubicBezTo>
                    <a:pt x="1166660" y="761014"/>
                    <a:pt x="1061363" y="712897"/>
                    <a:pt x="860451" y="738521"/>
                  </a:cubicBezTo>
                  <a:cubicBezTo>
                    <a:pt x="659539" y="764145"/>
                    <a:pt x="459737" y="726969"/>
                    <a:pt x="123089" y="738521"/>
                  </a:cubicBezTo>
                  <a:cubicBezTo>
                    <a:pt x="73274" y="731690"/>
                    <a:pt x="-3168" y="681891"/>
                    <a:pt x="0" y="615432"/>
                  </a:cubicBezTo>
                  <a:cubicBezTo>
                    <a:pt x="-34546" y="497574"/>
                    <a:pt x="19428" y="253286"/>
                    <a:pt x="0" y="123089"/>
                  </a:cubicBezTo>
                  <a:close/>
                </a:path>
              </a:pathLst>
            </a:custGeom>
            <a:solidFill>
              <a:srgbClr val="B9EDFF"/>
            </a:solidFill>
            <a:ln w="12700" cap="flat" cmpd="sng" algn="ctr">
              <a:solidFill>
                <a:srgbClr val="00B0F0"/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xmlns="" sd="344437782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10" name="TextBox 109"/>
            <p:cNvSpPr txBox="1"/>
            <p:nvPr/>
          </p:nvSpPr>
          <p:spPr>
            <a:xfrm>
              <a:off x="2604694" y="792338"/>
              <a:ext cx="528802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dirty="0">
                  <a:solidFill>
                    <a:srgbClr val="002060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1. </a:t>
              </a:r>
              <a:r>
                <a:rPr lang="en-US" sz="3200" dirty="0" err="1">
                  <a:solidFill>
                    <a:srgbClr val="002060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Tính</a:t>
              </a:r>
              <a:r>
                <a:rPr lang="en-US" sz="3200" dirty="0">
                  <a:solidFill>
                    <a:srgbClr val="002060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nhẩm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ECDDAFC9-8C97-024C-2A23-0698B497FABC}"/>
              </a:ext>
            </a:extLst>
          </p:cNvPr>
          <p:cNvSpPr/>
          <p:nvPr/>
        </p:nvSpPr>
        <p:spPr>
          <a:xfrm>
            <a:off x="-1839819" y="331952"/>
            <a:ext cx="1580972" cy="137587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441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39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0" fill="hold">
                      <p:stCondLst>
                        <p:cond delay="0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4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9" fill="hold">
                      <p:stCondLst>
                        <p:cond delay="0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793EDBD-6504-0EE6-02C6-5586C4D1181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9349"/>
          <a:stretch/>
        </p:blipFill>
        <p:spPr>
          <a:xfrm>
            <a:off x="698740" y="3032646"/>
            <a:ext cx="10313864" cy="309210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3024566-82E7-69ED-4D4A-8B077C3A8FB6}"/>
              </a:ext>
            </a:extLst>
          </p:cNvPr>
          <p:cNvSpPr txBox="1"/>
          <p:nvPr/>
        </p:nvSpPr>
        <p:spPr>
          <a:xfrm>
            <a:off x="2456037" y="3032646"/>
            <a:ext cx="158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= 6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AD5B062-D20D-E087-3B52-C03A19F65B36}"/>
              </a:ext>
            </a:extLst>
          </p:cNvPr>
          <p:cNvSpPr txBox="1"/>
          <p:nvPr/>
        </p:nvSpPr>
        <p:spPr>
          <a:xfrm>
            <a:off x="2456037" y="3803570"/>
            <a:ext cx="158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= 24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997B348-1488-FDB8-5BD3-C7F41D3D719C}"/>
              </a:ext>
            </a:extLst>
          </p:cNvPr>
          <p:cNvSpPr txBox="1"/>
          <p:nvPr/>
        </p:nvSpPr>
        <p:spPr>
          <a:xfrm>
            <a:off x="2456037" y="4539508"/>
            <a:ext cx="158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= 36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C09D516-0D33-C297-DACB-8D68CF0B4F14}"/>
              </a:ext>
            </a:extLst>
          </p:cNvPr>
          <p:cNvSpPr txBox="1"/>
          <p:nvPr/>
        </p:nvSpPr>
        <p:spPr>
          <a:xfrm>
            <a:off x="5519637" y="3066432"/>
            <a:ext cx="158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= 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EDD585F-B21F-1F09-4AFC-2D802C8B1786}"/>
              </a:ext>
            </a:extLst>
          </p:cNvPr>
          <p:cNvSpPr txBox="1"/>
          <p:nvPr/>
        </p:nvSpPr>
        <p:spPr>
          <a:xfrm>
            <a:off x="5519637" y="3772382"/>
            <a:ext cx="158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= 3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D1716DE-4901-6063-6CAD-40740DA6222D}"/>
              </a:ext>
            </a:extLst>
          </p:cNvPr>
          <p:cNvSpPr txBox="1"/>
          <p:nvPr/>
        </p:nvSpPr>
        <p:spPr>
          <a:xfrm>
            <a:off x="5519637" y="4539508"/>
            <a:ext cx="158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= 8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8BF6592-7F6C-C2BF-7C47-BF72885D37B4}"/>
              </a:ext>
            </a:extLst>
          </p:cNvPr>
          <p:cNvSpPr txBox="1"/>
          <p:nvPr/>
        </p:nvSpPr>
        <p:spPr>
          <a:xfrm>
            <a:off x="8912037" y="3803570"/>
            <a:ext cx="158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= 5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85202A2-6534-AD38-F4CE-85F722E66643}"/>
              </a:ext>
            </a:extLst>
          </p:cNvPr>
          <p:cNvSpPr txBox="1"/>
          <p:nvPr/>
        </p:nvSpPr>
        <p:spPr>
          <a:xfrm>
            <a:off x="8925237" y="4540708"/>
            <a:ext cx="158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= 6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4D45B94-2BB6-62FF-26AF-37EA8B992AFC}"/>
              </a:ext>
            </a:extLst>
          </p:cNvPr>
          <p:cNvSpPr txBox="1"/>
          <p:nvPr/>
        </p:nvSpPr>
        <p:spPr>
          <a:xfrm>
            <a:off x="8890437" y="3066432"/>
            <a:ext cx="158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= 30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5967B5ED-E311-A286-69B3-2F4EE78F9AC7}"/>
              </a:ext>
            </a:extLst>
          </p:cNvPr>
          <p:cNvSpPr/>
          <p:nvPr/>
        </p:nvSpPr>
        <p:spPr>
          <a:xfrm>
            <a:off x="2387853" y="5666668"/>
            <a:ext cx="6935638" cy="646331"/>
          </a:xfrm>
          <a:prstGeom prst="round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Nhận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xét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gì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phép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cột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c ? </a:t>
            </a:r>
          </a:p>
        </p:txBody>
      </p:sp>
      <p:sp>
        <p:nvSpPr>
          <p:cNvPr id="14" name="Arc 13">
            <a:extLst>
              <a:ext uri="{FF2B5EF4-FFF2-40B4-BE49-F238E27FC236}">
                <a16:creationId xmlns:a16="http://schemas.microsoft.com/office/drawing/2014/main" id="{F40FB0CB-5011-49B7-2504-2A978D239901}"/>
              </a:ext>
            </a:extLst>
          </p:cNvPr>
          <p:cNvSpPr/>
          <p:nvPr/>
        </p:nvSpPr>
        <p:spPr>
          <a:xfrm>
            <a:off x="7168551" y="2459258"/>
            <a:ext cx="3327486" cy="2949504"/>
          </a:xfrm>
          <a:prstGeom prst="arc">
            <a:avLst>
              <a:gd name="adj1" fmla="val 16200000"/>
              <a:gd name="adj2" fmla="val 1627863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4BE4C8D-F79B-C7E0-3E5B-01EBDD9FD879}"/>
              </a:ext>
            </a:extLst>
          </p:cNvPr>
          <p:cNvGrpSpPr/>
          <p:nvPr/>
        </p:nvGrpSpPr>
        <p:grpSpPr>
          <a:xfrm>
            <a:off x="895332" y="1477073"/>
            <a:ext cx="3847106" cy="738521"/>
            <a:chOff x="2421141" y="730782"/>
            <a:chExt cx="5471576" cy="738521"/>
          </a:xfrm>
        </p:grpSpPr>
        <p:sp>
          <p:nvSpPr>
            <p:cNvPr id="15" name="Rectangle: Rounded Corners 43">
              <a:extLst>
                <a:ext uri="{FF2B5EF4-FFF2-40B4-BE49-F238E27FC236}">
                  <a16:creationId xmlns:a16="http://schemas.microsoft.com/office/drawing/2014/main" id="{F843F068-778B-3513-EB83-A693351478F5}"/>
                </a:ext>
              </a:extLst>
            </p:cNvPr>
            <p:cNvSpPr/>
            <p:nvPr/>
          </p:nvSpPr>
          <p:spPr>
            <a:xfrm>
              <a:off x="2421141" y="730782"/>
              <a:ext cx="5471576" cy="738521"/>
            </a:xfrm>
            <a:custGeom>
              <a:avLst/>
              <a:gdLst>
                <a:gd name="connsiteX0" fmla="*/ 0 w 5471576"/>
                <a:gd name="connsiteY0" fmla="*/ 123089 h 738521"/>
                <a:gd name="connsiteX1" fmla="*/ 123089 w 5471576"/>
                <a:gd name="connsiteY1" fmla="*/ 0 h 738521"/>
                <a:gd name="connsiteX2" fmla="*/ 755943 w 5471576"/>
                <a:gd name="connsiteY2" fmla="*/ 0 h 738521"/>
                <a:gd name="connsiteX3" fmla="*/ 1232035 w 5471576"/>
                <a:gd name="connsiteY3" fmla="*/ 0 h 738521"/>
                <a:gd name="connsiteX4" fmla="*/ 1812634 w 5471576"/>
                <a:gd name="connsiteY4" fmla="*/ 0 h 738521"/>
                <a:gd name="connsiteX5" fmla="*/ 2340980 w 5471576"/>
                <a:gd name="connsiteY5" fmla="*/ 0 h 738521"/>
                <a:gd name="connsiteX6" fmla="*/ 2817072 w 5471576"/>
                <a:gd name="connsiteY6" fmla="*/ 0 h 738521"/>
                <a:gd name="connsiteX7" fmla="*/ 3502180 w 5471576"/>
                <a:gd name="connsiteY7" fmla="*/ 0 h 738521"/>
                <a:gd name="connsiteX8" fmla="*/ 3978272 w 5471576"/>
                <a:gd name="connsiteY8" fmla="*/ 0 h 738521"/>
                <a:gd name="connsiteX9" fmla="*/ 4611125 w 5471576"/>
                <a:gd name="connsiteY9" fmla="*/ 0 h 738521"/>
                <a:gd name="connsiteX10" fmla="*/ 5348487 w 5471576"/>
                <a:gd name="connsiteY10" fmla="*/ 0 h 738521"/>
                <a:gd name="connsiteX11" fmla="*/ 5471576 w 5471576"/>
                <a:gd name="connsiteY11" fmla="*/ 123089 h 738521"/>
                <a:gd name="connsiteX12" fmla="*/ 5471576 w 5471576"/>
                <a:gd name="connsiteY12" fmla="*/ 615432 h 738521"/>
                <a:gd name="connsiteX13" fmla="*/ 5348487 w 5471576"/>
                <a:gd name="connsiteY13" fmla="*/ 738521 h 738521"/>
                <a:gd name="connsiteX14" fmla="*/ 4820141 w 5471576"/>
                <a:gd name="connsiteY14" fmla="*/ 738521 h 738521"/>
                <a:gd name="connsiteX15" fmla="*/ 4187287 w 5471576"/>
                <a:gd name="connsiteY15" fmla="*/ 738521 h 738521"/>
                <a:gd name="connsiteX16" fmla="*/ 3763450 w 5471576"/>
                <a:gd name="connsiteY16" fmla="*/ 738521 h 738521"/>
                <a:gd name="connsiteX17" fmla="*/ 3339612 w 5471576"/>
                <a:gd name="connsiteY17" fmla="*/ 738521 h 738521"/>
                <a:gd name="connsiteX18" fmla="*/ 2915774 w 5471576"/>
                <a:gd name="connsiteY18" fmla="*/ 738521 h 738521"/>
                <a:gd name="connsiteX19" fmla="*/ 2439682 w 5471576"/>
                <a:gd name="connsiteY19" fmla="*/ 738521 h 738521"/>
                <a:gd name="connsiteX20" fmla="*/ 1806828 w 5471576"/>
                <a:gd name="connsiteY20" fmla="*/ 738521 h 738521"/>
                <a:gd name="connsiteX21" fmla="*/ 1382991 w 5471576"/>
                <a:gd name="connsiteY21" fmla="*/ 738521 h 738521"/>
                <a:gd name="connsiteX22" fmla="*/ 854645 w 5471576"/>
                <a:gd name="connsiteY22" fmla="*/ 738521 h 738521"/>
                <a:gd name="connsiteX23" fmla="*/ 123089 w 5471576"/>
                <a:gd name="connsiteY23" fmla="*/ 738521 h 738521"/>
                <a:gd name="connsiteX24" fmla="*/ 0 w 5471576"/>
                <a:gd name="connsiteY24" fmla="*/ 615432 h 738521"/>
                <a:gd name="connsiteX25" fmla="*/ 0 w 5471576"/>
                <a:gd name="connsiteY25" fmla="*/ 123089 h 738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5471576" h="738521" fill="none" extrusionOk="0">
                  <a:moveTo>
                    <a:pt x="0" y="123089"/>
                  </a:moveTo>
                  <a:cubicBezTo>
                    <a:pt x="-2243" y="56284"/>
                    <a:pt x="61632" y="-9132"/>
                    <a:pt x="123089" y="0"/>
                  </a:cubicBezTo>
                  <a:cubicBezTo>
                    <a:pt x="250090" y="-3222"/>
                    <a:pt x="510920" y="33640"/>
                    <a:pt x="755943" y="0"/>
                  </a:cubicBezTo>
                  <a:cubicBezTo>
                    <a:pt x="1000966" y="-33640"/>
                    <a:pt x="1108439" y="37068"/>
                    <a:pt x="1232035" y="0"/>
                  </a:cubicBezTo>
                  <a:cubicBezTo>
                    <a:pt x="1355631" y="-37068"/>
                    <a:pt x="1671957" y="32110"/>
                    <a:pt x="1812634" y="0"/>
                  </a:cubicBezTo>
                  <a:cubicBezTo>
                    <a:pt x="1953311" y="-32110"/>
                    <a:pt x="2175194" y="24850"/>
                    <a:pt x="2340980" y="0"/>
                  </a:cubicBezTo>
                  <a:cubicBezTo>
                    <a:pt x="2506766" y="-24850"/>
                    <a:pt x="2590697" y="24405"/>
                    <a:pt x="2817072" y="0"/>
                  </a:cubicBezTo>
                  <a:cubicBezTo>
                    <a:pt x="3043447" y="-24405"/>
                    <a:pt x="3340586" y="53598"/>
                    <a:pt x="3502180" y="0"/>
                  </a:cubicBezTo>
                  <a:cubicBezTo>
                    <a:pt x="3663774" y="-53598"/>
                    <a:pt x="3828069" y="1909"/>
                    <a:pt x="3978272" y="0"/>
                  </a:cubicBezTo>
                  <a:cubicBezTo>
                    <a:pt x="4128475" y="-1909"/>
                    <a:pt x="4367941" y="33093"/>
                    <a:pt x="4611125" y="0"/>
                  </a:cubicBezTo>
                  <a:cubicBezTo>
                    <a:pt x="4854309" y="-33093"/>
                    <a:pt x="5050454" y="60788"/>
                    <a:pt x="5348487" y="0"/>
                  </a:cubicBezTo>
                  <a:cubicBezTo>
                    <a:pt x="5423924" y="-8633"/>
                    <a:pt x="5476305" y="59418"/>
                    <a:pt x="5471576" y="123089"/>
                  </a:cubicBezTo>
                  <a:cubicBezTo>
                    <a:pt x="5494540" y="297954"/>
                    <a:pt x="5435807" y="421085"/>
                    <a:pt x="5471576" y="615432"/>
                  </a:cubicBezTo>
                  <a:cubicBezTo>
                    <a:pt x="5458680" y="673359"/>
                    <a:pt x="5417736" y="733464"/>
                    <a:pt x="5348487" y="738521"/>
                  </a:cubicBezTo>
                  <a:cubicBezTo>
                    <a:pt x="5209479" y="793106"/>
                    <a:pt x="4953262" y="678313"/>
                    <a:pt x="4820141" y="738521"/>
                  </a:cubicBezTo>
                  <a:cubicBezTo>
                    <a:pt x="4687020" y="798729"/>
                    <a:pt x="4353529" y="723806"/>
                    <a:pt x="4187287" y="738521"/>
                  </a:cubicBezTo>
                  <a:cubicBezTo>
                    <a:pt x="4021045" y="753236"/>
                    <a:pt x="3936337" y="707612"/>
                    <a:pt x="3763450" y="738521"/>
                  </a:cubicBezTo>
                  <a:cubicBezTo>
                    <a:pt x="3590563" y="769430"/>
                    <a:pt x="3462044" y="724861"/>
                    <a:pt x="3339612" y="738521"/>
                  </a:cubicBezTo>
                  <a:cubicBezTo>
                    <a:pt x="3217180" y="752181"/>
                    <a:pt x="3001030" y="714282"/>
                    <a:pt x="2915774" y="738521"/>
                  </a:cubicBezTo>
                  <a:cubicBezTo>
                    <a:pt x="2830518" y="762760"/>
                    <a:pt x="2574408" y="722510"/>
                    <a:pt x="2439682" y="738521"/>
                  </a:cubicBezTo>
                  <a:cubicBezTo>
                    <a:pt x="2304956" y="754532"/>
                    <a:pt x="2034690" y="732959"/>
                    <a:pt x="1806828" y="738521"/>
                  </a:cubicBezTo>
                  <a:cubicBezTo>
                    <a:pt x="1578966" y="744083"/>
                    <a:pt x="1495780" y="691007"/>
                    <a:pt x="1382991" y="738521"/>
                  </a:cubicBezTo>
                  <a:cubicBezTo>
                    <a:pt x="1270202" y="786035"/>
                    <a:pt x="1078396" y="707978"/>
                    <a:pt x="854645" y="738521"/>
                  </a:cubicBezTo>
                  <a:cubicBezTo>
                    <a:pt x="630894" y="769064"/>
                    <a:pt x="391701" y="684801"/>
                    <a:pt x="123089" y="738521"/>
                  </a:cubicBezTo>
                  <a:cubicBezTo>
                    <a:pt x="62632" y="750938"/>
                    <a:pt x="14179" y="685858"/>
                    <a:pt x="0" y="615432"/>
                  </a:cubicBezTo>
                  <a:cubicBezTo>
                    <a:pt x="-39581" y="484826"/>
                    <a:pt x="50337" y="237963"/>
                    <a:pt x="0" y="123089"/>
                  </a:cubicBezTo>
                  <a:close/>
                </a:path>
                <a:path w="5471576" h="738521" stroke="0" extrusionOk="0">
                  <a:moveTo>
                    <a:pt x="0" y="123089"/>
                  </a:moveTo>
                  <a:cubicBezTo>
                    <a:pt x="-10729" y="51939"/>
                    <a:pt x="62091" y="5315"/>
                    <a:pt x="123089" y="0"/>
                  </a:cubicBezTo>
                  <a:cubicBezTo>
                    <a:pt x="434757" y="-18021"/>
                    <a:pt x="453648" y="22656"/>
                    <a:pt x="755943" y="0"/>
                  </a:cubicBezTo>
                  <a:cubicBezTo>
                    <a:pt x="1058238" y="-22656"/>
                    <a:pt x="1156026" y="22890"/>
                    <a:pt x="1388797" y="0"/>
                  </a:cubicBezTo>
                  <a:cubicBezTo>
                    <a:pt x="1621568" y="-22890"/>
                    <a:pt x="1800124" y="24180"/>
                    <a:pt x="2021650" y="0"/>
                  </a:cubicBezTo>
                  <a:cubicBezTo>
                    <a:pt x="2243176" y="-24180"/>
                    <a:pt x="2389778" y="18026"/>
                    <a:pt x="2706758" y="0"/>
                  </a:cubicBezTo>
                  <a:cubicBezTo>
                    <a:pt x="3023738" y="-18026"/>
                    <a:pt x="3022167" y="27430"/>
                    <a:pt x="3182850" y="0"/>
                  </a:cubicBezTo>
                  <a:cubicBezTo>
                    <a:pt x="3343533" y="-27430"/>
                    <a:pt x="3548079" y="18618"/>
                    <a:pt x="3763450" y="0"/>
                  </a:cubicBezTo>
                  <a:cubicBezTo>
                    <a:pt x="3978821" y="-18618"/>
                    <a:pt x="4106591" y="11612"/>
                    <a:pt x="4291795" y="0"/>
                  </a:cubicBezTo>
                  <a:cubicBezTo>
                    <a:pt x="4476999" y="-11612"/>
                    <a:pt x="4575756" y="29903"/>
                    <a:pt x="4767887" y="0"/>
                  </a:cubicBezTo>
                  <a:cubicBezTo>
                    <a:pt x="4960018" y="-29903"/>
                    <a:pt x="5183820" y="19532"/>
                    <a:pt x="5348487" y="0"/>
                  </a:cubicBezTo>
                  <a:cubicBezTo>
                    <a:pt x="5421374" y="12481"/>
                    <a:pt x="5475810" y="58129"/>
                    <a:pt x="5471576" y="123089"/>
                  </a:cubicBezTo>
                  <a:cubicBezTo>
                    <a:pt x="5494525" y="337790"/>
                    <a:pt x="5439538" y="387041"/>
                    <a:pt x="5471576" y="615432"/>
                  </a:cubicBezTo>
                  <a:cubicBezTo>
                    <a:pt x="5480865" y="672583"/>
                    <a:pt x="5421189" y="739490"/>
                    <a:pt x="5348487" y="738521"/>
                  </a:cubicBezTo>
                  <a:cubicBezTo>
                    <a:pt x="5141401" y="786798"/>
                    <a:pt x="5095727" y="707550"/>
                    <a:pt x="4872395" y="738521"/>
                  </a:cubicBezTo>
                  <a:cubicBezTo>
                    <a:pt x="4649063" y="769492"/>
                    <a:pt x="4435372" y="721220"/>
                    <a:pt x="4187287" y="738521"/>
                  </a:cubicBezTo>
                  <a:cubicBezTo>
                    <a:pt x="3939202" y="755822"/>
                    <a:pt x="3823932" y="684492"/>
                    <a:pt x="3658942" y="738521"/>
                  </a:cubicBezTo>
                  <a:cubicBezTo>
                    <a:pt x="3493953" y="792550"/>
                    <a:pt x="3151530" y="670563"/>
                    <a:pt x="2973834" y="738521"/>
                  </a:cubicBezTo>
                  <a:cubicBezTo>
                    <a:pt x="2796138" y="806479"/>
                    <a:pt x="2617935" y="696626"/>
                    <a:pt x="2445488" y="738521"/>
                  </a:cubicBezTo>
                  <a:cubicBezTo>
                    <a:pt x="2273041" y="780416"/>
                    <a:pt x="1984479" y="726442"/>
                    <a:pt x="1812634" y="738521"/>
                  </a:cubicBezTo>
                  <a:cubicBezTo>
                    <a:pt x="1640789" y="750600"/>
                    <a:pt x="1506426" y="716028"/>
                    <a:pt x="1336543" y="738521"/>
                  </a:cubicBezTo>
                  <a:cubicBezTo>
                    <a:pt x="1166660" y="761014"/>
                    <a:pt x="1061363" y="712897"/>
                    <a:pt x="860451" y="738521"/>
                  </a:cubicBezTo>
                  <a:cubicBezTo>
                    <a:pt x="659539" y="764145"/>
                    <a:pt x="459737" y="726969"/>
                    <a:pt x="123089" y="738521"/>
                  </a:cubicBezTo>
                  <a:cubicBezTo>
                    <a:pt x="73274" y="731690"/>
                    <a:pt x="-3168" y="681891"/>
                    <a:pt x="0" y="615432"/>
                  </a:cubicBezTo>
                  <a:cubicBezTo>
                    <a:pt x="-34546" y="497574"/>
                    <a:pt x="19428" y="253286"/>
                    <a:pt x="0" y="123089"/>
                  </a:cubicBezTo>
                  <a:close/>
                </a:path>
              </a:pathLst>
            </a:custGeom>
            <a:solidFill>
              <a:srgbClr val="B9EDFF"/>
            </a:solidFill>
            <a:ln w="12700" cap="flat" cmpd="sng" algn="ctr">
              <a:solidFill>
                <a:srgbClr val="00B0F0"/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xmlns="" sd="344437782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4D70E72-464C-EF2C-A016-8056011E94ED}"/>
                </a:ext>
              </a:extLst>
            </p:cNvPr>
            <p:cNvSpPr txBox="1"/>
            <p:nvPr/>
          </p:nvSpPr>
          <p:spPr>
            <a:xfrm>
              <a:off x="2604694" y="792338"/>
              <a:ext cx="528802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3200" dirty="0">
                  <a:solidFill>
                    <a:srgbClr val="002060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1. </a:t>
              </a:r>
              <a:r>
                <a:rPr lang="en-US" sz="3200" dirty="0" err="1">
                  <a:solidFill>
                    <a:srgbClr val="002060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Tính</a:t>
              </a:r>
              <a:r>
                <a:rPr lang="en-US" sz="3200" dirty="0">
                  <a:solidFill>
                    <a:srgbClr val="002060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nhẩm</a:t>
              </a:r>
              <a:endParaRPr lang="en-US" sz="32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71278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Oval 22"/>
          <p:cNvSpPr/>
          <p:nvPr/>
        </p:nvSpPr>
        <p:spPr>
          <a:xfrm>
            <a:off x="878605" y="747633"/>
            <a:ext cx="612000" cy="735747"/>
          </a:xfrm>
          <a:prstGeom prst="ellipse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  <a:endParaRPr kumimoji="0" lang="en-US" sz="10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490605" y="740529"/>
            <a:ext cx="942608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Hai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phép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tính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nào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dưới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đây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có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cùng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kết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quả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1" name="图片 13">
            <a:extLst>
              <a:ext uri="{FF2B5EF4-FFF2-40B4-BE49-F238E27FC236}">
                <a16:creationId xmlns:a16="http://schemas.microsoft.com/office/drawing/2014/main" id="{C68F3CC1-E84B-4797-BE0F-74D3ABFD690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53868" y="4174122"/>
            <a:ext cx="1735751" cy="274066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F650F36-13B3-4FB6-A466-49A07EB5A6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4912" y="1482708"/>
            <a:ext cx="1647825" cy="8667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051363D-D41B-4895-8965-3159937BAF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3474" y="2437889"/>
            <a:ext cx="1666875" cy="7810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63B982B-B52E-4840-AF13-95E916D769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66824" y="3375528"/>
            <a:ext cx="1524000" cy="7810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6431034-494F-4AAE-AA29-01C14471E8C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33429" y="4313167"/>
            <a:ext cx="1504950" cy="84772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0DB8E30-D44B-4CAB-AD3E-F9FA0A63E18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09674" y="5317481"/>
            <a:ext cx="1581150" cy="847725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3618C1D4-B999-46E3-8D50-19D489054E9B}"/>
              </a:ext>
            </a:extLst>
          </p:cNvPr>
          <p:cNvSpPr/>
          <p:nvPr/>
        </p:nvSpPr>
        <p:spPr>
          <a:xfrm>
            <a:off x="7191375" y="1482708"/>
            <a:ext cx="1447800" cy="68899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2 x 9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7CAEF1AD-0BFC-44D6-A018-268E658F1E93}"/>
              </a:ext>
            </a:extLst>
          </p:cNvPr>
          <p:cNvSpPr/>
          <p:nvPr/>
        </p:nvSpPr>
        <p:spPr>
          <a:xfrm>
            <a:off x="7191375" y="2316387"/>
            <a:ext cx="1447800" cy="68899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4 x 2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AC832397-4829-4C9E-875B-1A47FEC221DD}"/>
              </a:ext>
            </a:extLst>
          </p:cNvPr>
          <p:cNvSpPr/>
          <p:nvPr/>
        </p:nvSpPr>
        <p:spPr>
          <a:xfrm>
            <a:off x="7191375" y="3150066"/>
            <a:ext cx="1809750" cy="68899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36 : 6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BD59EA25-D5DA-4CA2-B8AA-AA3E9784D800}"/>
              </a:ext>
            </a:extLst>
          </p:cNvPr>
          <p:cNvSpPr/>
          <p:nvPr/>
        </p:nvSpPr>
        <p:spPr>
          <a:xfrm>
            <a:off x="7191375" y="4047765"/>
            <a:ext cx="1809750" cy="68899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5 x 6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CEA34A50-E6DF-498F-BCD2-3E131FAE8CDD}"/>
              </a:ext>
            </a:extLst>
          </p:cNvPr>
          <p:cNvSpPr/>
          <p:nvPr/>
        </p:nvSpPr>
        <p:spPr>
          <a:xfrm>
            <a:off x="7191375" y="4945464"/>
            <a:ext cx="1809750" cy="68899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6 : 3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ADFA89-9704-42F3-84B6-523E65400D12}"/>
              </a:ext>
            </a:extLst>
          </p:cNvPr>
          <p:cNvSpPr txBox="1"/>
          <p:nvPr/>
        </p:nvSpPr>
        <p:spPr>
          <a:xfrm>
            <a:off x="2852737" y="1676400"/>
            <a:ext cx="12715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6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309E95D-7448-4A12-8BAB-BE98DF2A9BA0}"/>
              </a:ext>
            </a:extLst>
          </p:cNvPr>
          <p:cNvSpPr txBox="1"/>
          <p:nvPr/>
        </p:nvSpPr>
        <p:spPr>
          <a:xfrm>
            <a:off x="2807568" y="2516423"/>
            <a:ext cx="12715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18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ED63867-ECFE-4702-B1E1-33FC0AE60BDD}"/>
              </a:ext>
            </a:extLst>
          </p:cNvPr>
          <p:cNvSpPr txBox="1"/>
          <p:nvPr/>
        </p:nvSpPr>
        <p:spPr>
          <a:xfrm>
            <a:off x="2790824" y="3420040"/>
            <a:ext cx="12715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2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54B6BE15-9DD6-4BDE-ABCC-0664DBBF0E22}"/>
              </a:ext>
            </a:extLst>
          </p:cNvPr>
          <p:cNvSpPr txBox="1"/>
          <p:nvPr/>
        </p:nvSpPr>
        <p:spPr>
          <a:xfrm>
            <a:off x="2852737" y="4299133"/>
            <a:ext cx="12715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8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9B1573F-8828-4CD4-B317-5B1B9BC4A60A}"/>
              </a:ext>
            </a:extLst>
          </p:cNvPr>
          <p:cNvSpPr txBox="1"/>
          <p:nvPr/>
        </p:nvSpPr>
        <p:spPr>
          <a:xfrm>
            <a:off x="2807568" y="5438870"/>
            <a:ext cx="12715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30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F20972F4-47A1-4231-A40B-42E91CE83000}"/>
              </a:ext>
            </a:extLst>
          </p:cNvPr>
          <p:cNvSpPr txBox="1"/>
          <p:nvPr/>
        </p:nvSpPr>
        <p:spPr>
          <a:xfrm>
            <a:off x="8703469" y="1534011"/>
            <a:ext cx="12715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18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E5FB80EC-A4AF-4068-A61E-8AC3758A79DF}"/>
              </a:ext>
            </a:extLst>
          </p:cNvPr>
          <p:cNvSpPr txBox="1"/>
          <p:nvPr/>
        </p:nvSpPr>
        <p:spPr>
          <a:xfrm>
            <a:off x="8703469" y="2335280"/>
            <a:ext cx="12715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8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52B0B747-FFAE-4F7E-BAD3-ADAB48D9C42D}"/>
              </a:ext>
            </a:extLst>
          </p:cNvPr>
          <p:cNvSpPr txBox="1"/>
          <p:nvPr/>
        </p:nvSpPr>
        <p:spPr>
          <a:xfrm>
            <a:off x="9034463" y="3191522"/>
            <a:ext cx="12715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6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4591470A-3638-4FB9-97A0-975AAC823412}"/>
              </a:ext>
            </a:extLst>
          </p:cNvPr>
          <p:cNvSpPr txBox="1"/>
          <p:nvPr/>
        </p:nvSpPr>
        <p:spPr>
          <a:xfrm>
            <a:off x="9001125" y="4055789"/>
            <a:ext cx="12715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30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DF8501D8-A25E-40E0-BF8D-23AAD3D6AF28}"/>
              </a:ext>
            </a:extLst>
          </p:cNvPr>
          <p:cNvSpPr txBox="1"/>
          <p:nvPr/>
        </p:nvSpPr>
        <p:spPr>
          <a:xfrm>
            <a:off x="9103519" y="4945464"/>
            <a:ext cx="12715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2</a:t>
            </a:r>
          </a:p>
        </p:txBody>
      </p:sp>
    </p:spTree>
    <p:extLst>
      <p:ext uri="{BB962C8B-B14F-4D97-AF65-F5344CB8AC3E}">
        <p14:creationId xmlns:p14="http://schemas.microsoft.com/office/powerpoint/2010/main" val="1734778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1.85185E-6 L 3.75E-6 0.00023 C 0.07239 0.03657 -0.02318 -0.01343 0.05299 0.03079 C 0.06627 0.03866 0.07994 0.04467 0.09336 0.05231 C 0.10416 0.05879 0.11497 0.06759 0.12578 0.07384 C 0.16263 0.09583 0.15169 0.0794 0.19726 0.12153 C 0.20442 0.12824 0.21132 0.13611 0.21862 0.14143 C 0.23333 0.15278 0.24895 0.15764 0.26354 0.17129 L 0.29153 0.19745 C 0.29713 0.20301 0.30234 0.21134 0.30859 0.21412 C 0.34895 0.23426 0.31757 0.22037 0.34375 0.2287 C 0.35612 0.2331 0.34739 0.23241 0.35781 0.23241 " pathEditMode="relative" rAng="0" ptsTypes="AAAAAAAAAAAA">
                                      <p:cBhvr>
                                        <p:cTn id="10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91" y="11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351 0.01227 L 0.05351 0.01273 C 0.07357 0.00046 0.09414 -0.00903 0.1138 -0.02292 C 0.12083 -0.02824 0.12786 -0.03403 0.13502 -0.03843 C 0.14739 -0.0463 0.17161 -0.0581 0.18398 -0.06157 C 0.19193 -0.06366 0.20013 -0.06343 0.2082 -0.06458 L 0.27461 -0.08449 C 0.30143 -0.09375 0.28958 -0.09051 0.31015 -0.09537 C 0.31081 -0.09676 0.31146 -0.09884 0.31237 -0.1 C 0.32174 -0.11227 0.32435 -0.11181 0.33659 -0.11829 C 0.33958 -0.12014 0.34258 -0.12153 0.34557 -0.12292 C 0.3569 -0.13588 0.35234 -0.13241 0.36745 -0.13981 C 0.37187 -0.14213 0.37695 -0.1419 0.38112 -0.14606 C 0.38424 -0.14931 0.37409 -0.14398 0.37044 -0.14306 C 0.37031 -0.14306 0.37005 -0.14306 0.36979 -0.14306 " pathEditMode="relative" rAng="0" ptsTypes="AAAAAAAAAAAAAAA">
                                      <p:cBhvr>
                                        <p:cTn id="11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406" y="-79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703 0.01899 L 0.05703 0.01899 L 0.1138 0.04676 C 0.12968 0.05394 0.14609 0.05811 0.16172 0.06667 C 0.17578 0.07431 0.18919 0.08519 0.20286 0.09468 C 0.20768 0.09792 0.2125 0.10093 0.21718 0.10533 C 0.22825 0.11551 0.23906 0.12732 0.25013 0.13843 C 0.2526 0.14098 0.25481 0.14422 0.25755 0.14653 C 0.26354 0.15116 0.2651 0.15209 0.27096 0.15857 C 0.27526 0.1632 0.27903 0.16945 0.28372 0.17315 C 0.32994 0.20811 0.25547 0.15232 0.30625 0.18774 C 0.30924 0.18982 0.31198 0.19352 0.3151 0.19561 C 0.32747 0.20394 0.33099 0.20394 0.34362 0.20764 C 0.35507 0.21783 0.3401 0.20324 0.35247 0.22107 C 0.35338 0.22199 0.35455 0.22153 0.3556 0.22223 L 0.36015 0.22639 " pathEditMode="relative" rAng="0" ptsTypes="AAAAAAAAAAAAAAAA">
                                      <p:cBhvr>
                                        <p:cTn id="12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156" y="10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82 -0.00347 L 0.0582 -0.00301 C 0.06927 -0.01875 0.07396 -0.02847 0.08529 -0.03634 C 0.0862 -0.03727 0.0875 -0.03727 0.08867 -0.03773 C 0.10443 -0.05509 0.09961 -0.05023 0.12422 -0.07222 C 0.12917 -0.07685 0.13438 -0.08079 0.13945 -0.08518 C 0.14935 -0.09421 0.15872 -0.10509 0.16914 -0.1125 C 0.18555 -0.1243 0.20404 -0.1368 0.22005 -0.15116 C 0.23399 -0.16412 0.24766 -0.17801 0.26159 -0.19143 C 0.26693 -0.19653 0.2724 -0.20162 0.2776 -0.20718 C 0.28242 -0.2125 0.28711 -0.21805 0.29206 -0.22292 C 0.29557 -0.22685 0.29961 -0.22917 0.30313 -0.2331 C 0.30716 -0.23773 0.31068 -0.24421 0.31497 -0.24884 C 0.32487 -0.26018 0.32669 -0.25972 0.33529 -0.26736 C 0.34037 -0.27222 0.34505 -0.27824 0.35052 -0.28171 C 0.35703 -0.28634 0.35339 -0.2838 0.36159 -0.29051 C 0.36211 -0.2919 0.36237 -0.29375 0.36328 -0.29468 C 0.36445 -0.2963 0.36758 -0.29745 0.36758 -0.29722 " pathEditMode="relative" rAng="0" ptsTypes="AAAAAAAAAAAAAAAAAA">
                                      <p:cBhvr>
                                        <p:cTn id="13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69" y="-146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235 0.0125 L 0.05235 0.01296 C 0.12357 -0.05533 0.05117 0.01088 0.09336 -0.02269 C 0.11185 -0.03773 0.12943 -0.05787 0.14896 -0.06852 C 0.16901 -0.07986 0.18959 -0.08889 0.20925 -0.10232 C 0.25209 -0.13241 0.21537 -0.10787 0.25365 -0.12986 C 0.25847 -0.13264 0.26315 -0.13681 0.2681 -0.13912 C 0.27435 -0.14236 0.28086 -0.14468 0.28737 -0.14676 C 0.31276 -0.15602 0.30755 -0.15463 0.3237 -0.15741 C 0.32865 -0.16296 0.33542 -0.17037 0.3405 -0.17431 C 0.34414 -0.17732 0.34805 -0.1794 0.35183 -0.18195 C 0.36029 -0.19421 0.34935 -0.18033 0.35912 -0.1882 C 0.36029 -0.18935 0.36107 -0.19144 0.36224 -0.19283 C 0.3638 -0.19445 0.3655 -0.19583 0.36719 -0.19722 " pathEditMode="relative" rAng="0" ptsTypes="AAAAAAAAAAAAAA">
                                      <p:cBhvr>
                                        <p:cTn id="13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42" y="-10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/>
      <p:bldP spid="15" grpId="0" animBg="1"/>
      <p:bldP spid="28" grpId="0" animBg="1"/>
      <p:bldP spid="32" grpId="0" animBg="1"/>
      <p:bldP spid="33" grpId="0" animBg="1"/>
      <p:bldP spid="34" grpId="0" animBg="1"/>
      <p:bldP spid="16" grpId="0" build="allAtOnce"/>
      <p:bldP spid="35" grpId="0" build="allAtOnce"/>
      <p:bldP spid="36" grpId="0" build="allAtOnce"/>
      <p:bldP spid="37" grpId="0" build="allAtOnce"/>
      <p:bldP spid="38" grpId="0" build="allAtOnce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78054F18-7CFB-4AA0-BAE1-B7D89FB3B0A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700" y="848894"/>
            <a:ext cx="3886200" cy="613610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7841C42-A8D5-BE80-25E8-52C3E125D606}"/>
              </a:ext>
            </a:extLst>
          </p:cNvPr>
          <p:cNvSpPr txBox="1"/>
          <p:nvPr/>
        </p:nvSpPr>
        <p:spPr>
          <a:xfrm>
            <a:off x="4980374" y="2760955"/>
            <a:ext cx="63120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7030A0"/>
                </a:solidFill>
                <a:latin typeface="#9Slide03 HelveBold" panose="02040603050506020204" pitchFamily="18" charset="0"/>
              </a:rPr>
              <a:t>4. VẬN DỤNG</a:t>
            </a:r>
          </a:p>
        </p:txBody>
      </p:sp>
    </p:spTree>
    <p:extLst>
      <p:ext uri="{BB962C8B-B14F-4D97-AF65-F5344CB8AC3E}">
        <p14:creationId xmlns:p14="http://schemas.microsoft.com/office/powerpoint/2010/main" val="11658687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C409CA3A-1ABA-4A3A-7392-7F5CC2A78B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89403" y="2111967"/>
            <a:ext cx="11403119" cy="2330000"/>
          </a:xfrm>
        </p:spPr>
        <p:txBody>
          <a:bodyPr/>
          <a:lstStyle/>
          <a:p>
            <a:pPr algn="just"/>
            <a:r>
              <a:rPr lang="en-US" sz="5400" dirty="0">
                <a:latin typeface="+mj-lt"/>
              </a:rPr>
              <a:t>      </a:t>
            </a:r>
            <a:r>
              <a:rPr lang="en-US" sz="5400" dirty="0" err="1">
                <a:latin typeface="+mj-lt"/>
              </a:rPr>
              <a:t>Lớp</a:t>
            </a:r>
            <a:r>
              <a:rPr lang="en-US" sz="5400" dirty="0">
                <a:latin typeface="+mj-lt"/>
              </a:rPr>
              <a:t> 3A </a:t>
            </a:r>
            <a:r>
              <a:rPr lang="en-US" sz="5400" dirty="0" err="1">
                <a:latin typeface="+mj-lt"/>
              </a:rPr>
              <a:t>có</a:t>
            </a:r>
            <a:r>
              <a:rPr lang="en-US" sz="5400" dirty="0">
                <a:latin typeface="+mj-lt"/>
              </a:rPr>
              <a:t> </a:t>
            </a:r>
            <a:r>
              <a:rPr lang="en-US" sz="5400" dirty="0" err="1">
                <a:latin typeface="+mj-lt"/>
              </a:rPr>
              <a:t>một</a:t>
            </a:r>
            <a:r>
              <a:rPr lang="en-US" sz="5400" dirty="0">
                <a:latin typeface="+mj-lt"/>
              </a:rPr>
              <a:t> </a:t>
            </a:r>
            <a:r>
              <a:rPr lang="en-US" sz="5400" dirty="0" err="1">
                <a:latin typeface="+mj-lt"/>
              </a:rPr>
              <a:t>số</a:t>
            </a:r>
            <a:r>
              <a:rPr lang="en-US" sz="5400" dirty="0">
                <a:latin typeface="+mj-lt"/>
              </a:rPr>
              <a:t> </a:t>
            </a:r>
            <a:r>
              <a:rPr lang="en-US" sz="5400" dirty="0" err="1">
                <a:latin typeface="+mj-lt"/>
              </a:rPr>
              <a:t>học</a:t>
            </a:r>
            <a:r>
              <a:rPr lang="en-US" sz="5400" dirty="0">
                <a:latin typeface="+mj-lt"/>
              </a:rPr>
              <a:t> </a:t>
            </a:r>
            <a:r>
              <a:rPr lang="en-US" sz="5400" dirty="0" err="1">
                <a:latin typeface="+mj-lt"/>
              </a:rPr>
              <a:t>sinh</a:t>
            </a:r>
            <a:r>
              <a:rPr lang="en-US" sz="5400" dirty="0">
                <a:latin typeface="+mj-lt"/>
              </a:rPr>
              <a:t>. </a:t>
            </a:r>
            <a:r>
              <a:rPr lang="en-US" sz="5400" dirty="0" err="1">
                <a:latin typeface="+mj-lt"/>
              </a:rPr>
              <a:t>Trong</a:t>
            </a:r>
            <a:r>
              <a:rPr lang="en-US" sz="5400" dirty="0">
                <a:latin typeface="+mj-lt"/>
              </a:rPr>
              <a:t> </a:t>
            </a:r>
            <a:r>
              <a:rPr lang="en-US" sz="5400" dirty="0" err="1">
                <a:latin typeface="+mj-lt"/>
              </a:rPr>
              <a:t>hoạt</a:t>
            </a:r>
            <a:r>
              <a:rPr lang="en-US" sz="5400" dirty="0">
                <a:latin typeface="+mj-lt"/>
              </a:rPr>
              <a:t> </a:t>
            </a:r>
            <a:r>
              <a:rPr lang="en-US" sz="5400" dirty="0" err="1">
                <a:latin typeface="+mj-lt"/>
              </a:rPr>
              <a:t>động</a:t>
            </a:r>
            <a:r>
              <a:rPr lang="en-US" sz="5400" dirty="0">
                <a:latin typeface="+mj-lt"/>
              </a:rPr>
              <a:t> </a:t>
            </a:r>
            <a:r>
              <a:rPr lang="en-US" sz="5400" dirty="0" err="1">
                <a:latin typeface="+mj-lt"/>
              </a:rPr>
              <a:t>thảo</a:t>
            </a:r>
            <a:r>
              <a:rPr lang="en-US" sz="5400" dirty="0">
                <a:latin typeface="+mj-lt"/>
              </a:rPr>
              <a:t> </a:t>
            </a:r>
            <a:r>
              <a:rPr lang="en-US" sz="5400" dirty="0" err="1">
                <a:latin typeface="+mj-lt"/>
              </a:rPr>
              <a:t>luận</a:t>
            </a:r>
            <a:r>
              <a:rPr lang="en-US" sz="5400" dirty="0">
                <a:latin typeface="+mj-lt"/>
              </a:rPr>
              <a:t> </a:t>
            </a:r>
            <a:r>
              <a:rPr lang="en-US" sz="5400" dirty="0" err="1">
                <a:latin typeface="+mj-lt"/>
              </a:rPr>
              <a:t>nhóm</a:t>
            </a:r>
            <a:r>
              <a:rPr lang="en-US" sz="5400" dirty="0">
                <a:latin typeface="+mj-lt"/>
              </a:rPr>
              <a:t>, </a:t>
            </a:r>
            <a:r>
              <a:rPr lang="en-US" sz="5400" dirty="0" err="1">
                <a:latin typeface="+mj-lt"/>
              </a:rPr>
              <a:t>cô</a:t>
            </a:r>
            <a:r>
              <a:rPr lang="en-US" sz="5400" dirty="0">
                <a:latin typeface="+mj-lt"/>
              </a:rPr>
              <a:t> </a:t>
            </a:r>
            <a:r>
              <a:rPr lang="en-US" sz="5400" dirty="0" err="1">
                <a:latin typeface="+mj-lt"/>
              </a:rPr>
              <a:t>giáo</a:t>
            </a:r>
            <a:r>
              <a:rPr lang="en-US" sz="5400" dirty="0">
                <a:latin typeface="+mj-lt"/>
              </a:rPr>
              <a:t> chia </a:t>
            </a:r>
            <a:r>
              <a:rPr lang="en-US" sz="5400" dirty="0" err="1">
                <a:latin typeface="+mj-lt"/>
              </a:rPr>
              <a:t>lớp</a:t>
            </a:r>
            <a:r>
              <a:rPr lang="en-US" sz="5400" dirty="0">
                <a:latin typeface="+mj-lt"/>
              </a:rPr>
              <a:t> </a:t>
            </a:r>
            <a:r>
              <a:rPr lang="en-US" sz="5400" dirty="0" err="1">
                <a:latin typeface="+mj-lt"/>
              </a:rPr>
              <a:t>thành</a:t>
            </a:r>
            <a:r>
              <a:rPr lang="en-US" sz="5400" dirty="0">
                <a:latin typeface="+mj-lt"/>
              </a:rPr>
              <a:t> 6 </a:t>
            </a:r>
            <a:r>
              <a:rPr lang="en-US" sz="5400" dirty="0" err="1">
                <a:latin typeface="+mj-lt"/>
              </a:rPr>
              <a:t>nhóm</a:t>
            </a:r>
            <a:r>
              <a:rPr lang="en-US" sz="5400" dirty="0">
                <a:latin typeface="+mj-lt"/>
              </a:rPr>
              <a:t>, </a:t>
            </a:r>
            <a:r>
              <a:rPr lang="en-US" sz="5400" dirty="0" err="1">
                <a:latin typeface="+mj-lt"/>
              </a:rPr>
              <a:t>mỗi</a:t>
            </a:r>
            <a:r>
              <a:rPr lang="en-US" sz="5400" dirty="0">
                <a:latin typeface="+mj-lt"/>
              </a:rPr>
              <a:t> </a:t>
            </a:r>
            <a:r>
              <a:rPr lang="en-US" sz="5400" dirty="0" err="1">
                <a:latin typeface="+mj-lt"/>
              </a:rPr>
              <a:t>nhóm</a:t>
            </a:r>
            <a:r>
              <a:rPr lang="en-US" sz="5400" dirty="0">
                <a:latin typeface="+mj-lt"/>
              </a:rPr>
              <a:t> 6 </a:t>
            </a:r>
            <a:r>
              <a:rPr lang="en-US" sz="5400" dirty="0" err="1">
                <a:latin typeface="+mj-lt"/>
              </a:rPr>
              <a:t>bạn</a:t>
            </a:r>
            <a:r>
              <a:rPr lang="en-US" sz="5400" dirty="0">
                <a:latin typeface="+mj-lt"/>
              </a:rPr>
              <a:t> </a:t>
            </a:r>
            <a:r>
              <a:rPr lang="en-US" sz="5400" dirty="0" err="1">
                <a:latin typeface="+mj-lt"/>
              </a:rPr>
              <a:t>thì</a:t>
            </a:r>
            <a:r>
              <a:rPr lang="en-US" sz="5400" dirty="0">
                <a:latin typeface="+mj-lt"/>
              </a:rPr>
              <a:t> </a:t>
            </a:r>
            <a:r>
              <a:rPr lang="en-US" sz="5400" dirty="0" err="1">
                <a:latin typeface="+mj-lt"/>
              </a:rPr>
              <a:t>thừa</a:t>
            </a:r>
            <a:r>
              <a:rPr lang="en-US" sz="5400" dirty="0">
                <a:latin typeface="+mj-lt"/>
              </a:rPr>
              <a:t> 4 </a:t>
            </a:r>
            <a:r>
              <a:rPr lang="en-US" sz="5400" dirty="0" err="1">
                <a:latin typeface="+mj-lt"/>
              </a:rPr>
              <a:t>bạn</a:t>
            </a:r>
            <a:r>
              <a:rPr lang="en-US" sz="5400" dirty="0">
                <a:latin typeface="+mj-lt"/>
              </a:rPr>
              <a:t>. </a:t>
            </a:r>
            <a:r>
              <a:rPr lang="en-US" sz="5400" dirty="0" err="1">
                <a:latin typeface="+mj-lt"/>
              </a:rPr>
              <a:t>Hỏi</a:t>
            </a:r>
            <a:r>
              <a:rPr lang="en-US" sz="5400" dirty="0">
                <a:latin typeface="+mj-lt"/>
              </a:rPr>
              <a:t> </a:t>
            </a:r>
            <a:r>
              <a:rPr lang="en-US" sz="5400" dirty="0" err="1">
                <a:latin typeface="+mj-lt"/>
              </a:rPr>
              <a:t>lớp</a:t>
            </a:r>
            <a:r>
              <a:rPr lang="en-US" sz="5400" dirty="0">
                <a:latin typeface="+mj-lt"/>
              </a:rPr>
              <a:t> 3A </a:t>
            </a:r>
            <a:r>
              <a:rPr lang="en-US" sz="5400" dirty="0" err="1">
                <a:latin typeface="+mj-lt"/>
              </a:rPr>
              <a:t>có</a:t>
            </a:r>
            <a:r>
              <a:rPr lang="en-US" sz="5400" dirty="0">
                <a:latin typeface="+mj-lt"/>
              </a:rPr>
              <a:t> bao </a:t>
            </a:r>
            <a:r>
              <a:rPr lang="en-US" sz="5400" dirty="0" err="1">
                <a:latin typeface="+mj-lt"/>
              </a:rPr>
              <a:t>nhiêu</a:t>
            </a:r>
            <a:r>
              <a:rPr lang="en-US" sz="5400" dirty="0">
                <a:latin typeface="+mj-lt"/>
              </a:rPr>
              <a:t> </a:t>
            </a:r>
            <a:r>
              <a:rPr lang="en-US" sz="5400" dirty="0" err="1">
                <a:latin typeface="+mj-lt"/>
              </a:rPr>
              <a:t>bạn</a:t>
            </a:r>
            <a:r>
              <a:rPr lang="en-US" sz="5400" dirty="0">
                <a:latin typeface="+mj-lt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6598953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F094CBE-C5B7-6D81-6113-64672F5C260E}"/>
              </a:ext>
            </a:extLst>
          </p:cNvPr>
          <p:cNvSpPr txBox="1"/>
          <p:nvPr/>
        </p:nvSpPr>
        <p:spPr>
          <a:xfrm>
            <a:off x="2481563" y="715572"/>
            <a:ext cx="7228874" cy="919401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YÊU CẦU CẦN ĐẠT </a:t>
            </a:r>
            <a:r>
              <a:rPr lang="en-US" sz="4800" b="1" noProof="0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 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ahnschrift" panose="020B0502040204020203" pitchFamily="34" charset="0"/>
            </a:endParaRP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89295BDD-461A-637A-4A3A-243AD2C2D98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46137394"/>
              </p:ext>
            </p:extLst>
          </p:nvPr>
        </p:nvGraphicFramePr>
        <p:xfrm>
          <a:off x="1187042" y="1920199"/>
          <a:ext cx="9576033" cy="33313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588954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3" grpId="0">
        <p:bldAsOne/>
      </p:bldGraphic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A_图片 13">
            <a:extLst>
              <a:ext uri="{FF2B5EF4-FFF2-40B4-BE49-F238E27FC236}">
                <a16:creationId xmlns:a16="http://schemas.microsoft.com/office/drawing/2014/main" id="{EDFE8DE7-057D-7357-5E35-A1A3024F6CAB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901"/>
          <a:stretch/>
        </p:blipFill>
        <p:spPr>
          <a:xfrm>
            <a:off x="1270677" y="4925610"/>
            <a:ext cx="10058400" cy="181494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9AECD51-568E-895C-56DA-D673F92B161D}"/>
              </a:ext>
            </a:extLst>
          </p:cNvPr>
          <p:cNvSpPr txBox="1"/>
          <p:nvPr/>
        </p:nvSpPr>
        <p:spPr>
          <a:xfrm>
            <a:off x="2872664" y="3265825"/>
            <a:ext cx="7228874" cy="1021556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noProof="0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1 – KHỞI ĐỘNG </a:t>
            </a:r>
            <a:endParaRPr kumimoji="0" lang="vi-VN" sz="5400" b="1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ahnschrif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0339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r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288" r="41526"/>
          <a:stretch/>
        </p:blipFill>
        <p:spPr>
          <a:xfrm>
            <a:off x="1" y="5189838"/>
            <a:ext cx="12191999" cy="1668162"/>
          </a:xfrm>
          <a:prstGeom prst="rect">
            <a:avLst/>
          </a:prstGeom>
        </p:spPr>
      </p:pic>
      <p:pic>
        <p:nvPicPr>
          <p:cNvPr id="62" name="Picture 61" descr="A picture containing text, vector graphics, room&#10;&#10;Description automatically generated">
            <a:extLst>
              <a:ext uri="{FF2B5EF4-FFF2-40B4-BE49-F238E27FC236}">
                <a16:creationId xmlns:a16="http://schemas.microsoft.com/office/drawing/2014/main" id="{332B9CD8-DC85-414D-A0D3-D7F4F7A1A2A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8448" y="-375965"/>
            <a:ext cx="12617042" cy="7233965"/>
          </a:xfrm>
          <a:prstGeom prst="rect">
            <a:avLst/>
          </a:prstGeom>
        </p:spPr>
      </p:pic>
      <p:sp>
        <p:nvSpPr>
          <p:cNvPr id="64" name="TextBox 63">
            <a:extLst>
              <a:ext uri="{FF2B5EF4-FFF2-40B4-BE49-F238E27FC236}">
                <a16:creationId xmlns:a16="http://schemas.microsoft.com/office/drawing/2014/main" id="{A9CD41A4-C06D-4280-A2A7-23BC0A8A60E0}"/>
              </a:ext>
            </a:extLst>
          </p:cNvPr>
          <p:cNvSpPr txBox="1"/>
          <p:nvPr/>
        </p:nvSpPr>
        <p:spPr>
          <a:xfrm>
            <a:off x="2405163" y="1994522"/>
            <a:ext cx="7269819" cy="24929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 – HOẠT ĐỘNG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TIẾP NỐI</a:t>
            </a:r>
          </a:p>
          <a:p>
            <a:pPr marL="685800" marR="0" lvl="0" indent="-6858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3600" b="1" baseline="0" dirty="0" err="1">
                <a:solidFill>
                  <a:srgbClr val="FFFF66"/>
                </a:solidFill>
                <a:latin typeface="Calibri" panose="020F0502020204030204"/>
              </a:rPr>
              <a:t>Học</a:t>
            </a:r>
            <a:r>
              <a:rPr lang="en-US" sz="3600" b="1" dirty="0">
                <a:solidFill>
                  <a:srgbClr val="FFFF66"/>
                </a:solidFill>
                <a:latin typeface="Calibri" panose="020F0502020204030204"/>
              </a:rPr>
              <a:t> </a:t>
            </a:r>
            <a:r>
              <a:rPr lang="en-US" sz="3600" b="1" dirty="0" err="1">
                <a:solidFill>
                  <a:srgbClr val="FFFF66"/>
                </a:solidFill>
                <a:latin typeface="Calibri" panose="020F0502020204030204"/>
              </a:rPr>
              <a:t>thuộc</a:t>
            </a:r>
            <a:r>
              <a:rPr lang="en-US" sz="3600" b="1" dirty="0">
                <a:solidFill>
                  <a:srgbClr val="FFFF66"/>
                </a:solidFill>
                <a:latin typeface="Calibri" panose="020F0502020204030204"/>
              </a:rPr>
              <a:t> </a:t>
            </a:r>
            <a:r>
              <a:rPr lang="en-US" sz="3600" b="1" dirty="0" err="1">
                <a:solidFill>
                  <a:srgbClr val="FFFF66"/>
                </a:solidFill>
                <a:latin typeface="Calibri" panose="020F0502020204030204"/>
              </a:rPr>
              <a:t>bảng</a:t>
            </a:r>
            <a:r>
              <a:rPr lang="en-US" sz="3600" b="1" dirty="0">
                <a:solidFill>
                  <a:srgbClr val="FFFF66"/>
                </a:solidFill>
                <a:latin typeface="Calibri" panose="020F0502020204030204"/>
              </a:rPr>
              <a:t> </a:t>
            </a:r>
            <a:r>
              <a:rPr lang="en-US" sz="3600" b="1" dirty="0" err="1">
                <a:solidFill>
                  <a:srgbClr val="FFFF66"/>
                </a:solidFill>
                <a:latin typeface="Calibri" panose="020F0502020204030204"/>
              </a:rPr>
              <a:t>nhân</a:t>
            </a:r>
            <a:r>
              <a:rPr lang="en-US" sz="3600" b="1" dirty="0">
                <a:solidFill>
                  <a:srgbClr val="FFFF66"/>
                </a:solidFill>
                <a:latin typeface="Calibri" panose="020F0502020204030204"/>
              </a:rPr>
              <a:t>, chia 6 </a:t>
            </a:r>
          </a:p>
          <a:p>
            <a:pPr marL="685800" lvl="0" indent="-685800" algn="ctr">
              <a:buFontTx/>
              <a:buChar char="-"/>
              <a:defRPr/>
            </a:pPr>
            <a:r>
              <a:rPr lang="en-US" sz="3600" b="1" dirty="0" err="1">
                <a:solidFill>
                  <a:srgbClr val="FFFF66"/>
                </a:solidFill>
                <a:latin typeface="Calibri" panose="020F0502020204030204"/>
              </a:rPr>
              <a:t>Chuẩn</a:t>
            </a:r>
            <a:r>
              <a:rPr lang="en-US" sz="3600" b="1" dirty="0">
                <a:solidFill>
                  <a:srgbClr val="FFFF66"/>
                </a:solidFill>
                <a:latin typeface="Calibri" panose="020F0502020204030204"/>
              </a:rPr>
              <a:t> </a:t>
            </a:r>
            <a:r>
              <a:rPr lang="en-US" sz="3600" b="1" dirty="0" err="1">
                <a:solidFill>
                  <a:srgbClr val="FFFF66"/>
                </a:solidFill>
                <a:latin typeface="Calibri" panose="020F0502020204030204"/>
              </a:rPr>
              <a:t>bị</a:t>
            </a:r>
            <a:r>
              <a:rPr lang="en-US" sz="3600" b="1" dirty="0">
                <a:solidFill>
                  <a:srgbClr val="FFFF66"/>
                </a:solidFill>
                <a:latin typeface="Calibri" panose="020F0502020204030204"/>
              </a:rPr>
              <a:t> </a:t>
            </a:r>
            <a:r>
              <a:rPr lang="en-US" sz="3600" b="1" dirty="0" err="1">
                <a:solidFill>
                  <a:srgbClr val="FFFF66"/>
                </a:solidFill>
                <a:latin typeface="Calibri" panose="020F0502020204030204"/>
              </a:rPr>
              <a:t>bài</a:t>
            </a:r>
            <a:r>
              <a:rPr lang="en-US" sz="3600" b="1" dirty="0">
                <a:solidFill>
                  <a:srgbClr val="FFFF66"/>
                </a:solidFill>
                <a:latin typeface="Calibri" panose="020F0502020204030204"/>
              </a:rPr>
              <a:t> </a:t>
            </a:r>
            <a:r>
              <a:rPr lang="en-US" sz="3600" b="1" dirty="0" err="1">
                <a:solidFill>
                  <a:srgbClr val="FFFF66"/>
                </a:solidFill>
                <a:latin typeface="Calibri" panose="020F0502020204030204"/>
              </a:rPr>
              <a:t>sau</a:t>
            </a:r>
            <a:r>
              <a:rPr lang="en-US" sz="3600" b="1" dirty="0">
                <a:solidFill>
                  <a:srgbClr val="FFFF66"/>
                </a:solidFill>
                <a:latin typeface="Calibri" panose="020F0502020204030204"/>
              </a:rPr>
              <a:t> : </a:t>
            </a:r>
            <a:r>
              <a:rPr lang="en-US" sz="3600" b="1" dirty="0" err="1">
                <a:solidFill>
                  <a:srgbClr val="FFFF66"/>
                </a:solidFill>
                <a:latin typeface="Calibri" panose="020F0502020204030204"/>
              </a:rPr>
              <a:t>Bảng</a:t>
            </a:r>
            <a:r>
              <a:rPr lang="en-US" sz="3600" b="1" dirty="0">
                <a:solidFill>
                  <a:srgbClr val="FFFF66"/>
                </a:solidFill>
                <a:latin typeface="Calibri" panose="020F0502020204030204"/>
              </a:rPr>
              <a:t> </a:t>
            </a:r>
            <a:r>
              <a:rPr lang="en-US" sz="3600" b="1" dirty="0" err="1">
                <a:solidFill>
                  <a:srgbClr val="FFFF66"/>
                </a:solidFill>
                <a:latin typeface="Calibri" panose="020F0502020204030204"/>
              </a:rPr>
              <a:t>nhân</a:t>
            </a:r>
            <a:r>
              <a:rPr lang="en-US" sz="3600" b="1" dirty="0">
                <a:solidFill>
                  <a:srgbClr val="FFFF66"/>
                </a:solidFill>
                <a:latin typeface="Calibri" panose="020F0502020204030204"/>
              </a:rPr>
              <a:t>, </a:t>
            </a:r>
            <a:r>
              <a:rPr lang="en-US" sz="3600" b="1" dirty="0" err="1">
                <a:solidFill>
                  <a:srgbClr val="FFFF66"/>
                </a:solidFill>
                <a:latin typeface="Calibri" panose="020F0502020204030204"/>
              </a:rPr>
              <a:t>bảng</a:t>
            </a:r>
            <a:r>
              <a:rPr lang="en-US" sz="3600" b="1" dirty="0">
                <a:solidFill>
                  <a:srgbClr val="FFFF66"/>
                </a:solidFill>
                <a:latin typeface="Calibri" panose="020F0502020204030204"/>
              </a:rPr>
              <a:t> chia 6 ( </a:t>
            </a:r>
            <a:r>
              <a:rPr lang="en-US" sz="3600" b="1" dirty="0" err="1">
                <a:solidFill>
                  <a:srgbClr val="FFFF66"/>
                </a:solidFill>
                <a:latin typeface="Calibri" panose="020F0502020204030204"/>
              </a:rPr>
              <a:t>Tiết</a:t>
            </a:r>
            <a:r>
              <a:rPr lang="en-US" sz="3600" b="1" dirty="0">
                <a:solidFill>
                  <a:srgbClr val="FFFF66"/>
                </a:solidFill>
                <a:latin typeface="Calibri" panose="020F0502020204030204"/>
              </a:rPr>
              <a:t> 2)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66"/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958082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1140B336-B45A-4750-B9B9-89B6C055669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901"/>
          <a:stretch/>
        </p:blipFill>
        <p:spPr>
          <a:xfrm>
            <a:off x="-734292" y="5043055"/>
            <a:ext cx="10058400" cy="1814945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E3117DBA-B1F4-42E5-9242-626CA39D67D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4" t="67901"/>
          <a:stretch/>
        </p:blipFill>
        <p:spPr>
          <a:xfrm flipH="1">
            <a:off x="6816436" y="5043055"/>
            <a:ext cx="5342613" cy="181494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C68F3CC1-E84B-4797-BE0F-74D3ABFD690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670800" y="-622300"/>
            <a:ext cx="4826000" cy="7620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53812" y="2983113"/>
            <a:ext cx="7163421" cy="2859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24323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23000" b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8704" b="90000" l="514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881" t="49333" r="11119" b="16667"/>
          <a:stretch/>
        </p:blipFill>
        <p:spPr>
          <a:xfrm>
            <a:off x="9620250" y="3124231"/>
            <a:ext cx="1904975" cy="2331690"/>
          </a:xfrm>
          <a:prstGeom prst="rect">
            <a:avLst/>
          </a:prstGeom>
        </p:spPr>
      </p:pic>
      <p:pic>
        <p:nvPicPr>
          <p:cNvPr id="3" name="Picture 2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4815" b="47963" l="73800" r="93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560" t="24666" r="8480" b="53556"/>
          <a:stretch/>
        </p:blipFill>
        <p:spPr>
          <a:xfrm rot="845761">
            <a:off x="1512094" y="3440062"/>
            <a:ext cx="1578523" cy="1958168"/>
          </a:xfrm>
          <a:prstGeom prst="rect">
            <a:avLst/>
          </a:prstGeom>
        </p:spPr>
      </p:pic>
      <p:pic>
        <p:nvPicPr>
          <p:cNvPr id="1026" name="Picture 2" descr="Cute baduck cartoon Royalty Free Vector Image - VectorStock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78" b="93241" l="0" r="100000">
                        <a14:backgroundMark x1="17946" y1="3241" x2="10270" y2="35463"/>
                        <a14:backgroundMark x1="5514" y1="2130" x2="13838" y2="52963"/>
                        <a14:backgroundMark x1="21514" y1="40093" x2="24108" y2="52963"/>
                        <a14:backgroundMark x1="22486" y1="64907" x2="22486" y2="64907"/>
                        <a14:backgroundMark x1="54595" y1="1204" x2="24108" y2="8241"/>
                        <a14:backgroundMark x1="70162" y1="2778" x2="91784" y2="14722"/>
                        <a14:backgroundMark x1="86919" y1="19815" x2="85730" y2="31296"/>
                        <a14:backgroundMark x1="96865" y1="35741" x2="96108" y2="56389"/>
                        <a14:backgroundMark x1="91243" y1="59907" x2="86919" y2="61481"/>
                        <a14:backgroundMark x1="82595" y1="63796" x2="74270" y2="74537"/>
                        <a14:backgroundMark x1="98378" y1="82778" x2="87676" y2="90926"/>
                        <a14:backgroundMark x1="63784" y1="90185" x2="20757" y2="91574"/>
                        <a14:backgroundMark x1="1189" y1="84815" x2="6486" y2="90185"/>
                        <a14:backgroundMark x1="22595" y1="76667" x2="21946" y2="778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801" y="2930381"/>
            <a:ext cx="2329107" cy="2719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hlinkClick r:id="rId15" action="ppaction://hlinksldjump"/>
          </p:cNvPr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4167" b="45370" l="50000" r="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499" t="24167" r="29901" b="54167"/>
          <a:stretch/>
        </p:blipFill>
        <p:spPr>
          <a:xfrm rot="1127673">
            <a:off x="6306039" y="2298675"/>
            <a:ext cx="1523403" cy="191653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92593" l="342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334"/>
          <a:stretch/>
        </p:blipFill>
        <p:spPr>
          <a:xfrm>
            <a:off x="9620250" y="2877668"/>
            <a:ext cx="1938921" cy="277210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6667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840" t="7311" r="23840" b="14022"/>
          <a:stretch/>
        </p:blipFill>
        <p:spPr>
          <a:xfrm>
            <a:off x="6097573" y="1507608"/>
            <a:ext cx="1588232" cy="2579054"/>
          </a:xfrm>
          <a:prstGeom prst="rect">
            <a:avLst/>
          </a:prstGeom>
        </p:spPr>
      </p:pic>
      <p:pic>
        <p:nvPicPr>
          <p:cNvPr id="9" name="Tieng-vit-keu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3487400" y="-1905000"/>
            <a:ext cx="876300" cy="876300"/>
          </a:xfrm>
          <a:prstGeom prst="rect">
            <a:avLst/>
          </a:prstGeom>
        </p:spPr>
      </p:pic>
      <p:pic>
        <p:nvPicPr>
          <p:cNvPr id="10" name="Tieng-ga-con-keu-www_tiengdong_com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119356.375"/>
                </p14:media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3487400" y="-371564"/>
            <a:ext cx="1028700" cy="1028700"/>
          </a:xfrm>
          <a:prstGeom prst="rect">
            <a:avLst/>
          </a:prstGeom>
        </p:spPr>
      </p:pic>
      <p:sp>
        <p:nvSpPr>
          <p:cNvPr id="16" name="Rounded Rectangle 15"/>
          <p:cNvSpPr/>
          <p:nvPr/>
        </p:nvSpPr>
        <p:spPr>
          <a:xfrm>
            <a:off x="1941443" y="172913"/>
            <a:ext cx="8309114" cy="1140845"/>
          </a:xfrm>
          <a:prstGeom prst="roundRect">
            <a:avLst/>
          </a:prstGeom>
          <a:solidFill>
            <a:schemeClr val="bg1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</p:txBody>
      </p:sp>
      <p:sp>
        <p:nvSpPr>
          <p:cNvPr id="11" name="Left Arrow 10">
            <a:hlinkClick r:id="rId22" action="ppaction://hlinksldjump"/>
          </p:cNvPr>
          <p:cNvSpPr/>
          <p:nvPr/>
        </p:nvSpPr>
        <p:spPr>
          <a:xfrm flipH="1">
            <a:off x="11032008" y="6215448"/>
            <a:ext cx="986434" cy="543799"/>
          </a:xfrm>
          <a:prstGeom prst="leftArrow">
            <a:avLst/>
          </a:prstGeom>
          <a:solidFill>
            <a:srgbClr val="00206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941443" y="0"/>
            <a:ext cx="8474174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132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36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639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10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604693" y="2650863"/>
            <a:ext cx="7513320" cy="2834640"/>
          </a:xfrm>
          <a:prstGeom prst="roundRect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Fiolex Girls" panose="020B0606040200020203" pitchFamily="34" charset="0"/>
              <a:ea typeface="+mn-ea"/>
              <a:cs typeface="+mn-cs"/>
            </a:endParaRPr>
          </a:p>
        </p:txBody>
      </p:sp>
      <p:sp>
        <p:nvSpPr>
          <p:cNvPr id="6" name="Left Arrow 5">
            <a:hlinkClick r:id="rId5" action="ppaction://hlinksldjump"/>
          </p:cNvPr>
          <p:cNvSpPr/>
          <p:nvPr/>
        </p:nvSpPr>
        <p:spPr>
          <a:xfrm>
            <a:off x="335280" y="5897880"/>
            <a:ext cx="1463040" cy="838200"/>
          </a:xfrm>
          <a:prstGeom prst="leftArrow">
            <a:avLst/>
          </a:prstGeom>
          <a:solidFill>
            <a:srgbClr val="00206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về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1" end="5188.833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192000" y="-1428750"/>
            <a:ext cx="1085850" cy="108585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872664" y="3265825"/>
            <a:ext cx="7228874" cy="1021556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err="1">
                <a:solidFill>
                  <a:srgbClr val="000000"/>
                </a:solidFill>
                <a:latin typeface="Arial" panose="020B0604020202020204" pitchFamily="34" charset="0"/>
              </a:rPr>
              <a:t>Đáp</a:t>
            </a:r>
            <a:r>
              <a:rPr lang="en-US" sz="5400" b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latin typeface="Arial" panose="020B0604020202020204" pitchFamily="34" charset="0"/>
              </a:rPr>
              <a:t>án</a:t>
            </a:r>
            <a:r>
              <a:rPr lang="en-US" sz="5400" b="1" dirty="0">
                <a:solidFill>
                  <a:srgbClr val="000000"/>
                </a:solidFill>
                <a:latin typeface="Arial" panose="020B0604020202020204" pitchFamily="34" charset="0"/>
              </a:rPr>
              <a:t>: 30</a:t>
            </a:r>
            <a:endParaRPr kumimoji="0" lang="vi-VN" sz="5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" name="Rectangle: Rounded Corners 43">
            <a:extLst>
              <a:ext uri="{FF2B5EF4-FFF2-40B4-BE49-F238E27FC236}">
                <a16:creationId xmlns:a16="http://schemas.microsoft.com/office/drawing/2014/main" id="{9D645240-D005-4810-AC9C-C05A048A4394}"/>
              </a:ext>
            </a:extLst>
          </p:cNvPr>
          <p:cNvSpPr/>
          <p:nvPr/>
        </p:nvSpPr>
        <p:spPr>
          <a:xfrm>
            <a:off x="2421140" y="730782"/>
            <a:ext cx="7948369" cy="1182981"/>
          </a:xfrm>
          <a:custGeom>
            <a:avLst/>
            <a:gdLst>
              <a:gd name="connsiteX0" fmla="*/ 0 w 7948369"/>
              <a:gd name="connsiteY0" fmla="*/ 197167 h 1182981"/>
              <a:gd name="connsiteX1" fmla="*/ 197167 w 7948369"/>
              <a:gd name="connsiteY1" fmla="*/ 0 h 1182981"/>
              <a:gd name="connsiteX2" fmla="*/ 702706 w 7948369"/>
              <a:gd name="connsiteY2" fmla="*/ 0 h 1182981"/>
              <a:gd name="connsiteX3" fmla="*/ 1208246 w 7948369"/>
              <a:gd name="connsiteY3" fmla="*/ 0 h 1182981"/>
              <a:gd name="connsiteX4" fmla="*/ 1864865 w 7948369"/>
              <a:gd name="connsiteY4" fmla="*/ 0 h 1182981"/>
              <a:gd name="connsiteX5" fmla="*/ 2521485 w 7948369"/>
              <a:gd name="connsiteY5" fmla="*/ 0 h 1182981"/>
              <a:gd name="connsiteX6" fmla="*/ 2875944 w 7948369"/>
              <a:gd name="connsiteY6" fmla="*/ 0 h 1182981"/>
              <a:gd name="connsiteX7" fmla="*/ 3230403 w 7948369"/>
              <a:gd name="connsiteY7" fmla="*/ 0 h 1182981"/>
              <a:gd name="connsiteX8" fmla="*/ 3584861 w 7948369"/>
              <a:gd name="connsiteY8" fmla="*/ 0 h 1182981"/>
              <a:gd name="connsiteX9" fmla="*/ 4014860 w 7948369"/>
              <a:gd name="connsiteY9" fmla="*/ 0 h 1182981"/>
              <a:gd name="connsiteX10" fmla="*/ 4671480 w 7948369"/>
              <a:gd name="connsiteY10" fmla="*/ 0 h 1182981"/>
              <a:gd name="connsiteX11" fmla="*/ 5025939 w 7948369"/>
              <a:gd name="connsiteY11" fmla="*/ 0 h 1182981"/>
              <a:gd name="connsiteX12" fmla="*/ 5531478 w 7948369"/>
              <a:gd name="connsiteY12" fmla="*/ 0 h 1182981"/>
              <a:gd name="connsiteX13" fmla="*/ 5961477 w 7948369"/>
              <a:gd name="connsiteY13" fmla="*/ 0 h 1182981"/>
              <a:gd name="connsiteX14" fmla="*/ 6467016 w 7948369"/>
              <a:gd name="connsiteY14" fmla="*/ 0 h 1182981"/>
              <a:gd name="connsiteX15" fmla="*/ 6897015 w 7948369"/>
              <a:gd name="connsiteY15" fmla="*/ 0 h 1182981"/>
              <a:gd name="connsiteX16" fmla="*/ 7751202 w 7948369"/>
              <a:gd name="connsiteY16" fmla="*/ 0 h 1182981"/>
              <a:gd name="connsiteX17" fmla="*/ 7948369 w 7948369"/>
              <a:gd name="connsiteY17" fmla="*/ 197167 h 1182981"/>
              <a:gd name="connsiteX18" fmla="*/ 7948369 w 7948369"/>
              <a:gd name="connsiteY18" fmla="*/ 599377 h 1182981"/>
              <a:gd name="connsiteX19" fmla="*/ 7948369 w 7948369"/>
              <a:gd name="connsiteY19" fmla="*/ 985814 h 1182981"/>
              <a:gd name="connsiteX20" fmla="*/ 7751202 w 7948369"/>
              <a:gd name="connsiteY20" fmla="*/ 1182981 h 1182981"/>
              <a:gd name="connsiteX21" fmla="*/ 7019042 w 7948369"/>
              <a:gd name="connsiteY21" fmla="*/ 1182981 h 1182981"/>
              <a:gd name="connsiteX22" fmla="*/ 6286881 w 7948369"/>
              <a:gd name="connsiteY22" fmla="*/ 1182981 h 1182981"/>
              <a:gd name="connsiteX23" fmla="*/ 5554721 w 7948369"/>
              <a:gd name="connsiteY23" fmla="*/ 1182981 h 1182981"/>
              <a:gd name="connsiteX24" fmla="*/ 5124722 w 7948369"/>
              <a:gd name="connsiteY24" fmla="*/ 1182981 h 1182981"/>
              <a:gd name="connsiteX25" fmla="*/ 4392562 w 7948369"/>
              <a:gd name="connsiteY25" fmla="*/ 1182981 h 1182981"/>
              <a:gd name="connsiteX26" fmla="*/ 3811482 w 7948369"/>
              <a:gd name="connsiteY26" fmla="*/ 1182981 h 1182981"/>
              <a:gd name="connsiteX27" fmla="*/ 3457024 w 7948369"/>
              <a:gd name="connsiteY27" fmla="*/ 1182981 h 1182981"/>
              <a:gd name="connsiteX28" fmla="*/ 2724863 w 7948369"/>
              <a:gd name="connsiteY28" fmla="*/ 1182981 h 1182981"/>
              <a:gd name="connsiteX29" fmla="*/ 1992703 w 7948369"/>
              <a:gd name="connsiteY29" fmla="*/ 1182981 h 1182981"/>
              <a:gd name="connsiteX30" fmla="*/ 1336083 w 7948369"/>
              <a:gd name="connsiteY30" fmla="*/ 1182981 h 1182981"/>
              <a:gd name="connsiteX31" fmla="*/ 197167 w 7948369"/>
              <a:gd name="connsiteY31" fmla="*/ 1182981 h 1182981"/>
              <a:gd name="connsiteX32" fmla="*/ 0 w 7948369"/>
              <a:gd name="connsiteY32" fmla="*/ 985814 h 1182981"/>
              <a:gd name="connsiteX33" fmla="*/ 0 w 7948369"/>
              <a:gd name="connsiteY33" fmla="*/ 583604 h 1182981"/>
              <a:gd name="connsiteX34" fmla="*/ 0 w 7948369"/>
              <a:gd name="connsiteY34" fmla="*/ 197167 h 11829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7948369" h="1182981" fill="none" extrusionOk="0">
                <a:moveTo>
                  <a:pt x="0" y="197167"/>
                </a:moveTo>
                <a:cubicBezTo>
                  <a:pt x="-11588" y="90690"/>
                  <a:pt x="87755" y="23260"/>
                  <a:pt x="197167" y="0"/>
                </a:cubicBezTo>
                <a:cubicBezTo>
                  <a:pt x="360160" y="-38666"/>
                  <a:pt x="488325" y="49337"/>
                  <a:pt x="702706" y="0"/>
                </a:cubicBezTo>
                <a:cubicBezTo>
                  <a:pt x="917087" y="-49337"/>
                  <a:pt x="972040" y="15236"/>
                  <a:pt x="1208246" y="0"/>
                </a:cubicBezTo>
                <a:cubicBezTo>
                  <a:pt x="1444452" y="-15236"/>
                  <a:pt x="1705178" y="78097"/>
                  <a:pt x="1864865" y="0"/>
                </a:cubicBezTo>
                <a:cubicBezTo>
                  <a:pt x="2024552" y="-78097"/>
                  <a:pt x="2252530" y="74579"/>
                  <a:pt x="2521485" y="0"/>
                </a:cubicBezTo>
                <a:cubicBezTo>
                  <a:pt x="2790440" y="-74579"/>
                  <a:pt x="2765427" y="20539"/>
                  <a:pt x="2875944" y="0"/>
                </a:cubicBezTo>
                <a:cubicBezTo>
                  <a:pt x="2986461" y="-20539"/>
                  <a:pt x="3081259" y="41886"/>
                  <a:pt x="3230403" y="0"/>
                </a:cubicBezTo>
                <a:cubicBezTo>
                  <a:pt x="3379547" y="-41886"/>
                  <a:pt x="3501043" y="3756"/>
                  <a:pt x="3584861" y="0"/>
                </a:cubicBezTo>
                <a:cubicBezTo>
                  <a:pt x="3668679" y="-3756"/>
                  <a:pt x="3854264" y="37126"/>
                  <a:pt x="4014860" y="0"/>
                </a:cubicBezTo>
                <a:cubicBezTo>
                  <a:pt x="4175456" y="-37126"/>
                  <a:pt x="4465651" y="42844"/>
                  <a:pt x="4671480" y="0"/>
                </a:cubicBezTo>
                <a:cubicBezTo>
                  <a:pt x="4877309" y="-42844"/>
                  <a:pt x="4938269" y="462"/>
                  <a:pt x="5025939" y="0"/>
                </a:cubicBezTo>
                <a:cubicBezTo>
                  <a:pt x="5113609" y="-462"/>
                  <a:pt x="5371091" y="20409"/>
                  <a:pt x="5531478" y="0"/>
                </a:cubicBezTo>
                <a:cubicBezTo>
                  <a:pt x="5691865" y="-20409"/>
                  <a:pt x="5872690" y="16340"/>
                  <a:pt x="5961477" y="0"/>
                </a:cubicBezTo>
                <a:cubicBezTo>
                  <a:pt x="6050264" y="-16340"/>
                  <a:pt x="6288401" y="30349"/>
                  <a:pt x="6467016" y="0"/>
                </a:cubicBezTo>
                <a:cubicBezTo>
                  <a:pt x="6645631" y="-30349"/>
                  <a:pt x="6737614" y="45850"/>
                  <a:pt x="6897015" y="0"/>
                </a:cubicBezTo>
                <a:cubicBezTo>
                  <a:pt x="7056416" y="-45850"/>
                  <a:pt x="7499026" y="83714"/>
                  <a:pt x="7751202" y="0"/>
                </a:cubicBezTo>
                <a:cubicBezTo>
                  <a:pt x="7854779" y="-9674"/>
                  <a:pt x="7948487" y="106091"/>
                  <a:pt x="7948369" y="197167"/>
                </a:cubicBezTo>
                <a:cubicBezTo>
                  <a:pt x="7961513" y="341054"/>
                  <a:pt x="7920525" y="508703"/>
                  <a:pt x="7948369" y="599377"/>
                </a:cubicBezTo>
                <a:cubicBezTo>
                  <a:pt x="7976213" y="690051"/>
                  <a:pt x="7945809" y="873719"/>
                  <a:pt x="7948369" y="985814"/>
                </a:cubicBezTo>
                <a:cubicBezTo>
                  <a:pt x="7944641" y="1102132"/>
                  <a:pt x="7889236" y="1184125"/>
                  <a:pt x="7751202" y="1182981"/>
                </a:cubicBezTo>
                <a:cubicBezTo>
                  <a:pt x="7394145" y="1258763"/>
                  <a:pt x="7275008" y="1148856"/>
                  <a:pt x="7019042" y="1182981"/>
                </a:cubicBezTo>
                <a:cubicBezTo>
                  <a:pt x="6763076" y="1217106"/>
                  <a:pt x="6484904" y="1158943"/>
                  <a:pt x="6286881" y="1182981"/>
                </a:cubicBezTo>
                <a:cubicBezTo>
                  <a:pt x="6088858" y="1207019"/>
                  <a:pt x="5853731" y="1163544"/>
                  <a:pt x="5554721" y="1182981"/>
                </a:cubicBezTo>
                <a:cubicBezTo>
                  <a:pt x="5255711" y="1202418"/>
                  <a:pt x="5286472" y="1137294"/>
                  <a:pt x="5124722" y="1182981"/>
                </a:cubicBezTo>
                <a:cubicBezTo>
                  <a:pt x="4962972" y="1228668"/>
                  <a:pt x="4540946" y="1139246"/>
                  <a:pt x="4392562" y="1182981"/>
                </a:cubicBezTo>
                <a:cubicBezTo>
                  <a:pt x="4244178" y="1226716"/>
                  <a:pt x="4086544" y="1143465"/>
                  <a:pt x="3811482" y="1182981"/>
                </a:cubicBezTo>
                <a:cubicBezTo>
                  <a:pt x="3536420" y="1222497"/>
                  <a:pt x="3583123" y="1177935"/>
                  <a:pt x="3457024" y="1182981"/>
                </a:cubicBezTo>
                <a:cubicBezTo>
                  <a:pt x="3330925" y="1188027"/>
                  <a:pt x="3039584" y="1098300"/>
                  <a:pt x="2724863" y="1182981"/>
                </a:cubicBezTo>
                <a:cubicBezTo>
                  <a:pt x="2410142" y="1267662"/>
                  <a:pt x="2160635" y="1131916"/>
                  <a:pt x="1992703" y="1182981"/>
                </a:cubicBezTo>
                <a:cubicBezTo>
                  <a:pt x="1824771" y="1234046"/>
                  <a:pt x="1607570" y="1105400"/>
                  <a:pt x="1336083" y="1182981"/>
                </a:cubicBezTo>
                <a:cubicBezTo>
                  <a:pt x="1064596" y="1260562"/>
                  <a:pt x="708036" y="1153797"/>
                  <a:pt x="197167" y="1182981"/>
                </a:cubicBezTo>
                <a:cubicBezTo>
                  <a:pt x="108370" y="1182041"/>
                  <a:pt x="5418" y="1090117"/>
                  <a:pt x="0" y="985814"/>
                </a:cubicBezTo>
                <a:cubicBezTo>
                  <a:pt x="-33693" y="831703"/>
                  <a:pt x="45289" y="705722"/>
                  <a:pt x="0" y="583604"/>
                </a:cubicBezTo>
                <a:cubicBezTo>
                  <a:pt x="-45289" y="461486"/>
                  <a:pt x="13569" y="386742"/>
                  <a:pt x="0" y="197167"/>
                </a:cubicBezTo>
                <a:close/>
              </a:path>
              <a:path w="7948369" h="1182981" stroke="0" extrusionOk="0">
                <a:moveTo>
                  <a:pt x="0" y="197167"/>
                </a:moveTo>
                <a:cubicBezTo>
                  <a:pt x="-8729" y="85696"/>
                  <a:pt x="111234" y="17478"/>
                  <a:pt x="197167" y="0"/>
                </a:cubicBezTo>
                <a:cubicBezTo>
                  <a:pt x="484893" y="-38162"/>
                  <a:pt x="672547" y="5310"/>
                  <a:pt x="853787" y="0"/>
                </a:cubicBezTo>
                <a:cubicBezTo>
                  <a:pt x="1035027" y="-5310"/>
                  <a:pt x="1375194" y="17803"/>
                  <a:pt x="1510407" y="0"/>
                </a:cubicBezTo>
                <a:cubicBezTo>
                  <a:pt x="1645620" y="-17803"/>
                  <a:pt x="2012794" y="34331"/>
                  <a:pt x="2167027" y="0"/>
                </a:cubicBezTo>
                <a:cubicBezTo>
                  <a:pt x="2321260" y="-34331"/>
                  <a:pt x="2543598" y="74975"/>
                  <a:pt x="2899187" y="0"/>
                </a:cubicBezTo>
                <a:cubicBezTo>
                  <a:pt x="3254776" y="-74975"/>
                  <a:pt x="3213074" y="49382"/>
                  <a:pt x="3329186" y="0"/>
                </a:cubicBezTo>
                <a:cubicBezTo>
                  <a:pt x="3445298" y="-49382"/>
                  <a:pt x="3669507" y="42383"/>
                  <a:pt x="3910266" y="0"/>
                </a:cubicBezTo>
                <a:cubicBezTo>
                  <a:pt x="4151025" y="-42383"/>
                  <a:pt x="4308894" y="48576"/>
                  <a:pt x="4415805" y="0"/>
                </a:cubicBezTo>
                <a:cubicBezTo>
                  <a:pt x="4522716" y="-48576"/>
                  <a:pt x="4724674" y="3472"/>
                  <a:pt x="4845804" y="0"/>
                </a:cubicBezTo>
                <a:cubicBezTo>
                  <a:pt x="4966934" y="-3472"/>
                  <a:pt x="5211820" y="2370"/>
                  <a:pt x="5502424" y="0"/>
                </a:cubicBezTo>
                <a:cubicBezTo>
                  <a:pt x="5793028" y="-2370"/>
                  <a:pt x="5746621" y="17875"/>
                  <a:pt x="5856882" y="0"/>
                </a:cubicBezTo>
                <a:cubicBezTo>
                  <a:pt x="5967143" y="-17875"/>
                  <a:pt x="6053255" y="25632"/>
                  <a:pt x="6211341" y="0"/>
                </a:cubicBezTo>
                <a:cubicBezTo>
                  <a:pt x="6369427" y="-25632"/>
                  <a:pt x="6623513" y="24427"/>
                  <a:pt x="6867961" y="0"/>
                </a:cubicBezTo>
                <a:cubicBezTo>
                  <a:pt x="7112409" y="-24427"/>
                  <a:pt x="7324900" y="96184"/>
                  <a:pt x="7751202" y="0"/>
                </a:cubicBezTo>
                <a:cubicBezTo>
                  <a:pt x="7892141" y="-1492"/>
                  <a:pt x="7950141" y="97892"/>
                  <a:pt x="7948369" y="197167"/>
                </a:cubicBezTo>
                <a:cubicBezTo>
                  <a:pt x="7977587" y="288702"/>
                  <a:pt x="7926514" y="419128"/>
                  <a:pt x="7948369" y="583604"/>
                </a:cubicBezTo>
                <a:cubicBezTo>
                  <a:pt x="7970224" y="748080"/>
                  <a:pt x="7906069" y="786424"/>
                  <a:pt x="7948369" y="985814"/>
                </a:cubicBezTo>
                <a:cubicBezTo>
                  <a:pt x="7949024" y="1090085"/>
                  <a:pt x="7866126" y="1197264"/>
                  <a:pt x="7751202" y="1182981"/>
                </a:cubicBezTo>
                <a:cubicBezTo>
                  <a:pt x="7431707" y="1184407"/>
                  <a:pt x="7311113" y="1118371"/>
                  <a:pt x="7094582" y="1182981"/>
                </a:cubicBezTo>
                <a:cubicBezTo>
                  <a:pt x="6878051" y="1247591"/>
                  <a:pt x="6776030" y="1141045"/>
                  <a:pt x="6664583" y="1182981"/>
                </a:cubicBezTo>
                <a:cubicBezTo>
                  <a:pt x="6553136" y="1224917"/>
                  <a:pt x="6401348" y="1132822"/>
                  <a:pt x="6234584" y="1182981"/>
                </a:cubicBezTo>
                <a:cubicBezTo>
                  <a:pt x="6067820" y="1233140"/>
                  <a:pt x="5815465" y="1125415"/>
                  <a:pt x="5653505" y="1182981"/>
                </a:cubicBezTo>
                <a:cubicBezTo>
                  <a:pt x="5491545" y="1240547"/>
                  <a:pt x="5356605" y="1120882"/>
                  <a:pt x="5072425" y="1182981"/>
                </a:cubicBezTo>
                <a:cubicBezTo>
                  <a:pt x="4788245" y="1245080"/>
                  <a:pt x="4864148" y="1153330"/>
                  <a:pt x="4717966" y="1182981"/>
                </a:cubicBezTo>
                <a:cubicBezTo>
                  <a:pt x="4571784" y="1212632"/>
                  <a:pt x="4407800" y="1161727"/>
                  <a:pt x="4287967" y="1182981"/>
                </a:cubicBezTo>
                <a:cubicBezTo>
                  <a:pt x="4168134" y="1204235"/>
                  <a:pt x="4097365" y="1180782"/>
                  <a:pt x="3933509" y="1182981"/>
                </a:cubicBezTo>
                <a:cubicBezTo>
                  <a:pt x="3769653" y="1185180"/>
                  <a:pt x="3642495" y="1154274"/>
                  <a:pt x="3503510" y="1182981"/>
                </a:cubicBezTo>
                <a:cubicBezTo>
                  <a:pt x="3364525" y="1211688"/>
                  <a:pt x="3070510" y="1139497"/>
                  <a:pt x="2846890" y="1182981"/>
                </a:cubicBezTo>
                <a:cubicBezTo>
                  <a:pt x="2623270" y="1226465"/>
                  <a:pt x="2522857" y="1138782"/>
                  <a:pt x="2416891" y="1182981"/>
                </a:cubicBezTo>
                <a:cubicBezTo>
                  <a:pt x="2310925" y="1227180"/>
                  <a:pt x="1973197" y="1178662"/>
                  <a:pt x="1835812" y="1182981"/>
                </a:cubicBezTo>
                <a:cubicBezTo>
                  <a:pt x="1698427" y="1187300"/>
                  <a:pt x="1493738" y="1153609"/>
                  <a:pt x="1330272" y="1182981"/>
                </a:cubicBezTo>
                <a:cubicBezTo>
                  <a:pt x="1166806" y="1212353"/>
                  <a:pt x="1101131" y="1180780"/>
                  <a:pt x="900273" y="1182981"/>
                </a:cubicBezTo>
                <a:cubicBezTo>
                  <a:pt x="699415" y="1185182"/>
                  <a:pt x="395434" y="1173524"/>
                  <a:pt x="197167" y="1182981"/>
                </a:cubicBezTo>
                <a:cubicBezTo>
                  <a:pt x="77995" y="1163783"/>
                  <a:pt x="24785" y="1110060"/>
                  <a:pt x="0" y="985814"/>
                </a:cubicBezTo>
                <a:cubicBezTo>
                  <a:pt x="-31532" y="872001"/>
                  <a:pt x="675" y="788128"/>
                  <a:pt x="0" y="615150"/>
                </a:cubicBezTo>
                <a:cubicBezTo>
                  <a:pt x="-675" y="442172"/>
                  <a:pt x="10525" y="353635"/>
                  <a:pt x="0" y="197167"/>
                </a:cubicBezTo>
                <a:close/>
              </a:path>
            </a:pathLst>
          </a:custGeom>
          <a:solidFill>
            <a:srgbClr val="B9EDFF"/>
          </a:solidFill>
          <a:ln w="12700" cap="flat" cmpd="sng" algn="ctr">
            <a:solidFill>
              <a:srgbClr val="00B0F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xmlns="" sd="344437782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604693" y="860608"/>
            <a:ext cx="77648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>
                <a:solidFill>
                  <a:srgbClr val="002060"/>
                </a:solidFill>
                <a:latin typeface="Arial" panose="020B0604020202020204" pitchFamily="34" charset="0"/>
              </a:rPr>
              <a:t>5 x 6 = ? </a:t>
            </a:r>
            <a:endParaRPr kumimoji="0" lang="vi-VN" sz="5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2909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275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2" grpId="0" animBg="1"/>
      <p:bldP spid="8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>
          <a:xfrm>
            <a:off x="3152022" y="2886075"/>
            <a:ext cx="6501709" cy="1779449"/>
          </a:xfrm>
          <a:prstGeom prst="roundRect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Left Arrow 5">
            <a:hlinkClick r:id="rId5" action="ppaction://hlinksldjump"/>
          </p:cNvPr>
          <p:cNvSpPr/>
          <p:nvPr/>
        </p:nvSpPr>
        <p:spPr>
          <a:xfrm>
            <a:off x="335280" y="5897880"/>
            <a:ext cx="1463040" cy="838200"/>
          </a:xfrm>
          <a:prstGeom prst="leftArrow">
            <a:avLst/>
          </a:prstGeom>
          <a:solidFill>
            <a:srgbClr val="00206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về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8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1" end="5188.833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192000" y="-1428750"/>
            <a:ext cx="1085850" cy="1085850"/>
          </a:xfrm>
          <a:prstGeom prst="rect">
            <a:avLst/>
          </a:prstGeom>
        </p:spPr>
      </p:pic>
      <p:sp>
        <p:nvSpPr>
          <p:cNvPr id="19" name="Rectangle: Rounded Corners 43">
            <a:extLst>
              <a:ext uri="{FF2B5EF4-FFF2-40B4-BE49-F238E27FC236}">
                <a16:creationId xmlns:a16="http://schemas.microsoft.com/office/drawing/2014/main" id="{9D645240-D005-4810-AC9C-C05A048A4394}"/>
              </a:ext>
            </a:extLst>
          </p:cNvPr>
          <p:cNvSpPr/>
          <p:nvPr/>
        </p:nvSpPr>
        <p:spPr>
          <a:xfrm>
            <a:off x="2326155" y="751942"/>
            <a:ext cx="7948369" cy="1182981"/>
          </a:xfrm>
          <a:custGeom>
            <a:avLst/>
            <a:gdLst>
              <a:gd name="connsiteX0" fmla="*/ 0 w 7948369"/>
              <a:gd name="connsiteY0" fmla="*/ 197167 h 1182981"/>
              <a:gd name="connsiteX1" fmla="*/ 197167 w 7948369"/>
              <a:gd name="connsiteY1" fmla="*/ 0 h 1182981"/>
              <a:gd name="connsiteX2" fmla="*/ 702706 w 7948369"/>
              <a:gd name="connsiteY2" fmla="*/ 0 h 1182981"/>
              <a:gd name="connsiteX3" fmla="*/ 1208246 w 7948369"/>
              <a:gd name="connsiteY3" fmla="*/ 0 h 1182981"/>
              <a:gd name="connsiteX4" fmla="*/ 1864865 w 7948369"/>
              <a:gd name="connsiteY4" fmla="*/ 0 h 1182981"/>
              <a:gd name="connsiteX5" fmla="*/ 2521485 w 7948369"/>
              <a:gd name="connsiteY5" fmla="*/ 0 h 1182981"/>
              <a:gd name="connsiteX6" fmla="*/ 2875944 w 7948369"/>
              <a:gd name="connsiteY6" fmla="*/ 0 h 1182981"/>
              <a:gd name="connsiteX7" fmla="*/ 3230403 w 7948369"/>
              <a:gd name="connsiteY7" fmla="*/ 0 h 1182981"/>
              <a:gd name="connsiteX8" fmla="*/ 3584861 w 7948369"/>
              <a:gd name="connsiteY8" fmla="*/ 0 h 1182981"/>
              <a:gd name="connsiteX9" fmla="*/ 4014860 w 7948369"/>
              <a:gd name="connsiteY9" fmla="*/ 0 h 1182981"/>
              <a:gd name="connsiteX10" fmla="*/ 4671480 w 7948369"/>
              <a:gd name="connsiteY10" fmla="*/ 0 h 1182981"/>
              <a:gd name="connsiteX11" fmla="*/ 5025939 w 7948369"/>
              <a:gd name="connsiteY11" fmla="*/ 0 h 1182981"/>
              <a:gd name="connsiteX12" fmla="*/ 5531478 w 7948369"/>
              <a:gd name="connsiteY12" fmla="*/ 0 h 1182981"/>
              <a:gd name="connsiteX13" fmla="*/ 5961477 w 7948369"/>
              <a:gd name="connsiteY13" fmla="*/ 0 h 1182981"/>
              <a:gd name="connsiteX14" fmla="*/ 6467016 w 7948369"/>
              <a:gd name="connsiteY14" fmla="*/ 0 h 1182981"/>
              <a:gd name="connsiteX15" fmla="*/ 6897015 w 7948369"/>
              <a:gd name="connsiteY15" fmla="*/ 0 h 1182981"/>
              <a:gd name="connsiteX16" fmla="*/ 7751202 w 7948369"/>
              <a:gd name="connsiteY16" fmla="*/ 0 h 1182981"/>
              <a:gd name="connsiteX17" fmla="*/ 7948369 w 7948369"/>
              <a:gd name="connsiteY17" fmla="*/ 197167 h 1182981"/>
              <a:gd name="connsiteX18" fmla="*/ 7948369 w 7948369"/>
              <a:gd name="connsiteY18" fmla="*/ 599377 h 1182981"/>
              <a:gd name="connsiteX19" fmla="*/ 7948369 w 7948369"/>
              <a:gd name="connsiteY19" fmla="*/ 985814 h 1182981"/>
              <a:gd name="connsiteX20" fmla="*/ 7751202 w 7948369"/>
              <a:gd name="connsiteY20" fmla="*/ 1182981 h 1182981"/>
              <a:gd name="connsiteX21" fmla="*/ 7019042 w 7948369"/>
              <a:gd name="connsiteY21" fmla="*/ 1182981 h 1182981"/>
              <a:gd name="connsiteX22" fmla="*/ 6286881 w 7948369"/>
              <a:gd name="connsiteY22" fmla="*/ 1182981 h 1182981"/>
              <a:gd name="connsiteX23" fmla="*/ 5554721 w 7948369"/>
              <a:gd name="connsiteY23" fmla="*/ 1182981 h 1182981"/>
              <a:gd name="connsiteX24" fmla="*/ 5124722 w 7948369"/>
              <a:gd name="connsiteY24" fmla="*/ 1182981 h 1182981"/>
              <a:gd name="connsiteX25" fmla="*/ 4392562 w 7948369"/>
              <a:gd name="connsiteY25" fmla="*/ 1182981 h 1182981"/>
              <a:gd name="connsiteX26" fmla="*/ 3811482 w 7948369"/>
              <a:gd name="connsiteY26" fmla="*/ 1182981 h 1182981"/>
              <a:gd name="connsiteX27" fmla="*/ 3457024 w 7948369"/>
              <a:gd name="connsiteY27" fmla="*/ 1182981 h 1182981"/>
              <a:gd name="connsiteX28" fmla="*/ 2724863 w 7948369"/>
              <a:gd name="connsiteY28" fmla="*/ 1182981 h 1182981"/>
              <a:gd name="connsiteX29" fmla="*/ 1992703 w 7948369"/>
              <a:gd name="connsiteY29" fmla="*/ 1182981 h 1182981"/>
              <a:gd name="connsiteX30" fmla="*/ 1336083 w 7948369"/>
              <a:gd name="connsiteY30" fmla="*/ 1182981 h 1182981"/>
              <a:gd name="connsiteX31" fmla="*/ 197167 w 7948369"/>
              <a:gd name="connsiteY31" fmla="*/ 1182981 h 1182981"/>
              <a:gd name="connsiteX32" fmla="*/ 0 w 7948369"/>
              <a:gd name="connsiteY32" fmla="*/ 985814 h 1182981"/>
              <a:gd name="connsiteX33" fmla="*/ 0 w 7948369"/>
              <a:gd name="connsiteY33" fmla="*/ 583604 h 1182981"/>
              <a:gd name="connsiteX34" fmla="*/ 0 w 7948369"/>
              <a:gd name="connsiteY34" fmla="*/ 197167 h 11829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7948369" h="1182981" fill="none" extrusionOk="0">
                <a:moveTo>
                  <a:pt x="0" y="197167"/>
                </a:moveTo>
                <a:cubicBezTo>
                  <a:pt x="-11588" y="90690"/>
                  <a:pt x="87755" y="23260"/>
                  <a:pt x="197167" y="0"/>
                </a:cubicBezTo>
                <a:cubicBezTo>
                  <a:pt x="360160" y="-38666"/>
                  <a:pt x="488325" y="49337"/>
                  <a:pt x="702706" y="0"/>
                </a:cubicBezTo>
                <a:cubicBezTo>
                  <a:pt x="917087" y="-49337"/>
                  <a:pt x="972040" y="15236"/>
                  <a:pt x="1208246" y="0"/>
                </a:cubicBezTo>
                <a:cubicBezTo>
                  <a:pt x="1444452" y="-15236"/>
                  <a:pt x="1705178" y="78097"/>
                  <a:pt x="1864865" y="0"/>
                </a:cubicBezTo>
                <a:cubicBezTo>
                  <a:pt x="2024552" y="-78097"/>
                  <a:pt x="2252530" y="74579"/>
                  <a:pt x="2521485" y="0"/>
                </a:cubicBezTo>
                <a:cubicBezTo>
                  <a:pt x="2790440" y="-74579"/>
                  <a:pt x="2765427" y="20539"/>
                  <a:pt x="2875944" y="0"/>
                </a:cubicBezTo>
                <a:cubicBezTo>
                  <a:pt x="2986461" y="-20539"/>
                  <a:pt x="3081259" y="41886"/>
                  <a:pt x="3230403" y="0"/>
                </a:cubicBezTo>
                <a:cubicBezTo>
                  <a:pt x="3379547" y="-41886"/>
                  <a:pt x="3501043" y="3756"/>
                  <a:pt x="3584861" y="0"/>
                </a:cubicBezTo>
                <a:cubicBezTo>
                  <a:pt x="3668679" y="-3756"/>
                  <a:pt x="3854264" y="37126"/>
                  <a:pt x="4014860" y="0"/>
                </a:cubicBezTo>
                <a:cubicBezTo>
                  <a:pt x="4175456" y="-37126"/>
                  <a:pt x="4465651" y="42844"/>
                  <a:pt x="4671480" y="0"/>
                </a:cubicBezTo>
                <a:cubicBezTo>
                  <a:pt x="4877309" y="-42844"/>
                  <a:pt x="4938269" y="462"/>
                  <a:pt x="5025939" y="0"/>
                </a:cubicBezTo>
                <a:cubicBezTo>
                  <a:pt x="5113609" y="-462"/>
                  <a:pt x="5371091" y="20409"/>
                  <a:pt x="5531478" y="0"/>
                </a:cubicBezTo>
                <a:cubicBezTo>
                  <a:pt x="5691865" y="-20409"/>
                  <a:pt x="5872690" y="16340"/>
                  <a:pt x="5961477" y="0"/>
                </a:cubicBezTo>
                <a:cubicBezTo>
                  <a:pt x="6050264" y="-16340"/>
                  <a:pt x="6288401" y="30349"/>
                  <a:pt x="6467016" y="0"/>
                </a:cubicBezTo>
                <a:cubicBezTo>
                  <a:pt x="6645631" y="-30349"/>
                  <a:pt x="6737614" y="45850"/>
                  <a:pt x="6897015" y="0"/>
                </a:cubicBezTo>
                <a:cubicBezTo>
                  <a:pt x="7056416" y="-45850"/>
                  <a:pt x="7499026" y="83714"/>
                  <a:pt x="7751202" y="0"/>
                </a:cubicBezTo>
                <a:cubicBezTo>
                  <a:pt x="7854779" y="-9674"/>
                  <a:pt x="7948487" y="106091"/>
                  <a:pt x="7948369" y="197167"/>
                </a:cubicBezTo>
                <a:cubicBezTo>
                  <a:pt x="7961513" y="341054"/>
                  <a:pt x="7920525" y="508703"/>
                  <a:pt x="7948369" y="599377"/>
                </a:cubicBezTo>
                <a:cubicBezTo>
                  <a:pt x="7976213" y="690051"/>
                  <a:pt x="7945809" y="873719"/>
                  <a:pt x="7948369" y="985814"/>
                </a:cubicBezTo>
                <a:cubicBezTo>
                  <a:pt x="7944641" y="1102132"/>
                  <a:pt x="7889236" y="1184125"/>
                  <a:pt x="7751202" y="1182981"/>
                </a:cubicBezTo>
                <a:cubicBezTo>
                  <a:pt x="7394145" y="1258763"/>
                  <a:pt x="7275008" y="1148856"/>
                  <a:pt x="7019042" y="1182981"/>
                </a:cubicBezTo>
                <a:cubicBezTo>
                  <a:pt x="6763076" y="1217106"/>
                  <a:pt x="6484904" y="1158943"/>
                  <a:pt x="6286881" y="1182981"/>
                </a:cubicBezTo>
                <a:cubicBezTo>
                  <a:pt x="6088858" y="1207019"/>
                  <a:pt x="5853731" y="1163544"/>
                  <a:pt x="5554721" y="1182981"/>
                </a:cubicBezTo>
                <a:cubicBezTo>
                  <a:pt x="5255711" y="1202418"/>
                  <a:pt x="5286472" y="1137294"/>
                  <a:pt x="5124722" y="1182981"/>
                </a:cubicBezTo>
                <a:cubicBezTo>
                  <a:pt x="4962972" y="1228668"/>
                  <a:pt x="4540946" y="1139246"/>
                  <a:pt x="4392562" y="1182981"/>
                </a:cubicBezTo>
                <a:cubicBezTo>
                  <a:pt x="4244178" y="1226716"/>
                  <a:pt x="4086544" y="1143465"/>
                  <a:pt x="3811482" y="1182981"/>
                </a:cubicBezTo>
                <a:cubicBezTo>
                  <a:pt x="3536420" y="1222497"/>
                  <a:pt x="3583123" y="1177935"/>
                  <a:pt x="3457024" y="1182981"/>
                </a:cubicBezTo>
                <a:cubicBezTo>
                  <a:pt x="3330925" y="1188027"/>
                  <a:pt x="3039584" y="1098300"/>
                  <a:pt x="2724863" y="1182981"/>
                </a:cubicBezTo>
                <a:cubicBezTo>
                  <a:pt x="2410142" y="1267662"/>
                  <a:pt x="2160635" y="1131916"/>
                  <a:pt x="1992703" y="1182981"/>
                </a:cubicBezTo>
                <a:cubicBezTo>
                  <a:pt x="1824771" y="1234046"/>
                  <a:pt x="1607570" y="1105400"/>
                  <a:pt x="1336083" y="1182981"/>
                </a:cubicBezTo>
                <a:cubicBezTo>
                  <a:pt x="1064596" y="1260562"/>
                  <a:pt x="708036" y="1153797"/>
                  <a:pt x="197167" y="1182981"/>
                </a:cubicBezTo>
                <a:cubicBezTo>
                  <a:pt x="108370" y="1182041"/>
                  <a:pt x="5418" y="1090117"/>
                  <a:pt x="0" y="985814"/>
                </a:cubicBezTo>
                <a:cubicBezTo>
                  <a:pt x="-33693" y="831703"/>
                  <a:pt x="45289" y="705722"/>
                  <a:pt x="0" y="583604"/>
                </a:cubicBezTo>
                <a:cubicBezTo>
                  <a:pt x="-45289" y="461486"/>
                  <a:pt x="13569" y="386742"/>
                  <a:pt x="0" y="197167"/>
                </a:cubicBezTo>
                <a:close/>
              </a:path>
              <a:path w="7948369" h="1182981" stroke="0" extrusionOk="0">
                <a:moveTo>
                  <a:pt x="0" y="197167"/>
                </a:moveTo>
                <a:cubicBezTo>
                  <a:pt x="-8729" y="85696"/>
                  <a:pt x="111234" y="17478"/>
                  <a:pt x="197167" y="0"/>
                </a:cubicBezTo>
                <a:cubicBezTo>
                  <a:pt x="484893" y="-38162"/>
                  <a:pt x="672547" y="5310"/>
                  <a:pt x="853787" y="0"/>
                </a:cubicBezTo>
                <a:cubicBezTo>
                  <a:pt x="1035027" y="-5310"/>
                  <a:pt x="1375194" y="17803"/>
                  <a:pt x="1510407" y="0"/>
                </a:cubicBezTo>
                <a:cubicBezTo>
                  <a:pt x="1645620" y="-17803"/>
                  <a:pt x="2012794" y="34331"/>
                  <a:pt x="2167027" y="0"/>
                </a:cubicBezTo>
                <a:cubicBezTo>
                  <a:pt x="2321260" y="-34331"/>
                  <a:pt x="2543598" y="74975"/>
                  <a:pt x="2899187" y="0"/>
                </a:cubicBezTo>
                <a:cubicBezTo>
                  <a:pt x="3254776" y="-74975"/>
                  <a:pt x="3213074" y="49382"/>
                  <a:pt x="3329186" y="0"/>
                </a:cubicBezTo>
                <a:cubicBezTo>
                  <a:pt x="3445298" y="-49382"/>
                  <a:pt x="3669507" y="42383"/>
                  <a:pt x="3910266" y="0"/>
                </a:cubicBezTo>
                <a:cubicBezTo>
                  <a:pt x="4151025" y="-42383"/>
                  <a:pt x="4308894" y="48576"/>
                  <a:pt x="4415805" y="0"/>
                </a:cubicBezTo>
                <a:cubicBezTo>
                  <a:pt x="4522716" y="-48576"/>
                  <a:pt x="4724674" y="3472"/>
                  <a:pt x="4845804" y="0"/>
                </a:cubicBezTo>
                <a:cubicBezTo>
                  <a:pt x="4966934" y="-3472"/>
                  <a:pt x="5211820" y="2370"/>
                  <a:pt x="5502424" y="0"/>
                </a:cubicBezTo>
                <a:cubicBezTo>
                  <a:pt x="5793028" y="-2370"/>
                  <a:pt x="5746621" y="17875"/>
                  <a:pt x="5856882" y="0"/>
                </a:cubicBezTo>
                <a:cubicBezTo>
                  <a:pt x="5967143" y="-17875"/>
                  <a:pt x="6053255" y="25632"/>
                  <a:pt x="6211341" y="0"/>
                </a:cubicBezTo>
                <a:cubicBezTo>
                  <a:pt x="6369427" y="-25632"/>
                  <a:pt x="6623513" y="24427"/>
                  <a:pt x="6867961" y="0"/>
                </a:cubicBezTo>
                <a:cubicBezTo>
                  <a:pt x="7112409" y="-24427"/>
                  <a:pt x="7324900" y="96184"/>
                  <a:pt x="7751202" y="0"/>
                </a:cubicBezTo>
                <a:cubicBezTo>
                  <a:pt x="7892141" y="-1492"/>
                  <a:pt x="7950141" y="97892"/>
                  <a:pt x="7948369" y="197167"/>
                </a:cubicBezTo>
                <a:cubicBezTo>
                  <a:pt x="7977587" y="288702"/>
                  <a:pt x="7926514" y="419128"/>
                  <a:pt x="7948369" y="583604"/>
                </a:cubicBezTo>
                <a:cubicBezTo>
                  <a:pt x="7970224" y="748080"/>
                  <a:pt x="7906069" y="786424"/>
                  <a:pt x="7948369" y="985814"/>
                </a:cubicBezTo>
                <a:cubicBezTo>
                  <a:pt x="7949024" y="1090085"/>
                  <a:pt x="7866126" y="1197264"/>
                  <a:pt x="7751202" y="1182981"/>
                </a:cubicBezTo>
                <a:cubicBezTo>
                  <a:pt x="7431707" y="1184407"/>
                  <a:pt x="7311113" y="1118371"/>
                  <a:pt x="7094582" y="1182981"/>
                </a:cubicBezTo>
                <a:cubicBezTo>
                  <a:pt x="6878051" y="1247591"/>
                  <a:pt x="6776030" y="1141045"/>
                  <a:pt x="6664583" y="1182981"/>
                </a:cubicBezTo>
                <a:cubicBezTo>
                  <a:pt x="6553136" y="1224917"/>
                  <a:pt x="6401348" y="1132822"/>
                  <a:pt x="6234584" y="1182981"/>
                </a:cubicBezTo>
                <a:cubicBezTo>
                  <a:pt x="6067820" y="1233140"/>
                  <a:pt x="5815465" y="1125415"/>
                  <a:pt x="5653505" y="1182981"/>
                </a:cubicBezTo>
                <a:cubicBezTo>
                  <a:pt x="5491545" y="1240547"/>
                  <a:pt x="5356605" y="1120882"/>
                  <a:pt x="5072425" y="1182981"/>
                </a:cubicBezTo>
                <a:cubicBezTo>
                  <a:pt x="4788245" y="1245080"/>
                  <a:pt x="4864148" y="1153330"/>
                  <a:pt x="4717966" y="1182981"/>
                </a:cubicBezTo>
                <a:cubicBezTo>
                  <a:pt x="4571784" y="1212632"/>
                  <a:pt x="4407800" y="1161727"/>
                  <a:pt x="4287967" y="1182981"/>
                </a:cubicBezTo>
                <a:cubicBezTo>
                  <a:pt x="4168134" y="1204235"/>
                  <a:pt x="4097365" y="1180782"/>
                  <a:pt x="3933509" y="1182981"/>
                </a:cubicBezTo>
                <a:cubicBezTo>
                  <a:pt x="3769653" y="1185180"/>
                  <a:pt x="3642495" y="1154274"/>
                  <a:pt x="3503510" y="1182981"/>
                </a:cubicBezTo>
                <a:cubicBezTo>
                  <a:pt x="3364525" y="1211688"/>
                  <a:pt x="3070510" y="1139497"/>
                  <a:pt x="2846890" y="1182981"/>
                </a:cubicBezTo>
                <a:cubicBezTo>
                  <a:pt x="2623270" y="1226465"/>
                  <a:pt x="2522857" y="1138782"/>
                  <a:pt x="2416891" y="1182981"/>
                </a:cubicBezTo>
                <a:cubicBezTo>
                  <a:pt x="2310925" y="1227180"/>
                  <a:pt x="1973197" y="1178662"/>
                  <a:pt x="1835812" y="1182981"/>
                </a:cubicBezTo>
                <a:cubicBezTo>
                  <a:pt x="1698427" y="1187300"/>
                  <a:pt x="1493738" y="1153609"/>
                  <a:pt x="1330272" y="1182981"/>
                </a:cubicBezTo>
                <a:cubicBezTo>
                  <a:pt x="1166806" y="1212353"/>
                  <a:pt x="1101131" y="1180780"/>
                  <a:pt x="900273" y="1182981"/>
                </a:cubicBezTo>
                <a:cubicBezTo>
                  <a:pt x="699415" y="1185182"/>
                  <a:pt x="395434" y="1173524"/>
                  <a:pt x="197167" y="1182981"/>
                </a:cubicBezTo>
                <a:cubicBezTo>
                  <a:pt x="77995" y="1163783"/>
                  <a:pt x="24785" y="1110060"/>
                  <a:pt x="0" y="985814"/>
                </a:cubicBezTo>
                <a:cubicBezTo>
                  <a:pt x="-31532" y="872001"/>
                  <a:pt x="675" y="788128"/>
                  <a:pt x="0" y="615150"/>
                </a:cubicBezTo>
                <a:cubicBezTo>
                  <a:pt x="-675" y="442172"/>
                  <a:pt x="10525" y="353635"/>
                  <a:pt x="0" y="197167"/>
                </a:cubicBezTo>
                <a:close/>
              </a:path>
            </a:pathLst>
          </a:custGeom>
          <a:solidFill>
            <a:srgbClr val="FFC000">
              <a:lumMod val="20000"/>
              <a:lumOff val="80000"/>
            </a:srgbClr>
          </a:solidFill>
          <a:ln w="12700" cap="flat" cmpd="sng" algn="ctr">
            <a:solidFill>
              <a:srgbClr val="FFC00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xmlns="" sd="344437782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604693" y="860608"/>
            <a:ext cx="77648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 </a:t>
            </a:r>
            <a:r>
              <a:rPr lang="en-US" sz="5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7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= ?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23C83AB-F566-448D-9941-BD52B195FB4F}"/>
              </a:ext>
            </a:extLst>
          </p:cNvPr>
          <p:cNvSpPr txBox="1"/>
          <p:nvPr/>
        </p:nvSpPr>
        <p:spPr>
          <a:xfrm>
            <a:off x="4090539" y="2886075"/>
            <a:ext cx="48196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 err="1"/>
              <a:t>Đáp</a:t>
            </a:r>
            <a:r>
              <a:rPr lang="en-US" sz="8000" dirty="0"/>
              <a:t> </a:t>
            </a:r>
            <a:r>
              <a:rPr lang="en-US" sz="8000" dirty="0" err="1"/>
              <a:t>án</a:t>
            </a:r>
            <a:r>
              <a:rPr lang="en-US" sz="8000" dirty="0"/>
              <a:t>: 0</a:t>
            </a:r>
          </a:p>
        </p:txBody>
      </p:sp>
    </p:spTree>
    <p:extLst>
      <p:ext uri="{BB962C8B-B14F-4D97-AF65-F5344CB8AC3E}">
        <p14:creationId xmlns:p14="http://schemas.microsoft.com/office/powerpoint/2010/main" val="94683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275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1" grpId="0" animBg="1"/>
      <p:bldP spid="20" grpId="0"/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20">
            <a:extLst>
              <a:ext uri="{FF2B5EF4-FFF2-40B4-BE49-F238E27FC236}">
                <a16:creationId xmlns:a16="http://schemas.microsoft.com/office/drawing/2014/main" id="{D82C1424-E13E-4F91-9646-75ABF48137E4}"/>
              </a:ext>
            </a:extLst>
          </p:cNvPr>
          <p:cNvSpPr/>
          <p:nvPr/>
        </p:nvSpPr>
        <p:spPr>
          <a:xfrm>
            <a:off x="3152022" y="2886075"/>
            <a:ext cx="6501709" cy="1779449"/>
          </a:xfrm>
          <a:prstGeom prst="roundRect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Left Arrow 5">
            <a:hlinkClick r:id="rId5" action="ppaction://hlinksldjump"/>
            <a:extLst>
              <a:ext uri="{FF2B5EF4-FFF2-40B4-BE49-F238E27FC236}">
                <a16:creationId xmlns:a16="http://schemas.microsoft.com/office/drawing/2014/main" id="{A7D26D93-D0C3-4561-8F53-F51621285DBC}"/>
              </a:ext>
            </a:extLst>
          </p:cNvPr>
          <p:cNvSpPr/>
          <p:nvPr/>
        </p:nvSpPr>
        <p:spPr>
          <a:xfrm>
            <a:off x="335280" y="5897880"/>
            <a:ext cx="1463040" cy="838200"/>
          </a:xfrm>
          <a:prstGeom prst="leftArrow">
            <a:avLst/>
          </a:prstGeom>
          <a:solidFill>
            <a:srgbClr val="00206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về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0" name="Am-thanh-tra-loi-dung-www_yeualo_com">
            <a:hlinkClick r:id="" action="ppaction://media"/>
            <a:extLst>
              <a:ext uri="{FF2B5EF4-FFF2-40B4-BE49-F238E27FC236}">
                <a16:creationId xmlns:a16="http://schemas.microsoft.com/office/drawing/2014/main" id="{B1F826DF-426C-4A1E-AAED-09131EBFBA1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1" end="5188.833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192000" y="-1428750"/>
            <a:ext cx="1085850" cy="1085850"/>
          </a:xfrm>
          <a:prstGeom prst="rect">
            <a:avLst/>
          </a:prstGeom>
        </p:spPr>
      </p:pic>
      <p:sp>
        <p:nvSpPr>
          <p:cNvPr id="21" name="Rectangle: Rounded Corners 43">
            <a:extLst>
              <a:ext uri="{FF2B5EF4-FFF2-40B4-BE49-F238E27FC236}">
                <a16:creationId xmlns:a16="http://schemas.microsoft.com/office/drawing/2014/main" id="{F3DB321F-8E26-4BDB-B85E-58C1CC741DEA}"/>
              </a:ext>
            </a:extLst>
          </p:cNvPr>
          <p:cNvSpPr/>
          <p:nvPr/>
        </p:nvSpPr>
        <p:spPr>
          <a:xfrm>
            <a:off x="2326155" y="751942"/>
            <a:ext cx="7948369" cy="1182981"/>
          </a:xfrm>
          <a:custGeom>
            <a:avLst/>
            <a:gdLst>
              <a:gd name="connsiteX0" fmla="*/ 0 w 7948369"/>
              <a:gd name="connsiteY0" fmla="*/ 197167 h 1182981"/>
              <a:gd name="connsiteX1" fmla="*/ 197167 w 7948369"/>
              <a:gd name="connsiteY1" fmla="*/ 0 h 1182981"/>
              <a:gd name="connsiteX2" fmla="*/ 702706 w 7948369"/>
              <a:gd name="connsiteY2" fmla="*/ 0 h 1182981"/>
              <a:gd name="connsiteX3" fmla="*/ 1208246 w 7948369"/>
              <a:gd name="connsiteY3" fmla="*/ 0 h 1182981"/>
              <a:gd name="connsiteX4" fmla="*/ 1864865 w 7948369"/>
              <a:gd name="connsiteY4" fmla="*/ 0 h 1182981"/>
              <a:gd name="connsiteX5" fmla="*/ 2521485 w 7948369"/>
              <a:gd name="connsiteY5" fmla="*/ 0 h 1182981"/>
              <a:gd name="connsiteX6" fmla="*/ 2875944 w 7948369"/>
              <a:gd name="connsiteY6" fmla="*/ 0 h 1182981"/>
              <a:gd name="connsiteX7" fmla="*/ 3230403 w 7948369"/>
              <a:gd name="connsiteY7" fmla="*/ 0 h 1182981"/>
              <a:gd name="connsiteX8" fmla="*/ 3584861 w 7948369"/>
              <a:gd name="connsiteY8" fmla="*/ 0 h 1182981"/>
              <a:gd name="connsiteX9" fmla="*/ 4014860 w 7948369"/>
              <a:gd name="connsiteY9" fmla="*/ 0 h 1182981"/>
              <a:gd name="connsiteX10" fmla="*/ 4671480 w 7948369"/>
              <a:gd name="connsiteY10" fmla="*/ 0 h 1182981"/>
              <a:gd name="connsiteX11" fmla="*/ 5025939 w 7948369"/>
              <a:gd name="connsiteY11" fmla="*/ 0 h 1182981"/>
              <a:gd name="connsiteX12" fmla="*/ 5531478 w 7948369"/>
              <a:gd name="connsiteY12" fmla="*/ 0 h 1182981"/>
              <a:gd name="connsiteX13" fmla="*/ 5961477 w 7948369"/>
              <a:gd name="connsiteY13" fmla="*/ 0 h 1182981"/>
              <a:gd name="connsiteX14" fmla="*/ 6467016 w 7948369"/>
              <a:gd name="connsiteY14" fmla="*/ 0 h 1182981"/>
              <a:gd name="connsiteX15" fmla="*/ 6897015 w 7948369"/>
              <a:gd name="connsiteY15" fmla="*/ 0 h 1182981"/>
              <a:gd name="connsiteX16" fmla="*/ 7751202 w 7948369"/>
              <a:gd name="connsiteY16" fmla="*/ 0 h 1182981"/>
              <a:gd name="connsiteX17" fmla="*/ 7948369 w 7948369"/>
              <a:gd name="connsiteY17" fmla="*/ 197167 h 1182981"/>
              <a:gd name="connsiteX18" fmla="*/ 7948369 w 7948369"/>
              <a:gd name="connsiteY18" fmla="*/ 599377 h 1182981"/>
              <a:gd name="connsiteX19" fmla="*/ 7948369 w 7948369"/>
              <a:gd name="connsiteY19" fmla="*/ 985814 h 1182981"/>
              <a:gd name="connsiteX20" fmla="*/ 7751202 w 7948369"/>
              <a:gd name="connsiteY20" fmla="*/ 1182981 h 1182981"/>
              <a:gd name="connsiteX21" fmla="*/ 7019042 w 7948369"/>
              <a:gd name="connsiteY21" fmla="*/ 1182981 h 1182981"/>
              <a:gd name="connsiteX22" fmla="*/ 6286881 w 7948369"/>
              <a:gd name="connsiteY22" fmla="*/ 1182981 h 1182981"/>
              <a:gd name="connsiteX23" fmla="*/ 5554721 w 7948369"/>
              <a:gd name="connsiteY23" fmla="*/ 1182981 h 1182981"/>
              <a:gd name="connsiteX24" fmla="*/ 5124722 w 7948369"/>
              <a:gd name="connsiteY24" fmla="*/ 1182981 h 1182981"/>
              <a:gd name="connsiteX25" fmla="*/ 4392562 w 7948369"/>
              <a:gd name="connsiteY25" fmla="*/ 1182981 h 1182981"/>
              <a:gd name="connsiteX26" fmla="*/ 3811482 w 7948369"/>
              <a:gd name="connsiteY26" fmla="*/ 1182981 h 1182981"/>
              <a:gd name="connsiteX27" fmla="*/ 3457024 w 7948369"/>
              <a:gd name="connsiteY27" fmla="*/ 1182981 h 1182981"/>
              <a:gd name="connsiteX28" fmla="*/ 2724863 w 7948369"/>
              <a:gd name="connsiteY28" fmla="*/ 1182981 h 1182981"/>
              <a:gd name="connsiteX29" fmla="*/ 1992703 w 7948369"/>
              <a:gd name="connsiteY29" fmla="*/ 1182981 h 1182981"/>
              <a:gd name="connsiteX30" fmla="*/ 1336083 w 7948369"/>
              <a:gd name="connsiteY30" fmla="*/ 1182981 h 1182981"/>
              <a:gd name="connsiteX31" fmla="*/ 197167 w 7948369"/>
              <a:gd name="connsiteY31" fmla="*/ 1182981 h 1182981"/>
              <a:gd name="connsiteX32" fmla="*/ 0 w 7948369"/>
              <a:gd name="connsiteY32" fmla="*/ 985814 h 1182981"/>
              <a:gd name="connsiteX33" fmla="*/ 0 w 7948369"/>
              <a:gd name="connsiteY33" fmla="*/ 583604 h 1182981"/>
              <a:gd name="connsiteX34" fmla="*/ 0 w 7948369"/>
              <a:gd name="connsiteY34" fmla="*/ 197167 h 11829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7948369" h="1182981" fill="none" extrusionOk="0">
                <a:moveTo>
                  <a:pt x="0" y="197167"/>
                </a:moveTo>
                <a:cubicBezTo>
                  <a:pt x="-11588" y="90690"/>
                  <a:pt x="87755" y="23260"/>
                  <a:pt x="197167" y="0"/>
                </a:cubicBezTo>
                <a:cubicBezTo>
                  <a:pt x="360160" y="-38666"/>
                  <a:pt x="488325" y="49337"/>
                  <a:pt x="702706" y="0"/>
                </a:cubicBezTo>
                <a:cubicBezTo>
                  <a:pt x="917087" y="-49337"/>
                  <a:pt x="972040" y="15236"/>
                  <a:pt x="1208246" y="0"/>
                </a:cubicBezTo>
                <a:cubicBezTo>
                  <a:pt x="1444452" y="-15236"/>
                  <a:pt x="1705178" y="78097"/>
                  <a:pt x="1864865" y="0"/>
                </a:cubicBezTo>
                <a:cubicBezTo>
                  <a:pt x="2024552" y="-78097"/>
                  <a:pt x="2252530" y="74579"/>
                  <a:pt x="2521485" y="0"/>
                </a:cubicBezTo>
                <a:cubicBezTo>
                  <a:pt x="2790440" y="-74579"/>
                  <a:pt x="2765427" y="20539"/>
                  <a:pt x="2875944" y="0"/>
                </a:cubicBezTo>
                <a:cubicBezTo>
                  <a:pt x="2986461" y="-20539"/>
                  <a:pt x="3081259" y="41886"/>
                  <a:pt x="3230403" y="0"/>
                </a:cubicBezTo>
                <a:cubicBezTo>
                  <a:pt x="3379547" y="-41886"/>
                  <a:pt x="3501043" y="3756"/>
                  <a:pt x="3584861" y="0"/>
                </a:cubicBezTo>
                <a:cubicBezTo>
                  <a:pt x="3668679" y="-3756"/>
                  <a:pt x="3854264" y="37126"/>
                  <a:pt x="4014860" y="0"/>
                </a:cubicBezTo>
                <a:cubicBezTo>
                  <a:pt x="4175456" y="-37126"/>
                  <a:pt x="4465651" y="42844"/>
                  <a:pt x="4671480" y="0"/>
                </a:cubicBezTo>
                <a:cubicBezTo>
                  <a:pt x="4877309" y="-42844"/>
                  <a:pt x="4938269" y="462"/>
                  <a:pt x="5025939" y="0"/>
                </a:cubicBezTo>
                <a:cubicBezTo>
                  <a:pt x="5113609" y="-462"/>
                  <a:pt x="5371091" y="20409"/>
                  <a:pt x="5531478" y="0"/>
                </a:cubicBezTo>
                <a:cubicBezTo>
                  <a:pt x="5691865" y="-20409"/>
                  <a:pt x="5872690" y="16340"/>
                  <a:pt x="5961477" y="0"/>
                </a:cubicBezTo>
                <a:cubicBezTo>
                  <a:pt x="6050264" y="-16340"/>
                  <a:pt x="6288401" y="30349"/>
                  <a:pt x="6467016" y="0"/>
                </a:cubicBezTo>
                <a:cubicBezTo>
                  <a:pt x="6645631" y="-30349"/>
                  <a:pt x="6737614" y="45850"/>
                  <a:pt x="6897015" y="0"/>
                </a:cubicBezTo>
                <a:cubicBezTo>
                  <a:pt x="7056416" y="-45850"/>
                  <a:pt x="7499026" y="83714"/>
                  <a:pt x="7751202" y="0"/>
                </a:cubicBezTo>
                <a:cubicBezTo>
                  <a:pt x="7854779" y="-9674"/>
                  <a:pt x="7948487" y="106091"/>
                  <a:pt x="7948369" y="197167"/>
                </a:cubicBezTo>
                <a:cubicBezTo>
                  <a:pt x="7961513" y="341054"/>
                  <a:pt x="7920525" y="508703"/>
                  <a:pt x="7948369" y="599377"/>
                </a:cubicBezTo>
                <a:cubicBezTo>
                  <a:pt x="7976213" y="690051"/>
                  <a:pt x="7945809" y="873719"/>
                  <a:pt x="7948369" y="985814"/>
                </a:cubicBezTo>
                <a:cubicBezTo>
                  <a:pt x="7944641" y="1102132"/>
                  <a:pt x="7889236" y="1184125"/>
                  <a:pt x="7751202" y="1182981"/>
                </a:cubicBezTo>
                <a:cubicBezTo>
                  <a:pt x="7394145" y="1258763"/>
                  <a:pt x="7275008" y="1148856"/>
                  <a:pt x="7019042" y="1182981"/>
                </a:cubicBezTo>
                <a:cubicBezTo>
                  <a:pt x="6763076" y="1217106"/>
                  <a:pt x="6484904" y="1158943"/>
                  <a:pt x="6286881" y="1182981"/>
                </a:cubicBezTo>
                <a:cubicBezTo>
                  <a:pt x="6088858" y="1207019"/>
                  <a:pt x="5853731" y="1163544"/>
                  <a:pt x="5554721" y="1182981"/>
                </a:cubicBezTo>
                <a:cubicBezTo>
                  <a:pt x="5255711" y="1202418"/>
                  <a:pt x="5286472" y="1137294"/>
                  <a:pt x="5124722" y="1182981"/>
                </a:cubicBezTo>
                <a:cubicBezTo>
                  <a:pt x="4962972" y="1228668"/>
                  <a:pt x="4540946" y="1139246"/>
                  <a:pt x="4392562" y="1182981"/>
                </a:cubicBezTo>
                <a:cubicBezTo>
                  <a:pt x="4244178" y="1226716"/>
                  <a:pt x="4086544" y="1143465"/>
                  <a:pt x="3811482" y="1182981"/>
                </a:cubicBezTo>
                <a:cubicBezTo>
                  <a:pt x="3536420" y="1222497"/>
                  <a:pt x="3583123" y="1177935"/>
                  <a:pt x="3457024" y="1182981"/>
                </a:cubicBezTo>
                <a:cubicBezTo>
                  <a:pt x="3330925" y="1188027"/>
                  <a:pt x="3039584" y="1098300"/>
                  <a:pt x="2724863" y="1182981"/>
                </a:cubicBezTo>
                <a:cubicBezTo>
                  <a:pt x="2410142" y="1267662"/>
                  <a:pt x="2160635" y="1131916"/>
                  <a:pt x="1992703" y="1182981"/>
                </a:cubicBezTo>
                <a:cubicBezTo>
                  <a:pt x="1824771" y="1234046"/>
                  <a:pt x="1607570" y="1105400"/>
                  <a:pt x="1336083" y="1182981"/>
                </a:cubicBezTo>
                <a:cubicBezTo>
                  <a:pt x="1064596" y="1260562"/>
                  <a:pt x="708036" y="1153797"/>
                  <a:pt x="197167" y="1182981"/>
                </a:cubicBezTo>
                <a:cubicBezTo>
                  <a:pt x="108370" y="1182041"/>
                  <a:pt x="5418" y="1090117"/>
                  <a:pt x="0" y="985814"/>
                </a:cubicBezTo>
                <a:cubicBezTo>
                  <a:pt x="-33693" y="831703"/>
                  <a:pt x="45289" y="705722"/>
                  <a:pt x="0" y="583604"/>
                </a:cubicBezTo>
                <a:cubicBezTo>
                  <a:pt x="-45289" y="461486"/>
                  <a:pt x="13569" y="386742"/>
                  <a:pt x="0" y="197167"/>
                </a:cubicBezTo>
                <a:close/>
              </a:path>
              <a:path w="7948369" h="1182981" stroke="0" extrusionOk="0">
                <a:moveTo>
                  <a:pt x="0" y="197167"/>
                </a:moveTo>
                <a:cubicBezTo>
                  <a:pt x="-8729" y="85696"/>
                  <a:pt x="111234" y="17478"/>
                  <a:pt x="197167" y="0"/>
                </a:cubicBezTo>
                <a:cubicBezTo>
                  <a:pt x="484893" y="-38162"/>
                  <a:pt x="672547" y="5310"/>
                  <a:pt x="853787" y="0"/>
                </a:cubicBezTo>
                <a:cubicBezTo>
                  <a:pt x="1035027" y="-5310"/>
                  <a:pt x="1375194" y="17803"/>
                  <a:pt x="1510407" y="0"/>
                </a:cubicBezTo>
                <a:cubicBezTo>
                  <a:pt x="1645620" y="-17803"/>
                  <a:pt x="2012794" y="34331"/>
                  <a:pt x="2167027" y="0"/>
                </a:cubicBezTo>
                <a:cubicBezTo>
                  <a:pt x="2321260" y="-34331"/>
                  <a:pt x="2543598" y="74975"/>
                  <a:pt x="2899187" y="0"/>
                </a:cubicBezTo>
                <a:cubicBezTo>
                  <a:pt x="3254776" y="-74975"/>
                  <a:pt x="3213074" y="49382"/>
                  <a:pt x="3329186" y="0"/>
                </a:cubicBezTo>
                <a:cubicBezTo>
                  <a:pt x="3445298" y="-49382"/>
                  <a:pt x="3669507" y="42383"/>
                  <a:pt x="3910266" y="0"/>
                </a:cubicBezTo>
                <a:cubicBezTo>
                  <a:pt x="4151025" y="-42383"/>
                  <a:pt x="4308894" y="48576"/>
                  <a:pt x="4415805" y="0"/>
                </a:cubicBezTo>
                <a:cubicBezTo>
                  <a:pt x="4522716" y="-48576"/>
                  <a:pt x="4724674" y="3472"/>
                  <a:pt x="4845804" y="0"/>
                </a:cubicBezTo>
                <a:cubicBezTo>
                  <a:pt x="4966934" y="-3472"/>
                  <a:pt x="5211820" y="2370"/>
                  <a:pt x="5502424" y="0"/>
                </a:cubicBezTo>
                <a:cubicBezTo>
                  <a:pt x="5793028" y="-2370"/>
                  <a:pt x="5746621" y="17875"/>
                  <a:pt x="5856882" y="0"/>
                </a:cubicBezTo>
                <a:cubicBezTo>
                  <a:pt x="5967143" y="-17875"/>
                  <a:pt x="6053255" y="25632"/>
                  <a:pt x="6211341" y="0"/>
                </a:cubicBezTo>
                <a:cubicBezTo>
                  <a:pt x="6369427" y="-25632"/>
                  <a:pt x="6623513" y="24427"/>
                  <a:pt x="6867961" y="0"/>
                </a:cubicBezTo>
                <a:cubicBezTo>
                  <a:pt x="7112409" y="-24427"/>
                  <a:pt x="7324900" y="96184"/>
                  <a:pt x="7751202" y="0"/>
                </a:cubicBezTo>
                <a:cubicBezTo>
                  <a:pt x="7892141" y="-1492"/>
                  <a:pt x="7950141" y="97892"/>
                  <a:pt x="7948369" y="197167"/>
                </a:cubicBezTo>
                <a:cubicBezTo>
                  <a:pt x="7977587" y="288702"/>
                  <a:pt x="7926514" y="419128"/>
                  <a:pt x="7948369" y="583604"/>
                </a:cubicBezTo>
                <a:cubicBezTo>
                  <a:pt x="7970224" y="748080"/>
                  <a:pt x="7906069" y="786424"/>
                  <a:pt x="7948369" y="985814"/>
                </a:cubicBezTo>
                <a:cubicBezTo>
                  <a:pt x="7949024" y="1090085"/>
                  <a:pt x="7866126" y="1197264"/>
                  <a:pt x="7751202" y="1182981"/>
                </a:cubicBezTo>
                <a:cubicBezTo>
                  <a:pt x="7431707" y="1184407"/>
                  <a:pt x="7311113" y="1118371"/>
                  <a:pt x="7094582" y="1182981"/>
                </a:cubicBezTo>
                <a:cubicBezTo>
                  <a:pt x="6878051" y="1247591"/>
                  <a:pt x="6776030" y="1141045"/>
                  <a:pt x="6664583" y="1182981"/>
                </a:cubicBezTo>
                <a:cubicBezTo>
                  <a:pt x="6553136" y="1224917"/>
                  <a:pt x="6401348" y="1132822"/>
                  <a:pt x="6234584" y="1182981"/>
                </a:cubicBezTo>
                <a:cubicBezTo>
                  <a:pt x="6067820" y="1233140"/>
                  <a:pt x="5815465" y="1125415"/>
                  <a:pt x="5653505" y="1182981"/>
                </a:cubicBezTo>
                <a:cubicBezTo>
                  <a:pt x="5491545" y="1240547"/>
                  <a:pt x="5356605" y="1120882"/>
                  <a:pt x="5072425" y="1182981"/>
                </a:cubicBezTo>
                <a:cubicBezTo>
                  <a:pt x="4788245" y="1245080"/>
                  <a:pt x="4864148" y="1153330"/>
                  <a:pt x="4717966" y="1182981"/>
                </a:cubicBezTo>
                <a:cubicBezTo>
                  <a:pt x="4571784" y="1212632"/>
                  <a:pt x="4407800" y="1161727"/>
                  <a:pt x="4287967" y="1182981"/>
                </a:cubicBezTo>
                <a:cubicBezTo>
                  <a:pt x="4168134" y="1204235"/>
                  <a:pt x="4097365" y="1180782"/>
                  <a:pt x="3933509" y="1182981"/>
                </a:cubicBezTo>
                <a:cubicBezTo>
                  <a:pt x="3769653" y="1185180"/>
                  <a:pt x="3642495" y="1154274"/>
                  <a:pt x="3503510" y="1182981"/>
                </a:cubicBezTo>
                <a:cubicBezTo>
                  <a:pt x="3364525" y="1211688"/>
                  <a:pt x="3070510" y="1139497"/>
                  <a:pt x="2846890" y="1182981"/>
                </a:cubicBezTo>
                <a:cubicBezTo>
                  <a:pt x="2623270" y="1226465"/>
                  <a:pt x="2522857" y="1138782"/>
                  <a:pt x="2416891" y="1182981"/>
                </a:cubicBezTo>
                <a:cubicBezTo>
                  <a:pt x="2310925" y="1227180"/>
                  <a:pt x="1973197" y="1178662"/>
                  <a:pt x="1835812" y="1182981"/>
                </a:cubicBezTo>
                <a:cubicBezTo>
                  <a:pt x="1698427" y="1187300"/>
                  <a:pt x="1493738" y="1153609"/>
                  <a:pt x="1330272" y="1182981"/>
                </a:cubicBezTo>
                <a:cubicBezTo>
                  <a:pt x="1166806" y="1212353"/>
                  <a:pt x="1101131" y="1180780"/>
                  <a:pt x="900273" y="1182981"/>
                </a:cubicBezTo>
                <a:cubicBezTo>
                  <a:pt x="699415" y="1185182"/>
                  <a:pt x="395434" y="1173524"/>
                  <a:pt x="197167" y="1182981"/>
                </a:cubicBezTo>
                <a:cubicBezTo>
                  <a:pt x="77995" y="1163783"/>
                  <a:pt x="24785" y="1110060"/>
                  <a:pt x="0" y="985814"/>
                </a:cubicBezTo>
                <a:cubicBezTo>
                  <a:pt x="-31532" y="872001"/>
                  <a:pt x="675" y="788128"/>
                  <a:pt x="0" y="615150"/>
                </a:cubicBezTo>
                <a:cubicBezTo>
                  <a:pt x="-675" y="442172"/>
                  <a:pt x="10525" y="353635"/>
                  <a:pt x="0" y="197167"/>
                </a:cubicBezTo>
                <a:close/>
              </a:path>
            </a:pathLst>
          </a:custGeom>
          <a:solidFill>
            <a:srgbClr val="FFC000">
              <a:lumMod val="20000"/>
              <a:lumOff val="80000"/>
            </a:srgbClr>
          </a:solidFill>
          <a:ln w="12700" cap="flat" cmpd="sng" algn="ctr">
            <a:solidFill>
              <a:srgbClr val="FFC00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xmlns="" sd="344437782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29BCED6-6CCF-4DB8-A0F0-A6273698CDFA}"/>
              </a:ext>
            </a:extLst>
          </p:cNvPr>
          <p:cNvSpPr txBox="1"/>
          <p:nvPr/>
        </p:nvSpPr>
        <p:spPr>
          <a:xfrm>
            <a:off x="2604693" y="860608"/>
            <a:ext cx="77648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600" b="1" dirty="0" err="1">
                <a:solidFill>
                  <a:srgbClr val="002060"/>
                </a:solidFill>
              </a:rPr>
              <a:t>Có</a:t>
            </a:r>
            <a:r>
              <a:rPr lang="en-US" sz="3600" b="1" dirty="0">
                <a:solidFill>
                  <a:srgbClr val="002060"/>
                </a:solidFill>
              </a:rPr>
              <a:t> 6 </a:t>
            </a:r>
            <a:r>
              <a:rPr lang="en-US" sz="3600" b="1" dirty="0" err="1">
                <a:solidFill>
                  <a:srgbClr val="002060"/>
                </a:solidFill>
              </a:rPr>
              <a:t>hộp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bút</a:t>
            </a:r>
            <a:r>
              <a:rPr lang="en-US" sz="3600" b="1" dirty="0">
                <a:solidFill>
                  <a:srgbClr val="002060"/>
                </a:solidFill>
              </a:rPr>
              <a:t>, </a:t>
            </a:r>
            <a:r>
              <a:rPr lang="en-US" sz="3600" b="1" dirty="0" err="1">
                <a:solidFill>
                  <a:srgbClr val="002060"/>
                </a:solidFill>
              </a:rPr>
              <a:t>mỗi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hộp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có</a:t>
            </a:r>
            <a:r>
              <a:rPr lang="en-US" sz="3600" b="1" dirty="0">
                <a:solidFill>
                  <a:srgbClr val="002060"/>
                </a:solidFill>
              </a:rPr>
              <a:t> 4 </a:t>
            </a:r>
            <a:r>
              <a:rPr lang="en-US" sz="3600" b="1" dirty="0" err="1">
                <a:solidFill>
                  <a:srgbClr val="002060"/>
                </a:solidFill>
              </a:rPr>
              <a:t>cái</a:t>
            </a:r>
            <a:r>
              <a:rPr lang="en-US" sz="3600" b="1" dirty="0">
                <a:solidFill>
                  <a:srgbClr val="002060"/>
                </a:solidFill>
              </a:rPr>
              <a:t>. </a:t>
            </a:r>
            <a:r>
              <a:rPr lang="en-US" sz="3600" b="1" dirty="0" err="1">
                <a:solidFill>
                  <a:srgbClr val="002060"/>
                </a:solidFill>
              </a:rPr>
              <a:t>Vậy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có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tất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cả</a:t>
            </a:r>
            <a:r>
              <a:rPr lang="en-US" sz="3600" b="1" dirty="0">
                <a:solidFill>
                  <a:srgbClr val="002060"/>
                </a:solidFill>
              </a:rPr>
              <a:t>…. </a:t>
            </a:r>
            <a:r>
              <a:rPr lang="en-US" sz="3600" b="1" dirty="0" err="1">
                <a:solidFill>
                  <a:srgbClr val="002060"/>
                </a:solidFill>
              </a:rPr>
              <a:t>cái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bút</a:t>
            </a:r>
            <a:r>
              <a:rPr lang="en-US" sz="3600" b="1" dirty="0">
                <a:solidFill>
                  <a:srgbClr val="002060"/>
                </a:solidFill>
              </a:rPr>
              <a:t>:</a:t>
            </a: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3D6A727-3154-49CD-A2C6-DC4A930230F7}"/>
              </a:ext>
            </a:extLst>
          </p:cNvPr>
          <p:cNvSpPr txBox="1"/>
          <p:nvPr/>
        </p:nvSpPr>
        <p:spPr>
          <a:xfrm>
            <a:off x="3797889" y="3171301"/>
            <a:ext cx="53784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err="1"/>
              <a:t>Đáp</a:t>
            </a:r>
            <a:r>
              <a:rPr lang="en-US" sz="5400" dirty="0"/>
              <a:t> </a:t>
            </a:r>
            <a:r>
              <a:rPr lang="en-US" sz="5400" dirty="0" err="1"/>
              <a:t>án</a:t>
            </a:r>
            <a:r>
              <a:rPr lang="en-US" sz="5400" dirty="0"/>
              <a:t>: 24 </a:t>
            </a:r>
            <a:r>
              <a:rPr lang="en-US" sz="5400" dirty="0" err="1"/>
              <a:t>cái</a:t>
            </a:r>
            <a:r>
              <a:rPr lang="en-US" sz="5400" dirty="0"/>
              <a:t> </a:t>
            </a:r>
            <a:r>
              <a:rPr lang="en-US" sz="5400" dirty="0" err="1"/>
              <a:t>bút</a:t>
            </a:r>
            <a:r>
              <a:rPr lang="en-US" sz="5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69542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2756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12" grpId="0" animBg="1"/>
      <p:bldP spid="22" grpId="0"/>
      <p:bldP spid="2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A_圆角矩形 10"/>
          <p:cNvSpPr/>
          <p:nvPr>
            <p:custDataLst>
              <p:tags r:id="rId1"/>
            </p:custDataLst>
          </p:nvPr>
        </p:nvSpPr>
        <p:spPr>
          <a:xfrm>
            <a:off x="1033670" y="277906"/>
            <a:ext cx="10277060" cy="5897855"/>
          </a:xfrm>
          <a:prstGeom prst="roundRect">
            <a:avLst/>
          </a:prstGeom>
          <a:solidFill>
            <a:schemeClr val="bg1"/>
          </a:solidFill>
          <a:ln w="57150" cmpd="sng">
            <a:solidFill>
              <a:srgbClr val="40272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</a:endParaRPr>
          </a:p>
        </p:txBody>
      </p:sp>
      <p:pic>
        <p:nvPicPr>
          <p:cNvPr id="14" name="PA_图片 13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901"/>
          <a:stretch/>
        </p:blipFill>
        <p:spPr>
          <a:xfrm>
            <a:off x="-734292" y="5043055"/>
            <a:ext cx="10058400" cy="1814945"/>
          </a:xfrm>
          <a:prstGeom prst="rect">
            <a:avLst/>
          </a:prstGeom>
        </p:spPr>
      </p:pic>
      <p:pic>
        <p:nvPicPr>
          <p:cNvPr id="15" name="PA_图片 14"/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4" t="67901"/>
          <a:stretch/>
        </p:blipFill>
        <p:spPr>
          <a:xfrm flipH="1">
            <a:off x="6816436" y="5043055"/>
            <a:ext cx="5342613" cy="1814945"/>
          </a:xfrm>
          <a:prstGeom prst="rect">
            <a:avLst/>
          </a:prstGeom>
        </p:spPr>
      </p:pic>
      <p:pic>
        <p:nvPicPr>
          <p:cNvPr id="21" name="PA_库_图片 20">
            <a:extLst>
              <a:ext uri="{FF2B5EF4-FFF2-40B4-BE49-F238E27FC236}">
                <a16:creationId xmlns:a16="http://schemas.microsoft.com/office/drawing/2014/main" id="{56E96B94-FD71-4A65-9BBF-F44503BED20F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6078" y="3509840"/>
            <a:ext cx="2164976" cy="341838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84921" y="909282"/>
            <a:ext cx="2475191" cy="177409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9D02DB6-9A63-4AC2-8DB5-019A0C2D2A2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52657" y="2445795"/>
            <a:ext cx="9705673" cy="2499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034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4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75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2A508D7-C5BE-B10A-28BF-894B53DC5522}"/>
              </a:ext>
            </a:extLst>
          </p:cNvPr>
          <p:cNvSpPr txBox="1"/>
          <p:nvPr/>
        </p:nvSpPr>
        <p:spPr>
          <a:xfrm>
            <a:off x="2481563" y="715572"/>
            <a:ext cx="7228874" cy="919401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YÊU CẦU CẦN ĐẠT </a:t>
            </a:r>
            <a:r>
              <a:rPr lang="en-US" sz="4800" b="1" noProof="0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 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ahnschrift" panose="020B0502040204020203" pitchFamily="34" charset="0"/>
            </a:endParaRPr>
          </a:p>
        </p:txBody>
      </p:sp>
      <p:graphicFrame>
        <p:nvGraphicFramePr>
          <p:cNvPr id="11" name="Diagram 10">
            <a:extLst>
              <a:ext uri="{FF2B5EF4-FFF2-40B4-BE49-F238E27FC236}">
                <a16:creationId xmlns:a16="http://schemas.microsoft.com/office/drawing/2014/main" id="{05FB7EE6-CB66-91E4-DBA1-FBACB7DC5AE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26910507"/>
              </p:ext>
            </p:extLst>
          </p:nvPr>
        </p:nvGraphicFramePr>
        <p:xfrm>
          <a:off x="1187042" y="1920199"/>
          <a:ext cx="9576033" cy="33313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565515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11" grpId="0">
        <p:bldAsOne/>
      </p:bldGraphic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78054F18-7CFB-4AA0-BAE1-B7D89FB3B0A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700" y="848894"/>
            <a:ext cx="3886200" cy="613610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D3168D4-A818-6AED-D5D7-1226AD9E52D0}"/>
              </a:ext>
            </a:extLst>
          </p:cNvPr>
          <p:cNvSpPr txBox="1"/>
          <p:nvPr/>
        </p:nvSpPr>
        <p:spPr>
          <a:xfrm>
            <a:off x="3892261" y="3112076"/>
            <a:ext cx="7228874" cy="1021556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2 – KHÁM PHÁ </a:t>
            </a:r>
            <a:r>
              <a:rPr lang="en-US" sz="5400" b="1" noProof="0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 </a:t>
            </a:r>
            <a:endParaRPr kumimoji="0" lang="vi-VN" sz="5400" b="1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ahnschrif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1973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45A56CE-BD22-445E-9EA2-70EEC9BE3AB6}:298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Learning the Alphabet by Slidesgo">
  <a:themeElements>
    <a:clrScheme name="Simple Light">
      <a:dk1>
        <a:srgbClr val="000000"/>
      </a:dk1>
      <a:lt1>
        <a:srgbClr val="FFFFFF"/>
      </a:lt1>
      <a:dk2>
        <a:srgbClr val="804638"/>
      </a:dk2>
      <a:lt2>
        <a:srgbClr val="EFD89B"/>
      </a:lt2>
      <a:accent1>
        <a:srgbClr val="49CAD1"/>
      </a:accent1>
      <a:accent2>
        <a:srgbClr val="9CED85"/>
      </a:accent2>
      <a:accent3>
        <a:srgbClr val="EFC658"/>
      </a:accent3>
      <a:accent4>
        <a:srgbClr val="EEA384"/>
      </a:accent4>
      <a:accent5>
        <a:srgbClr val="DD8954"/>
      </a:accent5>
      <a:accent6>
        <a:srgbClr val="DE6262"/>
      </a:accent6>
      <a:hlink>
        <a:srgbClr val="DE6262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174</TotalTime>
  <Words>578</Words>
  <Application>Microsoft Office PowerPoint</Application>
  <PresentationFormat>Widescreen</PresentationFormat>
  <Paragraphs>127</Paragraphs>
  <Slides>21</Slides>
  <Notes>9</Notes>
  <HiddenSlides>0</HiddenSlides>
  <MMClips>5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21</vt:i4>
      </vt:variant>
    </vt:vector>
  </HeadingPairs>
  <TitlesOfParts>
    <vt:vector size="42" baseType="lpstr">
      <vt:lpstr>#9Slide02 Noi dung dai</vt:lpstr>
      <vt:lpstr>#9Slide03 HelveBold</vt:lpstr>
      <vt:lpstr>#9Slide07 Cadena</vt:lpstr>
      <vt:lpstr>#9Slide07 IcielKoni</vt:lpstr>
      <vt:lpstr>Arial</vt:lpstr>
      <vt:lpstr>Bahnschrift</vt:lpstr>
      <vt:lpstr>Calibri</vt:lpstr>
      <vt:lpstr>Calibri Light</vt:lpstr>
      <vt:lpstr>Cambria</vt:lpstr>
      <vt:lpstr>Coiny</vt:lpstr>
      <vt:lpstr>等线</vt:lpstr>
      <vt:lpstr>Itim</vt:lpstr>
      <vt:lpstr>Open Sans</vt:lpstr>
      <vt:lpstr>SVN-Cookies</vt:lpstr>
      <vt:lpstr>SVN-Fiolex Girls</vt:lpstr>
      <vt:lpstr>Tahoma</vt:lpstr>
      <vt:lpstr>Varela Round</vt:lpstr>
      <vt:lpstr>字魂59号-创粗黑</vt:lpstr>
      <vt:lpstr>1_Office Theme</vt:lpstr>
      <vt:lpstr>Office 主题​​</vt:lpstr>
      <vt:lpstr>Learning the Alphabet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Techsi.vn</cp:lastModifiedBy>
  <cp:revision>21</cp:revision>
  <dcterms:created xsi:type="dcterms:W3CDTF">2022-06-22T08:31:33Z</dcterms:created>
  <dcterms:modified xsi:type="dcterms:W3CDTF">2023-10-06T07:37:25Z</dcterms:modified>
</cp:coreProperties>
</file>