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91" r:id="rId4"/>
    <p:sldMasterId id="2147483709" r:id="rId5"/>
    <p:sldMasterId id="2147483721" r:id="rId6"/>
  </p:sldMasterIdLst>
  <p:notesMasterIdLst>
    <p:notesMasterId r:id="rId22"/>
  </p:notesMasterIdLst>
  <p:sldIdLst>
    <p:sldId id="312" r:id="rId7"/>
    <p:sldId id="259" r:id="rId8"/>
    <p:sldId id="257" r:id="rId9"/>
    <p:sldId id="2661" r:id="rId10"/>
    <p:sldId id="341" r:id="rId11"/>
    <p:sldId id="2652" r:id="rId12"/>
    <p:sldId id="2653" r:id="rId13"/>
    <p:sldId id="2654" r:id="rId14"/>
    <p:sldId id="2655" r:id="rId15"/>
    <p:sldId id="2657" r:id="rId16"/>
    <p:sldId id="2656" r:id="rId17"/>
    <p:sldId id="2659" r:id="rId18"/>
    <p:sldId id="291" r:id="rId19"/>
    <p:sldId id="2649" r:id="rId20"/>
    <p:sldId id="33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705CD-4367-4662-9579-97F623AFF5CC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2C51D-62A2-457F-8D5B-DB219522E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7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a4eefd2b89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a4eefd2b89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025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542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3767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6019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285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29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" name="Google Shape;10;p2"/>
          <p:cNvSpPr/>
          <p:nvPr/>
        </p:nvSpPr>
        <p:spPr>
          <a:xfrm>
            <a:off x="2157100" y="778400"/>
            <a:ext cx="7877600" cy="530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935517" y="1381133"/>
            <a:ext cx="4321200" cy="3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7066" b="1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363397" y="5079335"/>
            <a:ext cx="5465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2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 rot="-6814806">
            <a:off x="3154348" y="-5158125"/>
            <a:ext cx="4906480" cy="16528977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grpSp>
        <p:nvGrpSpPr>
          <p:cNvPr id="39" name="Google Shape;39;p4"/>
          <p:cNvGrpSpPr/>
          <p:nvPr/>
        </p:nvGrpSpPr>
        <p:grpSpPr>
          <a:xfrm rot="10800000">
            <a:off x="802352" y="250775"/>
            <a:ext cx="10890133" cy="5992984"/>
            <a:chOff x="589463" y="104681"/>
            <a:chExt cx="8167600" cy="4494738"/>
          </a:xfrm>
        </p:grpSpPr>
        <p:grpSp>
          <p:nvGrpSpPr>
            <p:cNvPr id="40" name="Google Shape;40;p4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41" name="Google Shape;41;p4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89"/>
              </a:p>
            </p:txBody>
          </p:sp>
          <p:grpSp>
            <p:nvGrpSpPr>
              <p:cNvPr id="44" name="Google Shape;44;p4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45" name="Google Shape;45;p4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89"/>
                </a:p>
              </p:txBody>
            </p:sp>
            <p:sp>
              <p:nvSpPr>
                <p:cNvPr id="46" name="Google Shape;46;p4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89"/>
                </a:p>
              </p:txBody>
            </p:sp>
          </p:grpSp>
        </p:grpSp>
        <p:sp>
          <p:nvSpPr>
            <p:cNvPr id="47" name="Google Shape;47;p4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70141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2023/10/8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8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03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0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6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8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0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2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9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526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1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0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8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2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897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5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72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50" name="Google Shape;50;p9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1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4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3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5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12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21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40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5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1358800" y="2949967"/>
            <a:ext cx="3956800" cy="17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72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87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9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2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4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7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3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0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8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0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6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1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86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52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71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title" idx="2"/>
          </p:nvPr>
        </p:nvSpPr>
        <p:spPr>
          <a:xfrm>
            <a:off x="9600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1"/>
          </p:nvPr>
        </p:nvSpPr>
        <p:spPr>
          <a:xfrm>
            <a:off x="9600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3"/>
          </p:nvPr>
        </p:nvSpPr>
        <p:spPr>
          <a:xfrm>
            <a:off x="45384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4"/>
          </p:nvPr>
        </p:nvSpPr>
        <p:spPr>
          <a:xfrm>
            <a:off x="45384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 idx="5"/>
          </p:nvPr>
        </p:nvSpPr>
        <p:spPr>
          <a:xfrm>
            <a:off x="81168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6"/>
          </p:nvPr>
        </p:nvSpPr>
        <p:spPr>
          <a:xfrm>
            <a:off x="81168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75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10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22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6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67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51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9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4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5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8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09" name="Google Shape;109;p18"/>
          <p:cNvSpPr/>
          <p:nvPr/>
        </p:nvSpPr>
        <p:spPr>
          <a:xfrm rot="-5400000">
            <a:off x="5822651" y="4360400"/>
            <a:ext cx="546400" cy="444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2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title" idx="2"/>
          </p:nvPr>
        </p:nvSpPr>
        <p:spPr>
          <a:xfrm>
            <a:off x="2462800" y="1938271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1"/>
          </p:nvPr>
        </p:nvSpPr>
        <p:spPr>
          <a:xfrm>
            <a:off x="1594500" y="25633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 idx="3"/>
          </p:nvPr>
        </p:nvSpPr>
        <p:spPr>
          <a:xfrm flipH="1">
            <a:off x="7642992" y="1938271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4"/>
          </p:nvPr>
        </p:nvSpPr>
        <p:spPr>
          <a:xfrm>
            <a:off x="6774733" y="25633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title" idx="5"/>
          </p:nvPr>
        </p:nvSpPr>
        <p:spPr>
          <a:xfrm>
            <a:off x="2462800" y="4152133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6"/>
          </p:nvPr>
        </p:nvSpPr>
        <p:spPr>
          <a:xfrm>
            <a:off x="1594500" y="4816667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title" idx="7"/>
          </p:nvPr>
        </p:nvSpPr>
        <p:spPr>
          <a:xfrm>
            <a:off x="7643243" y="4152133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8"/>
          </p:nvPr>
        </p:nvSpPr>
        <p:spPr>
          <a:xfrm>
            <a:off x="6774736" y="4816667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/>
          <p:nvPr/>
        </p:nvSpPr>
        <p:spPr>
          <a:xfrm rot="150559">
            <a:off x="5458559" y="6229699"/>
            <a:ext cx="1138293" cy="295300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</p:spTree>
    <p:extLst>
      <p:ext uri="{BB962C8B-B14F-4D97-AF65-F5344CB8AC3E}">
        <p14:creationId xmlns:p14="http://schemas.microsoft.com/office/powerpoint/2010/main" val="317137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79167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</p:spTree>
    <p:extLst>
      <p:ext uri="{BB962C8B-B14F-4D97-AF65-F5344CB8AC3E}">
        <p14:creationId xmlns:p14="http://schemas.microsoft.com/office/powerpoint/2010/main" val="38520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89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5.jp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Sue Ellen Francisco"/>
              <a:buNone/>
              <a:defRPr sz="3200" b="1">
                <a:solidFill>
                  <a:schemeClr val="dk2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85561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6"/>
          <p:cNvSpPr/>
          <p:nvPr userDrawn="1"/>
        </p:nvSpPr>
        <p:spPr>
          <a:xfrm>
            <a:off x="0" y="0"/>
            <a:ext cx="12192000" cy="6948661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grpSp>
        <p:nvGrpSpPr>
          <p:cNvPr id="12" name="组合 14"/>
          <p:cNvGrpSpPr/>
          <p:nvPr userDrawn="1"/>
        </p:nvGrpSpPr>
        <p:grpSpPr>
          <a:xfrm>
            <a:off x="-183742" y="3010282"/>
            <a:ext cx="12447640" cy="4343018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13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5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19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0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1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2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  <p:sp>
            <p:nvSpPr>
              <p:cNvPr id="23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14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幼圆" panose="02010509060101010101" pitchFamily="49" charset="-122"/>
              </a:endParaRPr>
            </a:p>
          </p:txBody>
        </p:sp>
      </p:grpSp>
      <p:sp>
        <p:nvSpPr>
          <p:cNvPr id="24" name="椭圆 7"/>
          <p:cNvSpPr/>
          <p:nvPr userDrawn="1"/>
        </p:nvSpPr>
        <p:spPr>
          <a:xfrm>
            <a:off x="-88492" y="4343400"/>
            <a:ext cx="12280492" cy="2698837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幼圆" panose="02010509060101010101" pitchFamily="49" charset="-122"/>
            </a:endParaRPr>
          </a:p>
        </p:txBody>
      </p:sp>
      <p:pic>
        <p:nvPicPr>
          <p:cNvPr id="25" name="图片 2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 b="17256"/>
          <a:stretch/>
        </p:blipFill>
        <p:spPr>
          <a:xfrm flipH="1">
            <a:off x="9139571" y="3654352"/>
            <a:ext cx="808266" cy="1037732"/>
          </a:xfrm>
          <a:prstGeom prst="rect">
            <a:avLst/>
          </a:prstGeom>
        </p:spPr>
      </p:pic>
      <p:grpSp>
        <p:nvGrpSpPr>
          <p:cNvPr id="27" name="组合 107"/>
          <p:cNvGrpSpPr/>
          <p:nvPr userDrawn="1"/>
        </p:nvGrpSpPr>
        <p:grpSpPr>
          <a:xfrm>
            <a:off x="2092238" y="3401163"/>
            <a:ext cx="683879" cy="1307849"/>
            <a:chOff x="181346" y="1761375"/>
            <a:chExt cx="1517253" cy="2901593"/>
          </a:xfrm>
        </p:grpSpPr>
        <p:pic>
          <p:nvPicPr>
            <p:cNvPr id="28" name="图片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29" name="图片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3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976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51456EF-EDA7-466D-90A9-97D47B7037C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庞门正道标题体" panose="020F0502020204030204"/>
              </a:rPr>
              <a:pPr>
                <a:buClrTx/>
                <a:buFontTx/>
                <a:buNone/>
              </a:pPr>
              <a:t>2023/10/8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A7D73ED-7EBB-4E11-B60B-79773C5177D3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庞门正道标题体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829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10/8/2023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80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3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2023/10/8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2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4.wdp"/><Relationship Id="rId3" Type="http://schemas.openxmlformats.org/officeDocument/2006/relationships/image" Target="../media/image32.jp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slide" Target="slide13.xml"/><Relationship Id="rId9" Type="http://schemas.openxmlformats.org/officeDocument/2006/relationships/slide" Target="slide3.xml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6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62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9"/>
          <p:cNvSpPr/>
          <p:nvPr/>
        </p:nvSpPr>
        <p:spPr>
          <a:xfrm>
            <a:off x="7097547" y="1159695"/>
            <a:ext cx="4993991" cy="541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39"/>
          <p:cNvSpPr/>
          <p:nvPr/>
        </p:nvSpPr>
        <p:spPr>
          <a:xfrm flipH="1">
            <a:off x="7074917" y="1148831"/>
            <a:ext cx="5015900" cy="1272400"/>
          </a:xfrm>
          <a:prstGeom prst="wedgeRectCallout">
            <a:avLst>
              <a:gd name="adj1" fmla="val -19690"/>
              <a:gd name="adj2" fmla="val 8680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39"/>
          <p:cNvSpPr/>
          <p:nvPr/>
        </p:nvSpPr>
        <p:spPr>
          <a:xfrm rot="-5400000">
            <a:off x="-368083" y="43697"/>
            <a:ext cx="2521600" cy="121160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9" name="Google Shape;369;p39"/>
          <p:cNvGrpSpPr/>
          <p:nvPr/>
        </p:nvGrpSpPr>
        <p:grpSpPr>
          <a:xfrm>
            <a:off x="7206793" y="1286141"/>
            <a:ext cx="4648155" cy="1431100"/>
            <a:chOff x="4626100" y="911850"/>
            <a:chExt cx="3637050" cy="1073325"/>
          </a:xfrm>
        </p:grpSpPr>
        <p:sp>
          <p:nvSpPr>
            <p:cNvPr id="370" name="Google Shape;370;p39"/>
            <p:cNvSpPr/>
            <p:nvPr/>
          </p:nvSpPr>
          <p:spPr>
            <a:xfrm>
              <a:off x="46261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9"/>
            <p:cNvSpPr/>
            <p:nvPr/>
          </p:nvSpPr>
          <p:spPr>
            <a:xfrm>
              <a:off x="48243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9"/>
            <p:cNvSpPr/>
            <p:nvPr/>
          </p:nvSpPr>
          <p:spPr>
            <a:xfrm>
              <a:off x="50225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9"/>
            <p:cNvSpPr/>
            <p:nvPr/>
          </p:nvSpPr>
          <p:spPr>
            <a:xfrm>
              <a:off x="52207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9"/>
            <p:cNvSpPr/>
            <p:nvPr/>
          </p:nvSpPr>
          <p:spPr>
            <a:xfrm>
              <a:off x="54190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9"/>
            <p:cNvSpPr/>
            <p:nvPr/>
          </p:nvSpPr>
          <p:spPr>
            <a:xfrm>
              <a:off x="56172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9"/>
            <p:cNvSpPr/>
            <p:nvPr/>
          </p:nvSpPr>
          <p:spPr>
            <a:xfrm>
              <a:off x="58154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9"/>
            <p:cNvSpPr/>
            <p:nvPr/>
          </p:nvSpPr>
          <p:spPr>
            <a:xfrm>
              <a:off x="60136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9"/>
            <p:cNvSpPr/>
            <p:nvPr/>
          </p:nvSpPr>
          <p:spPr>
            <a:xfrm>
              <a:off x="62119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9"/>
            <p:cNvSpPr/>
            <p:nvPr/>
          </p:nvSpPr>
          <p:spPr>
            <a:xfrm>
              <a:off x="64101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9"/>
            <p:cNvSpPr/>
            <p:nvPr/>
          </p:nvSpPr>
          <p:spPr>
            <a:xfrm>
              <a:off x="66083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9"/>
            <p:cNvSpPr/>
            <p:nvPr/>
          </p:nvSpPr>
          <p:spPr>
            <a:xfrm>
              <a:off x="68065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9"/>
            <p:cNvSpPr/>
            <p:nvPr/>
          </p:nvSpPr>
          <p:spPr>
            <a:xfrm>
              <a:off x="70048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9"/>
            <p:cNvSpPr/>
            <p:nvPr/>
          </p:nvSpPr>
          <p:spPr>
            <a:xfrm>
              <a:off x="72030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9"/>
            <p:cNvSpPr/>
            <p:nvPr/>
          </p:nvSpPr>
          <p:spPr>
            <a:xfrm>
              <a:off x="74012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9"/>
            <p:cNvSpPr/>
            <p:nvPr/>
          </p:nvSpPr>
          <p:spPr>
            <a:xfrm>
              <a:off x="759947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9"/>
            <p:cNvSpPr/>
            <p:nvPr/>
          </p:nvSpPr>
          <p:spPr>
            <a:xfrm>
              <a:off x="779770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9"/>
            <p:cNvSpPr/>
            <p:nvPr/>
          </p:nvSpPr>
          <p:spPr>
            <a:xfrm>
              <a:off x="7995925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9"/>
            <p:cNvSpPr/>
            <p:nvPr/>
          </p:nvSpPr>
          <p:spPr>
            <a:xfrm>
              <a:off x="8194150" y="91185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9"/>
            <p:cNvSpPr/>
            <p:nvPr/>
          </p:nvSpPr>
          <p:spPr>
            <a:xfrm>
              <a:off x="46261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9"/>
            <p:cNvSpPr/>
            <p:nvPr/>
          </p:nvSpPr>
          <p:spPr>
            <a:xfrm>
              <a:off x="48243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9"/>
            <p:cNvSpPr/>
            <p:nvPr/>
          </p:nvSpPr>
          <p:spPr>
            <a:xfrm>
              <a:off x="50225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9"/>
            <p:cNvSpPr/>
            <p:nvPr/>
          </p:nvSpPr>
          <p:spPr>
            <a:xfrm>
              <a:off x="52207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9"/>
            <p:cNvSpPr/>
            <p:nvPr/>
          </p:nvSpPr>
          <p:spPr>
            <a:xfrm>
              <a:off x="54190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9"/>
            <p:cNvSpPr/>
            <p:nvPr/>
          </p:nvSpPr>
          <p:spPr>
            <a:xfrm>
              <a:off x="56172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9"/>
            <p:cNvSpPr/>
            <p:nvPr/>
          </p:nvSpPr>
          <p:spPr>
            <a:xfrm>
              <a:off x="58154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9"/>
            <p:cNvSpPr/>
            <p:nvPr/>
          </p:nvSpPr>
          <p:spPr>
            <a:xfrm>
              <a:off x="60136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9"/>
            <p:cNvSpPr/>
            <p:nvPr/>
          </p:nvSpPr>
          <p:spPr>
            <a:xfrm>
              <a:off x="62119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9"/>
            <p:cNvSpPr/>
            <p:nvPr/>
          </p:nvSpPr>
          <p:spPr>
            <a:xfrm>
              <a:off x="64101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9"/>
            <p:cNvSpPr/>
            <p:nvPr/>
          </p:nvSpPr>
          <p:spPr>
            <a:xfrm>
              <a:off x="66083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9"/>
            <p:cNvSpPr/>
            <p:nvPr/>
          </p:nvSpPr>
          <p:spPr>
            <a:xfrm>
              <a:off x="68065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9"/>
            <p:cNvSpPr/>
            <p:nvPr/>
          </p:nvSpPr>
          <p:spPr>
            <a:xfrm>
              <a:off x="70048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9"/>
            <p:cNvSpPr/>
            <p:nvPr/>
          </p:nvSpPr>
          <p:spPr>
            <a:xfrm>
              <a:off x="72030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9"/>
            <p:cNvSpPr/>
            <p:nvPr/>
          </p:nvSpPr>
          <p:spPr>
            <a:xfrm>
              <a:off x="74012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9"/>
            <p:cNvSpPr/>
            <p:nvPr/>
          </p:nvSpPr>
          <p:spPr>
            <a:xfrm>
              <a:off x="759947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9"/>
            <p:cNvSpPr/>
            <p:nvPr/>
          </p:nvSpPr>
          <p:spPr>
            <a:xfrm>
              <a:off x="779770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9"/>
            <p:cNvSpPr/>
            <p:nvPr/>
          </p:nvSpPr>
          <p:spPr>
            <a:xfrm>
              <a:off x="7995925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9"/>
            <p:cNvSpPr/>
            <p:nvPr/>
          </p:nvSpPr>
          <p:spPr>
            <a:xfrm>
              <a:off x="8194150" y="11100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9"/>
            <p:cNvSpPr/>
            <p:nvPr/>
          </p:nvSpPr>
          <p:spPr>
            <a:xfrm>
              <a:off x="46261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9"/>
            <p:cNvSpPr/>
            <p:nvPr/>
          </p:nvSpPr>
          <p:spPr>
            <a:xfrm>
              <a:off x="48243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9"/>
            <p:cNvSpPr/>
            <p:nvPr/>
          </p:nvSpPr>
          <p:spPr>
            <a:xfrm>
              <a:off x="50225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9"/>
            <p:cNvSpPr/>
            <p:nvPr/>
          </p:nvSpPr>
          <p:spPr>
            <a:xfrm>
              <a:off x="52207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9"/>
            <p:cNvSpPr/>
            <p:nvPr/>
          </p:nvSpPr>
          <p:spPr>
            <a:xfrm>
              <a:off x="54190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9"/>
            <p:cNvSpPr/>
            <p:nvPr/>
          </p:nvSpPr>
          <p:spPr>
            <a:xfrm>
              <a:off x="56172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9"/>
            <p:cNvSpPr/>
            <p:nvPr/>
          </p:nvSpPr>
          <p:spPr>
            <a:xfrm>
              <a:off x="58154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9"/>
            <p:cNvSpPr/>
            <p:nvPr/>
          </p:nvSpPr>
          <p:spPr>
            <a:xfrm>
              <a:off x="60136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9"/>
            <p:cNvSpPr/>
            <p:nvPr/>
          </p:nvSpPr>
          <p:spPr>
            <a:xfrm>
              <a:off x="62119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9"/>
            <p:cNvSpPr/>
            <p:nvPr/>
          </p:nvSpPr>
          <p:spPr>
            <a:xfrm>
              <a:off x="64101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9"/>
            <p:cNvSpPr/>
            <p:nvPr/>
          </p:nvSpPr>
          <p:spPr>
            <a:xfrm>
              <a:off x="66083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9"/>
            <p:cNvSpPr/>
            <p:nvPr/>
          </p:nvSpPr>
          <p:spPr>
            <a:xfrm>
              <a:off x="68065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9"/>
            <p:cNvSpPr/>
            <p:nvPr/>
          </p:nvSpPr>
          <p:spPr>
            <a:xfrm>
              <a:off x="70048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9"/>
            <p:cNvSpPr/>
            <p:nvPr/>
          </p:nvSpPr>
          <p:spPr>
            <a:xfrm>
              <a:off x="72030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9"/>
            <p:cNvSpPr/>
            <p:nvPr/>
          </p:nvSpPr>
          <p:spPr>
            <a:xfrm>
              <a:off x="74012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9"/>
            <p:cNvSpPr/>
            <p:nvPr/>
          </p:nvSpPr>
          <p:spPr>
            <a:xfrm>
              <a:off x="759947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9"/>
            <p:cNvSpPr/>
            <p:nvPr/>
          </p:nvSpPr>
          <p:spPr>
            <a:xfrm>
              <a:off x="779770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9"/>
            <p:cNvSpPr/>
            <p:nvPr/>
          </p:nvSpPr>
          <p:spPr>
            <a:xfrm>
              <a:off x="7995925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9"/>
            <p:cNvSpPr/>
            <p:nvPr/>
          </p:nvSpPr>
          <p:spPr>
            <a:xfrm>
              <a:off x="8194150" y="1308300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9"/>
            <p:cNvSpPr/>
            <p:nvPr/>
          </p:nvSpPr>
          <p:spPr>
            <a:xfrm>
              <a:off x="46261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9"/>
            <p:cNvSpPr/>
            <p:nvPr/>
          </p:nvSpPr>
          <p:spPr>
            <a:xfrm>
              <a:off x="48243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9"/>
            <p:cNvSpPr/>
            <p:nvPr/>
          </p:nvSpPr>
          <p:spPr>
            <a:xfrm>
              <a:off x="50225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9"/>
            <p:cNvSpPr/>
            <p:nvPr/>
          </p:nvSpPr>
          <p:spPr>
            <a:xfrm>
              <a:off x="52207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9"/>
            <p:cNvSpPr/>
            <p:nvPr/>
          </p:nvSpPr>
          <p:spPr>
            <a:xfrm>
              <a:off x="54190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9"/>
            <p:cNvSpPr/>
            <p:nvPr/>
          </p:nvSpPr>
          <p:spPr>
            <a:xfrm>
              <a:off x="56172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9"/>
            <p:cNvSpPr/>
            <p:nvPr/>
          </p:nvSpPr>
          <p:spPr>
            <a:xfrm>
              <a:off x="58154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9"/>
            <p:cNvSpPr/>
            <p:nvPr/>
          </p:nvSpPr>
          <p:spPr>
            <a:xfrm>
              <a:off x="60136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9"/>
            <p:cNvSpPr/>
            <p:nvPr/>
          </p:nvSpPr>
          <p:spPr>
            <a:xfrm>
              <a:off x="62119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9"/>
            <p:cNvSpPr/>
            <p:nvPr/>
          </p:nvSpPr>
          <p:spPr>
            <a:xfrm>
              <a:off x="64101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9"/>
            <p:cNvSpPr/>
            <p:nvPr/>
          </p:nvSpPr>
          <p:spPr>
            <a:xfrm>
              <a:off x="66083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9"/>
            <p:cNvSpPr/>
            <p:nvPr/>
          </p:nvSpPr>
          <p:spPr>
            <a:xfrm>
              <a:off x="68065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9"/>
            <p:cNvSpPr/>
            <p:nvPr/>
          </p:nvSpPr>
          <p:spPr>
            <a:xfrm>
              <a:off x="70048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9"/>
            <p:cNvSpPr/>
            <p:nvPr/>
          </p:nvSpPr>
          <p:spPr>
            <a:xfrm>
              <a:off x="72030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9"/>
            <p:cNvSpPr/>
            <p:nvPr/>
          </p:nvSpPr>
          <p:spPr>
            <a:xfrm>
              <a:off x="74012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9"/>
            <p:cNvSpPr/>
            <p:nvPr/>
          </p:nvSpPr>
          <p:spPr>
            <a:xfrm>
              <a:off x="759947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9"/>
            <p:cNvSpPr/>
            <p:nvPr/>
          </p:nvSpPr>
          <p:spPr>
            <a:xfrm>
              <a:off x="779770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9"/>
            <p:cNvSpPr/>
            <p:nvPr/>
          </p:nvSpPr>
          <p:spPr>
            <a:xfrm>
              <a:off x="7995925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9"/>
            <p:cNvSpPr/>
            <p:nvPr/>
          </p:nvSpPr>
          <p:spPr>
            <a:xfrm>
              <a:off x="8194150" y="150652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9"/>
            <p:cNvSpPr/>
            <p:nvPr/>
          </p:nvSpPr>
          <p:spPr>
            <a:xfrm>
              <a:off x="7004800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9"/>
            <p:cNvSpPr/>
            <p:nvPr/>
          </p:nvSpPr>
          <p:spPr>
            <a:xfrm>
              <a:off x="7203025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9"/>
            <p:cNvSpPr/>
            <p:nvPr/>
          </p:nvSpPr>
          <p:spPr>
            <a:xfrm>
              <a:off x="7401250" y="1717963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9"/>
            <p:cNvSpPr/>
            <p:nvPr/>
          </p:nvSpPr>
          <p:spPr>
            <a:xfrm>
              <a:off x="7203025" y="1916175"/>
              <a:ext cx="69000" cy="69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357" r="28118"/>
          <a:stretch/>
        </p:blipFill>
        <p:spPr>
          <a:xfrm>
            <a:off x="7247106" y="3626021"/>
            <a:ext cx="4503907" cy="1715156"/>
          </a:xfrm>
          <a:prstGeom prst="rect">
            <a:avLst/>
          </a:prstGeom>
        </p:spPr>
      </p:pic>
      <p:pic>
        <p:nvPicPr>
          <p:cNvPr id="94" name="Picture 2" descr="https://lh3.googleusercontent.com/p7XgLecEhiUqJHD9WPnQ8RZ9FHLKeClYaxLNQ4SKMSj8IA1gIfgvjMH38_P6xGF7DljA8Vp6FL12tWvR03G6GtaBmQHfHFsvHfV9OmciYThZBgsP_B5IlbzKfSK72W79KPb7x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784" y="4438791"/>
            <a:ext cx="2044719" cy="204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4734" y="2847231"/>
            <a:ext cx="763895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8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70E4D2B-4671-4CD5-8211-D8EA9FB0CB1B}"/>
              </a:ext>
            </a:extLst>
          </p:cNvPr>
          <p:cNvSpPr txBox="1"/>
          <p:nvPr/>
        </p:nvSpPr>
        <p:spPr>
          <a:xfrm>
            <a:off x="2152789" y="185442"/>
            <a:ext cx="919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Chọn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phù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hợp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với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viết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một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phần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mấy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ở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mỗi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hình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E8C1A-D990-4C92-8802-899829867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406" y="1800225"/>
            <a:ext cx="8899187" cy="475297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853C3F2-6F1B-4ACF-8141-F3278F7AA232}"/>
              </a:ext>
            </a:extLst>
          </p:cNvPr>
          <p:cNvCxnSpPr/>
          <p:nvPr/>
        </p:nvCxnSpPr>
        <p:spPr>
          <a:xfrm>
            <a:off x="7867650" y="2609850"/>
            <a:ext cx="1200150" cy="18002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7EB39A-C62E-4106-86D1-0BADBEE77EA6}"/>
              </a:ext>
            </a:extLst>
          </p:cNvPr>
          <p:cNvCxnSpPr>
            <a:cxnSpLocks/>
          </p:cNvCxnSpPr>
          <p:nvPr/>
        </p:nvCxnSpPr>
        <p:spPr>
          <a:xfrm flipH="1" flipV="1">
            <a:off x="3609975" y="2266950"/>
            <a:ext cx="790575" cy="7429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242F25-8215-44E6-9E8D-E98C4825E4CC}"/>
              </a:ext>
            </a:extLst>
          </p:cNvPr>
          <p:cNvCxnSpPr>
            <a:cxnSpLocks/>
          </p:cNvCxnSpPr>
          <p:nvPr/>
        </p:nvCxnSpPr>
        <p:spPr>
          <a:xfrm flipH="1" flipV="1">
            <a:off x="3067050" y="4581525"/>
            <a:ext cx="1333501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3B79773-F5B0-4B83-B4E6-86BC7F7BEE3D}"/>
              </a:ext>
            </a:extLst>
          </p:cNvPr>
          <p:cNvCxnSpPr>
            <a:cxnSpLocks/>
          </p:cNvCxnSpPr>
          <p:nvPr/>
        </p:nvCxnSpPr>
        <p:spPr>
          <a:xfrm flipV="1">
            <a:off x="7800977" y="2400300"/>
            <a:ext cx="1416587" cy="20097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7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0E4D2B-4671-4CD5-8211-D8EA9FB0CB1B}"/>
                  </a:ext>
                </a:extLst>
              </p:cNvPr>
              <p:cNvSpPr txBox="1"/>
              <p:nvPr/>
            </p:nvSpPr>
            <p:spPr>
              <a:xfrm>
                <a:off x="2152789" y="185442"/>
                <a:ext cx="9915386" cy="964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Đã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khoanh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vào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số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hạt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dẻ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của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hình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4000" kern="0" dirty="0" err="1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nào</a:t>
                </a:r>
                <a:r>
                  <a:rPr lang="en-US" sz="4000" kern="0" dirty="0">
                    <a:solidFill>
                      <a:srgbClr val="7030A0"/>
                    </a:solidFill>
                    <a:latin typeface="Arial"/>
                    <a:cs typeface="Arial"/>
                    <a:sym typeface="Arial"/>
                  </a:rPr>
                  <a:t>?</a:t>
                </a:r>
                <a:endPara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0E4D2B-4671-4CD5-8211-D8EA9FB0C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789" y="185442"/>
                <a:ext cx="9915386" cy="964623"/>
              </a:xfrm>
              <a:prstGeom prst="rect">
                <a:avLst/>
              </a:prstGeom>
              <a:blipFill>
                <a:blip r:embed="rId3"/>
                <a:stretch>
                  <a:fillRect l="-2151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E24A4-5DB5-4A27-B064-18DE52E3B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2431256"/>
            <a:ext cx="10172488" cy="199548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D9F4E79-3B9D-42EE-B4CF-2029C9E70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887" y="2078149"/>
            <a:ext cx="1518727" cy="12858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649971-4882-4B95-A019-BEA4939B1197}"/>
              </a:ext>
            </a:extLst>
          </p:cNvPr>
          <p:cNvCxnSpPr/>
          <p:nvPr/>
        </p:nvCxnSpPr>
        <p:spPr>
          <a:xfrm>
            <a:off x="5881757" y="1150065"/>
            <a:ext cx="24574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4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ED15556-E6F6-44E6-965D-AF27031A3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87F631-A043-45D2-BC44-C5F992D9F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A8263E-8FFF-46FB-A4A7-1E5C8BC91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559" y="1210277"/>
            <a:ext cx="776088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8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5654" y="1241"/>
            <a:ext cx="2361345" cy="2361345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776" y="340896"/>
            <a:ext cx="7214824" cy="2229490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7794" y="1998383"/>
            <a:ext cx="3224843" cy="5125529"/>
          </a:xfrm>
          <a:prstGeom prst="rect">
            <a:avLst/>
          </a:prstGeom>
        </p:spPr>
      </p:pic>
      <p:pic>
        <p:nvPicPr>
          <p:cNvPr id="12" name="Picture 11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319967">
            <a:off x="3190991" y="3774768"/>
            <a:ext cx="837897" cy="2056656"/>
          </a:xfrm>
          <a:prstGeom prst="rect">
            <a:avLst/>
          </a:prstGeom>
        </p:spPr>
      </p:pic>
      <p:pic>
        <p:nvPicPr>
          <p:cNvPr id="13" name="Picture 12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869270">
            <a:off x="3713690" y="3385196"/>
            <a:ext cx="837897" cy="2056656"/>
          </a:xfrm>
          <a:prstGeom prst="rect">
            <a:avLst/>
          </a:prstGeom>
        </p:spPr>
      </p:pic>
      <p:pic>
        <p:nvPicPr>
          <p:cNvPr id="14" name="Picture 13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900000">
            <a:off x="4095402" y="3492286"/>
            <a:ext cx="837897" cy="2056656"/>
          </a:xfrm>
          <a:prstGeom prst="rect">
            <a:avLst/>
          </a:prstGeom>
        </p:spPr>
      </p:pic>
      <p:pic>
        <p:nvPicPr>
          <p:cNvPr id="15" name="Picture 1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1246317">
            <a:off x="4142295" y="3692732"/>
            <a:ext cx="837897" cy="2056656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05" y="5422557"/>
            <a:ext cx="12339937" cy="1523450"/>
          </a:xfrm>
          <a:prstGeom prst="rect">
            <a:avLst/>
          </a:prstGeom>
        </p:spPr>
      </p:pic>
      <p:pic>
        <p:nvPicPr>
          <p:cNvPr id="1026" name="Picture 2" descr="Picnic basket cartoon Royalty Free Vector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3510477" y="4332201"/>
            <a:ext cx="1486294" cy="152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762065" y="616939"/>
            <a:ext cx="6030268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Hãy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giúp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thỏ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chia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cà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rốt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cho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bằng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cách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trả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lời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đúng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hỏi</a:t>
            </a:r>
            <a:r>
              <a:rPr lang="en-US" sz="3599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  <a:cs typeface="Arial"/>
                <a:sym typeface="Arial"/>
              </a:rPr>
              <a:t>nhé</a:t>
            </a:r>
            <a:r>
              <a:rPr lang="en-US" sz="3599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!</a:t>
            </a:r>
            <a:endParaRPr kumimoji="0" lang="en-US" sz="35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3E0B75-6E96-4B3E-9D50-5A4EE8A065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2333" y="2544878"/>
            <a:ext cx="1071411" cy="22958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021D08-BB9F-4871-97FD-C08FA98E4A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3358" y="3567131"/>
            <a:ext cx="1398004" cy="22855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DA32F1-9F5C-44FD-B1EA-40F4F1AE61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5264" y="3328599"/>
            <a:ext cx="1855376" cy="19160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A6A35D-DD46-4306-9D14-99E930CCB6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70388" y="3319956"/>
            <a:ext cx="1521832" cy="25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78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FCB70B-4CB0-4B11-888E-640F1B3B3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95" b="29816"/>
          <a:stretch/>
        </p:blipFill>
        <p:spPr>
          <a:xfrm>
            <a:off x="0" y="1068390"/>
            <a:ext cx="12192000" cy="52360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85EF2D-8DED-44AE-A50A-6E1B87C0C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779" y="4484065"/>
            <a:ext cx="1741743" cy="22093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22BEA0B-A4D7-4274-9512-A16412111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132" y="4410485"/>
            <a:ext cx="1741258" cy="23216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73741A-FB62-4CD0-9F14-402D3FA3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305" y="4632936"/>
            <a:ext cx="1740994" cy="20482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BBCBED3-31FA-4730-B7B4-0DD53CEEF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319" y="4601845"/>
            <a:ext cx="1870542" cy="207071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8E93AC-8067-44A2-BA95-F21A3976F103}"/>
              </a:ext>
            </a:extLst>
          </p:cNvPr>
          <p:cNvSpPr/>
          <p:nvPr/>
        </p:nvSpPr>
        <p:spPr>
          <a:xfrm>
            <a:off x="1425884" y="5847211"/>
            <a:ext cx="1799637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632CBE-5152-4AF5-A398-03AE9FF24BD3}"/>
              </a:ext>
            </a:extLst>
          </p:cNvPr>
          <p:cNvSpPr/>
          <p:nvPr/>
        </p:nvSpPr>
        <p:spPr>
          <a:xfrm>
            <a:off x="3789887" y="5847211"/>
            <a:ext cx="1799637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sáu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AAFB31-7385-4CF6-9F46-4B040FFE5201}"/>
              </a:ext>
            </a:extLst>
          </p:cNvPr>
          <p:cNvSpPr/>
          <p:nvPr/>
        </p:nvSpPr>
        <p:spPr>
          <a:xfrm>
            <a:off x="6314305" y="5847211"/>
            <a:ext cx="1870542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bốn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EE602C-50D4-4404-B345-D8C20BC894A0}"/>
              </a:ext>
            </a:extLst>
          </p:cNvPr>
          <p:cNvSpPr/>
          <p:nvPr/>
        </p:nvSpPr>
        <p:spPr>
          <a:xfrm>
            <a:off x="8966481" y="5817763"/>
            <a:ext cx="1870542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năm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D9A12C-208F-4806-8A42-B981CC7DABBA}"/>
              </a:ext>
            </a:extLst>
          </p:cNvPr>
          <p:cNvGrpSpPr/>
          <p:nvPr/>
        </p:nvGrpSpPr>
        <p:grpSpPr>
          <a:xfrm>
            <a:off x="1504574" y="1756445"/>
            <a:ext cx="1296429" cy="2477253"/>
            <a:chOff x="1504574" y="1756445"/>
            <a:chExt cx="1296429" cy="24772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FC9FF6-0B02-4BEB-AB21-91E0ED3BA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4574" y="1756445"/>
              <a:ext cx="1296429" cy="247725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ABE7D4C-6F98-4731-9BFA-75682DDCE826}"/>
                </a:ext>
              </a:extLst>
            </p:cNvPr>
            <p:cNvSpPr/>
            <p:nvPr/>
          </p:nvSpPr>
          <p:spPr>
            <a:xfrm>
              <a:off x="1647825" y="3362325"/>
              <a:ext cx="1143000" cy="83065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2A86D89-E005-41F1-BD76-93CA63ACCA70}"/>
                    </a:ext>
                  </a:extLst>
                </p:cNvPr>
                <p:cNvSpPr txBox="1"/>
                <p:nvPr/>
              </p:nvSpPr>
              <p:spPr>
                <a:xfrm>
                  <a:off x="1880920" y="3270983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2A86D89-E005-41F1-BD76-93CA63ACCA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0920" y="3270983"/>
                  <a:ext cx="681305" cy="96154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6C9DDC-C8BC-43B1-9796-14802D2F0F3D}"/>
              </a:ext>
            </a:extLst>
          </p:cNvPr>
          <p:cNvGrpSpPr/>
          <p:nvPr/>
        </p:nvGrpSpPr>
        <p:grpSpPr>
          <a:xfrm>
            <a:off x="3185861" y="1483832"/>
            <a:ext cx="2000792" cy="2452423"/>
            <a:chOff x="3185861" y="1483832"/>
            <a:chExt cx="2000792" cy="24524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A42B7A-8B5E-4981-A2E0-8C81549AD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85861" y="1483832"/>
              <a:ext cx="2000792" cy="2391386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3726757-5412-4F3C-B839-E025D687D457}"/>
                </a:ext>
              </a:extLst>
            </p:cNvPr>
            <p:cNvSpPr/>
            <p:nvPr/>
          </p:nvSpPr>
          <p:spPr>
            <a:xfrm>
              <a:off x="3908211" y="3044567"/>
              <a:ext cx="1143000" cy="89168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6848946-5680-4A33-9CAB-194E22095711}"/>
                    </a:ext>
                  </a:extLst>
                </p:cNvPr>
                <p:cNvSpPr txBox="1"/>
                <p:nvPr/>
              </p:nvSpPr>
              <p:spPr>
                <a:xfrm>
                  <a:off x="4139058" y="2974710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6848946-5680-4A33-9CAB-194E22095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058" y="2974710"/>
                  <a:ext cx="681305" cy="96154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C4D278-A8CD-48DD-83CA-2CD5CF08D6E7}"/>
              </a:ext>
            </a:extLst>
          </p:cNvPr>
          <p:cNvGrpSpPr/>
          <p:nvPr/>
        </p:nvGrpSpPr>
        <p:grpSpPr>
          <a:xfrm>
            <a:off x="6290984" y="1318730"/>
            <a:ext cx="1518846" cy="2873877"/>
            <a:chOff x="6290984" y="1318730"/>
            <a:chExt cx="1518846" cy="28738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3799E8-D626-486E-8612-C2B97A587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93861" y="1318730"/>
              <a:ext cx="1515969" cy="2790128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5F62AFA-18B1-4FCF-8456-B9C007228A32}"/>
                </a:ext>
              </a:extLst>
            </p:cNvPr>
            <p:cNvSpPr/>
            <p:nvPr/>
          </p:nvSpPr>
          <p:spPr>
            <a:xfrm>
              <a:off x="6290984" y="3278207"/>
              <a:ext cx="1143000" cy="9144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7ECD7BA-A29F-4154-BDA4-EDA0CA1B1340}"/>
                    </a:ext>
                  </a:extLst>
                </p:cNvPr>
                <p:cNvSpPr txBox="1"/>
                <p:nvPr/>
              </p:nvSpPr>
              <p:spPr>
                <a:xfrm>
                  <a:off x="6568271" y="3205627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7ECD7BA-A29F-4154-BDA4-EDA0CA1B13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8271" y="3205627"/>
                  <a:ext cx="681305" cy="96154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C46C5A-F699-4DF9-9D8D-CD4297D5E0BB}"/>
              </a:ext>
            </a:extLst>
          </p:cNvPr>
          <p:cNvGrpSpPr/>
          <p:nvPr/>
        </p:nvGrpSpPr>
        <p:grpSpPr>
          <a:xfrm>
            <a:off x="8758751" y="1756445"/>
            <a:ext cx="1552329" cy="2569798"/>
            <a:chOff x="8758751" y="1756445"/>
            <a:chExt cx="1552329" cy="25697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5F503E-6392-4378-B383-7B08ECF2B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84187" y="1756445"/>
              <a:ext cx="1526893" cy="2436531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07E7E4-F955-4744-B965-06134F1652F8}"/>
                </a:ext>
              </a:extLst>
            </p:cNvPr>
            <p:cNvSpPr/>
            <p:nvPr/>
          </p:nvSpPr>
          <p:spPr>
            <a:xfrm>
              <a:off x="8758751" y="3364698"/>
              <a:ext cx="1296429" cy="96154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F70380-A556-42EF-84D8-8D90EEF4B4A8}"/>
                    </a:ext>
                  </a:extLst>
                </p:cNvPr>
                <p:cNvSpPr txBox="1"/>
                <p:nvPr/>
              </p:nvSpPr>
              <p:spPr>
                <a:xfrm>
                  <a:off x="9084686" y="3296877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4000" kern="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F70380-A556-42EF-84D8-8D90EEF4B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4686" y="3296877"/>
                  <a:ext cx="681305" cy="961545"/>
                </a:xfrm>
                <a:prstGeom prst="rect">
                  <a:avLst/>
                </a:prstGeom>
                <a:blipFill>
                  <a:blip r:embed="rId14"/>
                  <a:stretch>
                    <a:fillRect l="-31250" b="-113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5590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47813 0.26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0.5332 0.338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32943 0.286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1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32838 0.244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727AC49-7D31-40F1-8ED1-3E7E11846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4591598"/>
            <a:ext cx="12190132" cy="22648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E9170B-3983-4FDB-86FB-2465D9148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1"/>
            <a:ext cx="12190132" cy="2264898"/>
          </a:xfrm>
          <a:prstGeom prst="rect">
            <a:avLst/>
          </a:prstGeom>
        </p:spPr>
      </p:pic>
      <p:sp>
        <p:nvSpPr>
          <p:cNvPr id="6" name="椭圆形标注">
            <a:extLst>
              <a:ext uri="{FF2B5EF4-FFF2-40B4-BE49-F238E27FC236}">
                <a16:creationId xmlns:a16="http://schemas.microsoft.com/office/drawing/2014/main" id="{62DE5013-040E-455B-98EB-F010A70BADDC}"/>
              </a:ext>
            </a:extLst>
          </p:cNvPr>
          <p:cNvSpPr/>
          <p:nvPr/>
        </p:nvSpPr>
        <p:spPr>
          <a:xfrm rot="2450753">
            <a:off x="5114046" y="103050"/>
            <a:ext cx="5709070" cy="5709067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F3F1D96-94BC-4224-8801-86A102DF38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10" y="190500"/>
            <a:ext cx="4933950" cy="6667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20581" y="1720289"/>
            <a:ext cx="6096000" cy="24745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lại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07245 L 4.16667E-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Kiến</a:t>
            </a:r>
            <a:r>
              <a:rPr kumimoji="0" lang="en-US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chăm</a:t>
            </a:r>
            <a:r>
              <a:rPr kumimoji="0" lang="en-US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ch</a:t>
            </a:r>
            <a:r>
              <a:rPr kumimoji="0" lang="vi-VN" sz="88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ỉ</a:t>
            </a:r>
            <a:endParaRPr kumimoji="0" lang="en-US" sz="8800" b="1" i="0" u="none" strike="noStrike" kern="1200" cap="none" spc="50" normalizeH="0" baseline="0" noProof="0" dirty="0">
              <a:ln w="9525" cmpd="sng">
                <a:solidFill>
                  <a:srgbClr val="4472C4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Arial" panose="020F0502020204030204"/>
              <a:ea typeface="微软雅黑"/>
              <a:cs typeface="+mn-cs"/>
              <a:sym typeface="Arial"/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5445979" y="5551786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sp>
        <p:nvSpPr>
          <p:cNvPr id="15" name="play">
            <a:hlinkClick r:id="" action="ppaction://macro?name=RESET"/>
          </p:cNvPr>
          <p:cNvSpPr/>
          <p:nvPr/>
        </p:nvSpPr>
        <p:spPr>
          <a:xfrm>
            <a:off x="5445979" y="5551786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PLAY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228" y="-256352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367355" y="2627431"/>
            <a:ext cx="6528995" cy="2871673"/>
            <a:chOff x="1785703" y="644142"/>
            <a:chExt cx="8168170" cy="5026878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85703" y="644142"/>
              <a:ext cx="8168170" cy="5026878"/>
              <a:chOff x="5831205" y="1974426"/>
              <a:chExt cx="5100718" cy="3304161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831205" y="2045921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     </a:t>
                </a:r>
                <a:r>
                  <a:rPr kumimoji="0" lang="en-US" altLang="zh-CN" sz="7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Arial"/>
                  </a:rPr>
                  <a:t>x </a:t>
                </a:r>
                <a:r>
                  <a:rPr kumimoji="0" lang="en-US" altLang="zh-CN" sz="7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Arial"/>
                  </a:rPr>
                  <a:t>2 = 10</a:t>
                </a:r>
                <a:endParaRPr kumimoji="0" lang="zh-CN" alt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Arial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F43A6AC-3C65-405E-897A-D4B45BD6FE4D}"/>
              </a:ext>
            </a:extLst>
          </p:cNvPr>
          <p:cNvSpPr txBox="1"/>
          <p:nvPr/>
        </p:nvSpPr>
        <p:spPr>
          <a:xfrm>
            <a:off x="3646084" y="3494171"/>
            <a:ext cx="1244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</a:p>
        </p:txBody>
      </p:sp>
      <p:pic>
        <p:nvPicPr>
          <p:cNvPr id="5" name="Tieng-vo-tay-hoan-ho-co-v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8A3342-B526-465C-8AC2-A36138B2D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33487" y="5766318"/>
            <a:ext cx="293805" cy="293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4EA957-CCD6-478C-9884-AC7A48C80D51}"/>
              </a:ext>
            </a:extLst>
          </p:cNvPr>
          <p:cNvSpPr/>
          <p:nvPr/>
        </p:nvSpPr>
        <p:spPr>
          <a:xfrm>
            <a:off x="3751471" y="3595206"/>
            <a:ext cx="1004519" cy="99825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7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标题 1">
            <a:extLst>
              <a:ext uri="{FF2B5EF4-FFF2-40B4-BE49-F238E27FC236}">
                <a16:creationId xmlns:a16="http://schemas.microsoft.com/office/drawing/2014/main" id="{F0927111-58E3-4512-BEC4-FDE79E995852}"/>
              </a:ext>
            </a:extLst>
          </p:cNvPr>
          <p:cNvSpPr txBox="1">
            <a:spLocks/>
          </p:cNvSpPr>
          <p:nvPr/>
        </p:nvSpPr>
        <p:spPr>
          <a:xfrm>
            <a:off x="456724" y="1122372"/>
            <a:ext cx="10987653" cy="93277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>
                <a:solidFill>
                  <a:schemeClr val="bg1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FF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 thích hợp điền vào       là số nào?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highlight>
                <a:srgbClr val="0000FF"/>
              </a:highligh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0E72E35-3E8C-46A6-9971-8D724B31C440}"/>
              </a:ext>
            </a:extLst>
          </p:cNvPr>
          <p:cNvSpPr/>
          <p:nvPr/>
        </p:nvSpPr>
        <p:spPr>
          <a:xfrm>
            <a:off x="7184788" y="1194128"/>
            <a:ext cx="882524" cy="80513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6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9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996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0" grpId="0" animBg="1"/>
      <p:bldP spid="4" grpId="0"/>
      <p:bldP spid="6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228" y="-256352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  <a:sym typeface="Arial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367355" y="2627431"/>
            <a:ext cx="6528995" cy="2871673"/>
            <a:chOff x="1785703" y="644142"/>
            <a:chExt cx="8168170" cy="5026878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85703" y="644142"/>
              <a:ext cx="8168170" cy="5026878"/>
              <a:chOff x="5831205" y="1974426"/>
              <a:chExt cx="5100718" cy="3304161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831205" y="2045921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Arial" panose="020B0604020202020204" pitchFamily="34" charset="0"/>
                    <a:sym typeface="Arial"/>
                  </a:rPr>
                  <a:t>    </a:t>
                </a:r>
                <a:r>
                  <a:rPr kumimoji="0" lang="en-US" altLang="zh-CN" sz="7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/>
                    <a:cs typeface="Times New Roman" panose="02020603050405020304" pitchFamily="18" charset="0"/>
                    <a:sym typeface="Arial"/>
                  </a:rPr>
                  <a:t>: 9 = 8</a:t>
                </a:r>
                <a:endParaRPr kumimoji="0" lang="zh-CN" alt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  <a:sym typeface="Arial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F43A6AC-3C65-405E-897A-D4B45BD6FE4D}"/>
              </a:ext>
            </a:extLst>
          </p:cNvPr>
          <p:cNvSpPr txBox="1"/>
          <p:nvPr/>
        </p:nvSpPr>
        <p:spPr>
          <a:xfrm>
            <a:off x="3631513" y="2434670"/>
            <a:ext cx="13918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</a:t>
            </a:r>
            <a:r>
              <a:rPr kumimoji="0" lang="en-US" sz="7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72</a:t>
            </a:r>
          </a:p>
        </p:txBody>
      </p:sp>
      <p:pic>
        <p:nvPicPr>
          <p:cNvPr id="5" name="Tieng-vo-tay-hoan-ho-co-vu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8A3342-B526-465C-8AC2-A36138B2D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33487" y="5766318"/>
            <a:ext cx="293805" cy="293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4EA957-CCD6-478C-9884-AC7A48C80D51}"/>
              </a:ext>
            </a:extLst>
          </p:cNvPr>
          <p:cNvSpPr/>
          <p:nvPr/>
        </p:nvSpPr>
        <p:spPr>
          <a:xfrm>
            <a:off x="3762987" y="3578015"/>
            <a:ext cx="1004519" cy="99825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  <p:sp>
        <p:nvSpPr>
          <p:cNvPr id="34" name="标题 1">
            <a:extLst>
              <a:ext uri="{FF2B5EF4-FFF2-40B4-BE49-F238E27FC236}">
                <a16:creationId xmlns:a16="http://schemas.microsoft.com/office/drawing/2014/main" id="{F0927111-58E3-4512-BEC4-FDE79E995852}"/>
              </a:ext>
            </a:extLst>
          </p:cNvPr>
          <p:cNvSpPr txBox="1">
            <a:spLocks/>
          </p:cNvSpPr>
          <p:nvPr/>
        </p:nvSpPr>
        <p:spPr>
          <a:xfrm>
            <a:off x="456724" y="1122372"/>
            <a:ext cx="10987653" cy="93277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FF"/>
                </a:highligh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/>
              </a:rPr>
              <a:t>Số thích hợp điền vào       là số nào?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0E72E35-3E8C-46A6-9971-8D724B31C440}"/>
              </a:ext>
            </a:extLst>
          </p:cNvPr>
          <p:cNvSpPr/>
          <p:nvPr/>
        </p:nvSpPr>
        <p:spPr>
          <a:xfrm>
            <a:off x="7184788" y="1194128"/>
            <a:ext cx="882524" cy="805137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87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9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996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0" grpId="0" animBg="1"/>
      <p:bldP spid="4" grpId="0"/>
      <p:bldP spid="6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ED15556-E6F6-44E6-965D-AF27031A3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ADE34DB-6D1B-4480-AF0A-195DE188D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/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55C8AF6-9633-44DF-BB80-F538FD7033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/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87F631-A043-45D2-BC44-C5F992D9F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907189" y="55785"/>
            <a:ext cx="10987653" cy="93277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năm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Patrick Hand" panose="00000500000000000000" pitchFamily="2" charset="0"/>
              <a:ea typeface="微软雅黑" panose="020B0503020204020204" pitchFamily="34" charset="-122"/>
              <a:cs typeface="+mj-cs"/>
              <a:sym typeface="Arial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627199" y="1795140"/>
            <a:ext cx="10987653" cy="93277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Toán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Patrick Hand" panose="00000500000000000000" pitchFamily="2" charset="0"/>
              <a:ea typeface="微软雅黑" panose="020B0503020204020204" pitchFamily="34" charset="-122"/>
              <a:cs typeface="+mj-cs"/>
              <a:sym typeface="Arial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9FF0A656-1D47-4924-AD52-FC1704C4E467}"/>
              </a:ext>
            </a:extLst>
          </p:cNvPr>
          <p:cNvSpPr txBox="1">
            <a:spLocks/>
          </p:cNvSpPr>
          <p:nvPr/>
        </p:nvSpPr>
        <p:spPr>
          <a:xfrm>
            <a:off x="766208" y="3718151"/>
            <a:ext cx="10987653" cy="1676548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Arial"/>
              </a:rPr>
              <a:t>Tiết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j-cs"/>
                <a:sym typeface="Arial"/>
              </a:rPr>
              <a:t> 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j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8DB335-126B-4199-ADBB-FDFA93B51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994" y="2505860"/>
            <a:ext cx="10992041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0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0 L -4.16667E-7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CD9E38B5-5AD1-4D0A-83D2-327A3D45C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02" b="53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id="{B3ABB3E2-86AB-4381-B42F-25F742267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46B047EC-74A5-4CE9-BC1F-1486A364B6F7}"/>
              </a:ext>
            </a:extLst>
          </p:cNvPr>
          <p:cNvSpPr/>
          <p:nvPr/>
        </p:nvSpPr>
        <p:spPr>
          <a:xfrm>
            <a:off x="152400" y="1076325"/>
            <a:ext cx="3152775" cy="1809750"/>
          </a:xfrm>
          <a:prstGeom prst="wedgeRoundRectCallout">
            <a:avLst>
              <a:gd name="adj1" fmla="val 49560"/>
              <a:gd name="adj2" fmla="val 6144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</a:rPr>
              <a:t>Mình</a:t>
            </a:r>
            <a:r>
              <a:rPr lang="en-US" sz="2600" b="1" dirty="0">
                <a:solidFill>
                  <a:srgbClr val="FF0000"/>
                </a:solidFill>
              </a:rPr>
              <a:t> chia </a:t>
            </a:r>
            <a:r>
              <a:rPr lang="en-US" sz="2600" b="1" dirty="0" err="1">
                <a:solidFill>
                  <a:srgbClr val="FF0000"/>
                </a:solidFill>
              </a:rPr>
              <a:t>cái</a:t>
            </a:r>
            <a:r>
              <a:rPr lang="en-US" sz="2600" b="1" dirty="0">
                <a:solidFill>
                  <a:srgbClr val="FF0000"/>
                </a:solidFill>
              </a:rPr>
              <a:t> bánh </a:t>
            </a:r>
            <a:r>
              <a:rPr lang="en-US" sz="2600" b="1" dirty="0" err="1">
                <a:solidFill>
                  <a:srgbClr val="FF0000"/>
                </a:solidFill>
              </a:rPr>
              <a:t>thành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hai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phần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bằng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nhau</a:t>
            </a:r>
            <a:r>
              <a:rPr lang="en-US" sz="2600" b="1" dirty="0">
                <a:solidFill>
                  <a:srgbClr val="FF0000"/>
                </a:solidFill>
              </a:rPr>
              <a:t>, </a:t>
            </a:r>
            <a:r>
              <a:rPr lang="en-US" sz="2600" b="1" dirty="0" err="1">
                <a:solidFill>
                  <a:srgbClr val="FF0000"/>
                </a:solidFill>
              </a:rPr>
              <a:t>mỗi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bạn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lấy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một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phần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nhé</a:t>
            </a:r>
            <a:r>
              <a:rPr lang="en-US" sz="26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7BDF4FC-BEFE-48EB-8DEF-95E7CCE247D6}"/>
              </a:ext>
            </a:extLst>
          </p:cNvPr>
          <p:cNvSpPr/>
          <p:nvPr/>
        </p:nvSpPr>
        <p:spPr>
          <a:xfrm>
            <a:off x="8001001" y="-76200"/>
            <a:ext cx="4038600" cy="1809750"/>
          </a:xfrm>
          <a:prstGeom prst="wedgeRoundRectCallout">
            <a:avLst>
              <a:gd name="adj1" fmla="val -26567"/>
              <a:gd name="adj2" fmla="val 8671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83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EC52320A-F195-428C-96DA-643FB3AEB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257300" y="12382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305E2AB-28AC-468B-B95F-A563E4DCC409}"/>
              </a:ext>
            </a:extLst>
          </p:cNvPr>
          <p:cNvSpPr/>
          <p:nvPr/>
        </p:nvSpPr>
        <p:spPr>
          <a:xfrm>
            <a:off x="676164" y="1333499"/>
            <a:ext cx="1981200" cy="19907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C087BB2-1A3F-4B87-99C4-6DC7493DD76C}"/>
              </a:ext>
            </a:extLst>
          </p:cNvPr>
          <p:cNvCxnSpPr>
            <a:cxnSpLocks/>
            <a:stCxn id="19" idx="0"/>
            <a:endCxn id="19" idx="4"/>
          </p:cNvCxnSpPr>
          <p:nvPr/>
        </p:nvCxnSpPr>
        <p:spPr>
          <a:xfrm>
            <a:off x="1666764" y="1333499"/>
            <a:ext cx="0" cy="19907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94B617-3F2B-4E22-B519-4C6E34ED89C7}"/>
              </a:ext>
            </a:extLst>
          </p:cNvPr>
          <p:cNvGrpSpPr/>
          <p:nvPr/>
        </p:nvGrpSpPr>
        <p:grpSpPr>
          <a:xfrm rot="16200000">
            <a:off x="671401" y="1338262"/>
            <a:ext cx="1990725" cy="1981200"/>
            <a:chOff x="5029200" y="1362075"/>
            <a:chExt cx="1990725" cy="2028825"/>
          </a:xfrm>
          <a:solidFill>
            <a:srgbClr val="00B0F0"/>
          </a:solidFill>
        </p:grpSpPr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EA3AD4E6-D6BA-4D92-9176-47B8A020B54F}"/>
                </a:ext>
              </a:extLst>
            </p:cNvPr>
            <p:cNvSpPr/>
            <p:nvPr/>
          </p:nvSpPr>
          <p:spPr>
            <a:xfrm>
              <a:off x="5029200" y="1362075"/>
              <a:ext cx="1990725" cy="2028825"/>
            </a:xfrm>
            <a:prstGeom prst="arc">
              <a:avLst>
                <a:gd name="adj1" fmla="val 10778514"/>
                <a:gd name="adj2" fmla="val 0"/>
              </a:avLst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7BDAFD5-4758-4956-BA09-99DE316A20C5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381252"/>
              <a:ext cx="1990725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7EBAA9-D346-4FA8-93B0-A26CCCA7F543}"/>
                  </a:ext>
                </a:extLst>
              </p:cNvPr>
              <p:cNvSpPr/>
              <p:nvPr/>
            </p:nvSpPr>
            <p:spPr>
              <a:xfrm>
                <a:off x="3772012" y="844341"/>
                <a:ext cx="6753224" cy="235139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</a:rPr>
                  <a:t>Chia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thành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2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1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hai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viết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7EBAA9-D346-4FA8-93B0-A26CCCA7F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12" y="844341"/>
                <a:ext cx="6753224" cy="235139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Oval 47">
            <a:extLst>
              <a:ext uri="{FF2B5EF4-FFF2-40B4-BE49-F238E27FC236}">
                <a16:creationId xmlns:a16="http://schemas.microsoft.com/office/drawing/2014/main" id="{9780770E-D3D4-4B11-AC9D-AD1C6966E6E3}"/>
              </a:ext>
            </a:extLst>
          </p:cNvPr>
          <p:cNvSpPr/>
          <p:nvPr/>
        </p:nvSpPr>
        <p:spPr>
          <a:xfrm>
            <a:off x="676167" y="4163705"/>
            <a:ext cx="1981197" cy="199072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2A48364-4E9F-40BA-B5E9-268E64C8B31C}"/>
              </a:ext>
            </a:extLst>
          </p:cNvPr>
          <p:cNvCxnSpPr>
            <a:cxnSpLocks/>
          </p:cNvCxnSpPr>
          <p:nvPr/>
        </p:nvCxnSpPr>
        <p:spPr>
          <a:xfrm rot="16200000">
            <a:off x="680705" y="5159069"/>
            <a:ext cx="1990725" cy="0"/>
          </a:xfrm>
          <a:prstGeom prst="lin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04552F3-C0F1-4F24-B5D3-8AD66E1F6C87}"/>
              </a:ext>
            </a:extLst>
          </p:cNvPr>
          <p:cNvCxnSpPr>
            <a:cxnSpLocks/>
            <a:stCxn id="48" idx="6"/>
          </p:cNvCxnSpPr>
          <p:nvPr/>
        </p:nvCxnSpPr>
        <p:spPr>
          <a:xfrm flipH="1">
            <a:off x="676164" y="5159069"/>
            <a:ext cx="1981200" cy="1"/>
          </a:xfrm>
          <a:prstGeom prst="lin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9AC9B9-31BC-4A4B-A0E5-E47D301B43C9}"/>
              </a:ext>
            </a:extLst>
          </p:cNvPr>
          <p:cNvGrpSpPr/>
          <p:nvPr/>
        </p:nvGrpSpPr>
        <p:grpSpPr>
          <a:xfrm>
            <a:off x="680705" y="4148081"/>
            <a:ext cx="1990724" cy="2006351"/>
            <a:chOff x="3772012" y="4187460"/>
            <a:chExt cx="1990724" cy="1966972"/>
          </a:xfrm>
          <a:solidFill>
            <a:srgbClr val="00B0F0"/>
          </a:solidFill>
        </p:grpSpPr>
        <p:sp>
          <p:nvSpPr>
            <p:cNvPr id="57" name="Arc 56">
              <a:extLst>
                <a:ext uri="{FF2B5EF4-FFF2-40B4-BE49-F238E27FC236}">
                  <a16:creationId xmlns:a16="http://schemas.microsoft.com/office/drawing/2014/main" id="{352D736D-DC68-4208-8C7C-B441C5CA71D2}"/>
                </a:ext>
              </a:extLst>
            </p:cNvPr>
            <p:cNvSpPr/>
            <p:nvPr/>
          </p:nvSpPr>
          <p:spPr>
            <a:xfrm rot="16200000">
              <a:off x="3795764" y="4187460"/>
              <a:ext cx="1943220" cy="1990724"/>
            </a:xfrm>
            <a:prstGeom prst="arc">
              <a:avLst/>
            </a:prstGeom>
            <a:grpFill/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AB5EA50-2073-437E-AF1B-A35041F0045C}"/>
                </a:ext>
              </a:extLst>
            </p:cNvPr>
            <p:cNvCxnSpPr>
              <a:cxnSpLocks/>
            </p:cNvCxnSpPr>
            <p:nvPr/>
          </p:nvCxnSpPr>
          <p:spPr>
            <a:xfrm>
              <a:off x="4767373" y="4187460"/>
              <a:ext cx="0" cy="989424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DA8C083-196B-42BA-9BA7-3781D1FAFE04}"/>
                </a:ext>
              </a:extLst>
            </p:cNvPr>
            <p:cNvCxnSpPr>
              <a:cxnSpLocks/>
              <a:stCxn id="57" idx="0"/>
            </p:cNvCxnSpPr>
            <p:nvPr/>
          </p:nvCxnSpPr>
          <p:spPr>
            <a:xfrm flipV="1">
              <a:off x="3772012" y="5170947"/>
              <a:ext cx="995361" cy="11875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57BA757-1690-4F47-831E-89E67FB1BE39}"/>
                  </a:ext>
                </a:extLst>
              </p:cNvPr>
              <p:cNvSpPr/>
              <p:nvPr/>
            </p:nvSpPr>
            <p:spPr>
              <a:xfrm>
                <a:off x="3772012" y="4058931"/>
                <a:ext cx="6753224" cy="220027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chemeClr val="tx1"/>
                    </a:solidFill>
                  </a:rPr>
                  <a:t>Chia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thành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4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bằng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nhau</a:t>
                </a:r>
                <a:r>
                  <a:rPr lang="en-US" sz="3200" dirty="0">
                    <a:solidFill>
                      <a:schemeClr val="tx1"/>
                    </a:solidFill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1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tô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màu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tư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hình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tròn</a:t>
                </a:r>
                <a:endParaRPr lang="en-US" sz="3200" dirty="0">
                  <a:solidFill>
                    <a:schemeClr val="tx1"/>
                  </a:solidFill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err="1">
                    <a:solidFill>
                      <a:schemeClr val="tx1"/>
                    </a:solidFill>
                  </a:rPr>
                  <a:t>phần</a:t>
                </a:r>
                <a:r>
                  <a:rPr lang="en-US" sz="3200">
                    <a:solidFill>
                      <a:schemeClr val="tx1"/>
                    </a:solidFill>
                  </a:rPr>
                  <a:t> tư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viết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là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57BA757-1690-4F47-831E-89E67FB1BE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012" y="4058931"/>
                <a:ext cx="6753224" cy="220027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84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5" grpId="0" uiExpand="1" build="p" animBg="1"/>
      <p:bldP spid="48" grpId="0" animBg="1"/>
      <p:bldP spid="80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2A365FFB-2064-4C65-B7B2-6C49A55F3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026480" y="83904"/>
            <a:ext cx="2973459" cy="115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331CB29-3323-491A-9859-EF6719E04094}"/>
              </a:ext>
            </a:extLst>
          </p:cNvPr>
          <p:cNvGrpSpPr/>
          <p:nvPr/>
        </p:nvGrpSpPr>
        <p:grpSpPr>
          <a:xfrm>
            <a:off x="5400675" y="341989"/>
            <a:ext cx="2133600" cy="638175"/>
            <a:chOff x="1028700" y="1381125"/>
            <a:chExt cx="2133600" cy="6381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C4593B3-7C8E-432A-9D20-7AC97FA1CF97}"/>
                </a:ext>
              </a:extLst>
            </p:cNvPr>
            <p:cNvSpPr/>
            <p:nvPr/>
          </p:nvSpPr>
          <p:spPr>
            <a:xfrm>
              <a:off x="1028700" y="1381125"/>
              <a:ext cx="733425" cy="63817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7BEB330-D1D4-4C75-A61C-55C233DAB644}"/>
                </a:ext>
              </a:extLst>
            </p:cNvPr>
            <p:cNvSpPr/>
            <p:nvPr/>
          </p:nvSpPr>
          <p:spPr>
            <a:xfrm>
              <a:off x="1762125" y="1390649"/>
              <a:ext cx="1400175" cy="6191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Đ, S ?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7ECC019-3460-496C-A3CC-DDFBE0C17120}"/>
              </a:ext>
            </a:extLst>
          </p:cNvPr>
          <p:cNvSpPr txBox="1"/>
          <p:nvPr/>
        </p:nvSpPr>
        <p:spPr>
          <a:xfrm>
            <a:off x="683580" y="1495425"/>
            <a:ext cx="91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5EA2FD-DBAC-4823-AEAE-B9E37D2F55A4}"/>
              </a:ext>
            </a:extLst>
          </p:cNvPr>
          <p:cNvGrpSpPr/>
          <p:nvPr/>
        </p:nvGrpSpPr>
        <p:grpSpPr>
          <a:xfrm>
            <a:off x="1238251" y="1495425"/>
            <a:ext cx="2095500" cy="1276351"/>
            <a:chOff x="1238251" y="1495425"/>
            <a:chExt cx="2095500" cy="127635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DF48B7-92D1-4EEE-962C-2DE38DECB48D}"/>
                </a:ext>
              </a:extLst>
            </p:cNvPr>
            <p:cNvSpPr/>
            <p:nvPr/>
          </p:nvSpPr>
          <p:spPr>
            <a:xfrm>
              <a:off x="1238251" y="1495426"/>
              <a:ext cx="2095500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8C9157A-A8F2-4FFD-95F6-A4360112E4B1}"/>
                </a:ext>
              </a:extLst>
            </p:cNvPr>
            <p:cNvCxnSpPr/>
            <p:nvPr/>
          </p:nvCxnSpPr>
          <p:spPr>
            <a:xfrm>
              <a:off x="1914525" y="1495425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A796E0D-58F7-42CC-8D88-1CBE2BD4DFE6}"/>
                </a:ext>
              </a:extLst>
            </p:cNvPr>
            <p:cNvCxnSpPr/>
            <p:nvPr/>
          </p:nvCxnSpPr>
          <p:spPr>
            <a:xfrm>
              <a:off x="2628900" y="1495425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7DD778D-F304-4BE6-95B0-9D1D8C7A59A7}"/>
              </a:ext>
            </a:extLst>
          </p:cNvPr>
          <p:cNvSpPr/>
          <p:nvPr/>
        </p:nvSpPr>
        <p:spPr>
          <a:xfrm>
            <a:off x="2628900" y="1495426"/>
            <a:ext cx="704852" cy="127635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677F1A-3EE2-4483-975E-9964B01DFC74}"/>
              </a:ext>
            </a:extLst>
          </p:cNvPr>
          <p:cNvGrpSpPr/>
          <p:nvPr/>
        </p:nvGrpSpPr>
        <p:grpSpPr>
          <a:xfrm>
            <a:off x="0" y="3028952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EA85360-3B4D-4215-9E36-9CBC22504494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8EA85360-3B4D-4215-9E36-9CBC225044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4"/>
                  <a:stretch>
                    <a:fillRect l="-2478" b="-98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7A9DF1A5-ECCF-4892-B67B-2CC3D8964CF0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78329AE-03F7-4C04-9756-C835791AB8A4}"/>
              </a:ext>
            </a:extLst>
          </p:cNvPr>
          <p:cNvSpPr txBox="1"/>
          <p:nvPr/>
        </p:nvSpPr>
        <p:spPr>
          <a:xfrm>
            <a:off x="5992210" y="1483873"/>
            <a:ext cx="91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73D7EFB-6BD3-486F-A4F3-0112EB549905}"/>
              </a:ext>
            </a:extLst>
          </p:cNvPr>
          <p:cNvGrpSpPr/>
          <p:nvPr/>
        </p:nvGrpSpPr>
        <p:grpSpPr>
          <a:xfrm>
            <a:off x="6134100" y="2975551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8395644-1182-4E15-BFD6-753BB799D5C6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8395644-1182-4E15-BFD6-753BB799D5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5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9AD2694-1AFA-4C24-9245-E1E5313284DE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3958808-9861-4CAF-B64C-F669C676C864}"/>
              </a:ext>
            </a:extLst>
          </p:cNvPr>
          <p:cNvGrpSpPr/>
          <p:nvPr/>
        </p:nvGrpSpPr>
        <p:grpSpPr>
          <a:xfrm>
            <a:off x="7274740" y="1442024"/>
            <a:ext cx="2076450" cy="1276351"/>
            <a:chOff x="6734175" y="1442024"/>
            <a:chExt cx="2657475" cy="127635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3712051-F378-40CF-8DB1-59CAD5FE2C6F}"/>
                </a:ext>
              </a:extLst>
            </p:cNvPr>
            <p:cNvGrpSpPr/>
            <p:nvPr/>
          </p:nvGrpSpPr>
          <p:grpSpPr>
            <a:xfrm>
              <a:off x="7372352" y="1442024"/>
              <a:ext cx="2019298" cy="1276351"/>
              <a:chOff x="1238252" y="1495425"/>
              <a:chExt cx="2026364" cy="1276351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0AB1D86-FCC1-4B5B-B349-09B005F91B40}"/>
                  </a:ext>
                </a:extLst>
              </p:cNvPr>
              <p:cNvSpPr/>
              <p:nvPr/>
            </p:nvSpPr>
            <p:spPr>
              <a:xfrm>
                <a:off x="1238252" y="1495426"/>
                <a:ext cx="2026364" cy="127635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D91842E-B1F8-4613-AEE4-165F4A5FC86F}"/>
                  </a:ext>
                </a:extLst>
              </p:cNvPr>
              <p:cNvCxnSpPr/>
              <p:nvPr/>
            </p:nvCxnSpPr>
            <p:spPr>
              <a:xfrm>
                <a:off x="1914525" y="1495425"/>
                <a:ext cx="0" cy="12763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2E10658-4995-4CAF-A8ED-23673CA7854E}"/>
                  </a:ext>
                </a:extLst>
              </p:cNvPr>
              <p:cNvCxnSpPr/>
              <p:nvPr/>
            </p:nvCxnSpPr>
            <p:spPr>
              <a:xfrm>
                <a:off x="2600225" y="1495425"/>
                <a:ext cx="0" cy="12763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2156DBF-B1E0-438C-845C-EFCC2E16E7AB}"/>
                </a:ext>
              </a:extLst>
            </p:cNvPr>
            <p:cNvSpPr/>
            <p:nvPr/>
          </p:nvSpPr>
          <p:spPr>
            <a:xfrm>
              <a:off x="6734175" y="1442024"/>
              <a:ext cx="638174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FDAD936F-714F-4425-A1B6-637F94DAEBA3}"/>
              </a:ext>
            </a:extLst>
          </p:cNvPr>
          <p:cNvSpPr/>
          <p:nvPr/>
        </p:nvSpPr>
        <p:spPr>
          <a:xfrm>
            <a:off x="8800520" y="1430471"/>
            <a:ext cx="524658" cy="126479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7AA225-CE30-4445-AD6F-19805D9E994D}"/>
              </a:ext>
            </a:extLst>
          </p:cNvPr>
          <p:cNvGrpSpPr/>
          <p:nvPr/>
        </p:nvGrpSpPr>
        <p:grpSpPr>
          <a:xfrm>
            <a:off x="1150305" y="4086221"/>
            <a:ext cx="2095500" cy="1276353"/>
            <a:chOff x="552450" y="4086141"/>
            <a:chExt cx="2095500" cy="1276353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ED9DACA-3434-4942-8010-B0A6DBCC2B1A}"/>
                </a:ext>
              </a:extLst>
            </p:cNvPr>
            <p:cNvSpPr/>
            <p:nvPr/>
          </p:nvSpPr>
          <p:spPr>
            <a:xfrm>
              <a:off x="552450" y="4086144"/>
              <a:ext cx="2095500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6AC9FE7-6662-4B82-92F0-C99A42608784}"/>
                </a:ext>
              </a:extLst>
            </p:cNvPr>
            <p:cNvCxnSpPr/>
            <p:nvPr/>
          </p:nvCxnSpPr>
          <p:spPr>
            <a:xfrm>
              <a:off x="942974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70D17C6-DB64-47AA-871A-060EEC41805A}"/>
                </a:ext>
              </a:extLst>
            </p:cNvPr>
            <p:cNvCxnSpPr/>
            <p:nvPr/>
          </p:nvCxnSpPr>
          <p:spPr>
            <a:xfrm>
              <a:off x="1362074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ACF957B-1EF0-4F55-885F-AF769B9102BA}"/>
                </a:ext>
              </a:extLst>
            </p:cNvPr>
            <p:cNvCxnSpPr/>
            <p:nvPr/>
          </p:nvCxnSpPr>
          <p:spPr>
            <a:xfrm>
              <a:off x="179069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751FD66-878C-4964-9C2A-FFA08680BDE5}"/>
                </a:ext>
              </a:extLst>
            </p:cNvPr>
            <p:cNvCxnSpPr/>
            <p:nvPr/>
          </p:nvCxnSpPr>
          <p:spPr>
            <a:xfrm>
              <a:off x="2200274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BDB0F121-60DA-43F6-BD2C-BE2866F410CA}"/>
              </a:ext>
            </a:extLst>
          </p:cNvPr>
          <p:cNvSpPr/>
          <p:nvPr/>
        </p:nvSpPr>
        <p:spPr>
          <a:xfrm>
            <a:off x="1166624" y="4097773"/>
            <a:ext cx="383732" cy="126479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6BC7808-0BF9-4010-AEDE-6900F85ABF52}"/>
              </a:ext>
            </a:extLst>
          </p:cNvPr>
          <p:cNvGrpSpPr/>
          <p:nvPr/>
        </p:nvGrpSpPr>
        <p:grpSpPr>
          <a:xfrm>
            <a:off x="0" y="5572127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6DDB378-3F4D-4F15-8E90-97FB43A698B5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E6DDB378-3F4D-4F15-8E90-97FB43A698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6"/>
                  <a:stretch>
                    <a:fillRect l="-2478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3562C947-D77B-4993-BE55-3F80BB26753A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6E746F4-6216-4981-8E4D-C71B54D2CE6B}"/>
              </a:ext>
            </a:extLst>
          </p:cNvPr>
          <p:cNvGrpSpPr/>
          <p:nvPr/>
        </p:nvGrpSpPr>
        <p:grpSpPr>
          <a:xfrm>
            <a:off x="7514538" y="4139622"/>
            <a:ext cx="2095500" cy="1276353"/>
            <a:chOff x="552450" y="4086141"/>
            <a:chExt cx="2095500" cy="1276353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7025450-B975-4BEF-B5DC-339FB908C795}"/>
                </a:ext>
              </a:extLst>
            </p:cNvPr>
            <p:cNvSpPr/>
            <p:nvPr/>
          </p:nvSpPr>
          <p:spPr>
            <a:xfrm>
              <a:off x="552450" y="4086144"/>
              <a:ext cx="2095500" cy="12763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A0D214B-FE44-48C5-AA42-A9094C2DD918}"/>
                </a:ext>
              </a:extLst>
            </p:cNvPr>
            <p:cNvCxnSpPr/>
            <p:nvPr/>
          </p:nvCxnSpPr>
          <p:spPr>
            <a:xfrm>
              <a:off x="87629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2FFB517-2122-4E68-A112-DB284E085DCC}"/>
                </a:ext>
              </a:extLst>
            </p:cNvPr>
            <p:cNvCxnSpPr/>
            <p:nvPr/>
          </p:nvCxnSpPr>
          <p:spPr>
            <a:xfrm>
              <a:off x="121919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6C81632-5690-4C4E-B4F8-90B9E8511569}"/>
                </a:ext>
              </a:extLst>
            </p:cNvPr>
            <p:cNvCxnSpPr/>
            <p:nvPr/>
          </p:nvCxnSpPr>
          <p:spPr>
            <a:xfrm>
              <a:off x="1554037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A18EEEEE-BCFE-4DA2-911A-F84F5B4EFBEF}"/>
                </a:ext>
              </a:extLst>
            </p:cNvPr>
            <p:cNvCxnSpPr/>
            <p:nvPr/>
          </p:nvCxnSpPr>
          <p:spPr>
            <a:xfrm>
              <a:off x="1899669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FD6AB35-1FCF-4C00-8E79-FD748E83C904}"/>
                </a:ext>
              </a:extLst>
            </p:cNvPr>
            <p:cNvCxnSpPr/>
            <p:nvPr/>
          </p:nvCxnSpPr>
          <p:spPr>
            <a:xfrm>
              <a:off x="2288011" y="4086141"/>
              <a:ext cx="0" cy="12763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BBF85C66-ACB1-47F8-8ACC-0F4D8C687658}"/>
              </a:ext>
            </a:extLst>
          </p:cNvPr>
          <p:cNvSpPr/>
          <p:nvPr/>
        </p:nvSpPr>
        <p:spPr>
          <a:xfrm>
            <a:off x="7497709" y="4139622"/>
            <a:ext cx="359939" cy="127635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5DA9E10-C213-40D6-8209-D57339E7688D}"/>
              </a:ext>
            </a:extLst>
          </p:cNvPr>
          <p:cNvGrpSpPr/>
          <p:nvPr/>
        </p:nvGrpSpPr>
        <p:grpSpPr>
          <a:xfrm>
            <a:off x="6155370" y="5572126"/>
            <a:ext cx="5657850" cy="746615"/>
            <a:chOff x="0" y="3028952"/>
            <a:chExt cx="5657850" cy="7466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3EC6BFBA-D72C-4567-8FC1-9D803A150F60}"/>
                    </a:ext>
                  </a:extLst>
                </p:cNvPr>
                <p:cNvSpPr txBox="1"/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Đã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tô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màu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chữ</a:t>
                  </a:r>
                  <a:r>
                    <a:rPr lang="en-US" sz="3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endParaRPr lang="en-US" sz="3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3EC6BFBA-D72C-4567-8FC1-9D803A150F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028952"/>
                  <a:ext cx="5657850" cy="746615"/>
                </a:xfrm>
                <a:prstGeom prst="rect">
                  <a:avLst/>
                </a:prstGeom>
                <a:blipFill>
                  <a:blip r:embed="rId7"/>
                  <a:stretch>
                    <a:fillRect l="-2586" b="-89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9421E556-D175-42E3-9CD9-E9812A38F354}"/>
                </a:ext>
              </a:extLst>
            </p:cNvPr>
            <p:cNvSpPr/>
            <p:nvPr/>
          </p:nvSpPr>
          <p:spPr>
            <a:xfrm>
              <a:off x="4638675" y="3133724"/>
              <a:ext cx="67627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EE2E47A-5605-4619-9438-2C6BE8F646DC}"/>
              </a:ext>
            </a:extLst>
          </p:cNvPr>
          <p:cNvSpPr/>
          <p:nvPr/>
        </p:nvSpPr>
        <p:spPr>
          <a:xfrm>
            <a:off x="4638675" y="3133724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31E49D0D-F83C-492D-8406-A3117294B89C}"/>
              </a:ext>
            </a:extLst>
          </p:cNvPr>
          <p:cNvSpPr/>
          <p:nvPr/>
        </p:nvSpPr>
        <p:spPr>
          <a:xfrm>
            <a:off x="10794045" y="3067870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CD6CAB2-38F4-489D-A682-BD77AEFF7EAC}"/>
              </a:ext>
            </a:extLst>
          </p:cNvPr>
          <p:cNvSpPr/>
          <p:nvPr/>
        </p:nvSpPr>
        <p:spPr>
          <a:xfrm>
            <a:off x="4638675" y="5676898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57D87EF2-AF20-48B6-8EA8-8EBF02BECD80}"/>
              </a:ext>
            </a:extLst>
          </p:cNvPr>
          <p:cNvSpPr/>
          <p:nvPr/>
        </p:nvSpPr>
        <p:spPr>
          <a:xfrm>
            <a:off x="10789283" y="5676898"/>
            <a:ext cx="676275" cy="5619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9445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 animBg="1"/>
      <p:bldP spid="35" grpId="0"/>
      <p:bldP spid="49" grpId="0" animBg="1"/>
      <p:bldP spid="65" grpId="0" animBg="1"/>
      <p:bldP spid="78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70E4D2B-4671-4CD5-8211-D8EA9FB0CB1B}"/>
              </a:ext>
            </a:extLst>
          </p:cNvPr>
          <p:cNvSpPr txBox="1"/>
          <p:nvPr/>
        </p:nvSpPr>
        <p:spPr>
          <a:xfrm>
            <a:off x="2152789" y="185442"/>
            <a:ext cx="919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phù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viết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phần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mấy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ở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40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0" kern="0" dirty="0" err="1">
                <a:solidFill>
                  <a:srgbClr val="7030A0"/>
                </a:solidFill>
                <a:latin typeface="Arial"/>
                <a:cs typeface="Arial"/>
                <a:sym typeface="Arial"/>
              </a:rPr>
              <a:t>hình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F739031-F9BF-4884-8F2A-46E2FE70E19C}"/>
              </a:ext>
            </a:extLst>
          </p:cNvPr>
          <p:cNvSpPr/>
          <p:nvPr/>
        </p:nvSpPr>
        <p:spPr>
          <a:xfrm>
            <a:off x="1384455" y="218535"/>
            <a:ext cx="641699" cy="641699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E8C1A-D990-4C92-8802-899829867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406" y="1800225"/>
            <a:ext cx="8899187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2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November Daily Slides by Slidesgo">
  <a:themeElements>
    <a:clrScheme name="Simple Light">
      <a:dk1>
        <a:srgbClr val="191919"/>
      </a:dk1>
      <a:lt1>
        <a:srgbClr val="FFFFFF"/>
      </a:lt1>
      <a:dk2>
        <a:srgbClr val="383838"/>
      </a:dk2>
      <a:lt2>
        <a:srgbClr val="F97370"/>
      </a:lt2>
      <a:accent1>
        <a:srgbClr val="FF9F98"/>
      </a:accent1>
      <a:accent2>
        <a:srgbClr val="84C7C3"/>
      </a:accent2>
      <a:accent3>
        <a:srgbClr val="C7EAE4"/>
      </a:accent3>
      <a:accent4>
        <a:srgbClr val="EFEFEF"/>
      </a:accent4>
      <a:accent5>
        <a:srgbClr val="FFE188"/>
      </a:accent5>
      <a:accent6>
        <a:srgbClr val="B7B7B7"/>
      </a:accent6>
      <a:hlink>
        <a:srgbClr val="4E39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280</Words>
  <Application>Microsoft Office PowerPoint</Application>
  <PresentationFormat>Widescreen</PresentationFormat>
  <Paragraphs>63</Paragraphs>
  <Slides>15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等线</vt:lpstr>
      <vt:lpstr>等线 Light</vt:lpstr>
      <vt:lpstr>Arial</vt:lpstr>
      <vt:lpstr>Bebas Neue</vt:lpstr>
      <vt:lpstr>Calibri</vt:lpstr>
      <vt:lpstr>Cambria Math</vt:lpstr>
      <vt:lpstr>Coiny</vt:lpstr>
      <vt:lpstr>ITC Avant Garde Std Bk</vt:lpstr>
      <vt:lpstr>Patrick Hand</vt:lpstr>
      <vt:lpstr>Quicksand Light</vt:lpstr>
      <vt:lpstr>Sue Ellen Francisco</vt:lpstr>
      <vt:lpstr>Times New Roman</vt:lpstr>
      <vt:lpstr>UVN Banh Mi</vt:lpstr>
      <vt:lpstr>庞门正道标题体</vt:lpstr>
      <vt:lpstr>方正卡通简体</vt:lpstr>
      <vt:lpstr>November Daily Slides by Slidesgo</vt:lpstr>
      <vt:lpstr>Office 主题​​</vt:lpstr>
      <vt:lpstr>千图网海量PPT模板www.58pic.com​​</vt:lpstr>
      <vt:lpstr>1_Office Theme</vt:lpstr>
      <vt:lpstr>10_Office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39</cp:revision>
  <dcterms:created xsi:type="dcterms:W3CDTF">2022-07-01T08:54:55Z</dcterms:created>
  <dcterms:modified xsi:type="dcterms:W3CDTF">2023-10-08T10:32:32Z</dcterms:modified>
</cp:coreProperties>
</file>