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0" r:id="rId2"/>
    <p:sldId id="256" r:id="rId3"/>
    <p:sldId id="261" r:id="rId4"/>
    <p:sldId id="313" r:id="rId5"/>
    <p:sldId id="314" r:id="rId6"/>
    <p:sldId id="315" r:id="rId7"/>
    <p:sldId id="319" r:id="rId8"/>
    <p:sldId id="306" r:id="rId9"/>
    <p:sldId id="316" r:id="rId10"/>
    <p:sldId id="307" r:id="rId11"/>
    <p:sldId id="317" r:id="rId12"/>
    <p:sldId id="318" r:id="rId13"/>
    <p:sldId id="258" r:id="rId14"/>
  </p:sldIdLst>
  <p:sldSz cx="12192000" cy="6858000"/>
  <p:notesSz cx="6858000" cy="9144000"/>
  <p:embeddedFontLst>
    <p:embeddedFont>
      <p:font typeface="#9Slide03 Sofia Pro Soft Bold" panose="020B0604020202020204" charset="0"/>
      <p:bold r:id="rId17"/>
    </p:embeddedFont>
    <p:embeddedFont>
      <p:font typeface="#9Slide04 AdrianeSwash" panose="020B0604020202020204" charset="0"/>
      <p:italic r:id="rId18"/>
    </p:embeddedFont>
    <p:embeddedFont>
      <p:font typeface="#9Slide07 Crocante" panose="02000000000000000000" pitchFamily="2" charset="0"/>
      <p:regular r:id="rId19"/>
    </p:embeddedFont>
    <p:embeddedFont>
      <p:font typeface="#9Slide07 Soup of Justice" pitchFamily="2" charset="0"/>
      <p:regular r:id="rId20"/>
    </p:embeddedFont>
    <p:embeddedFont>
      <p:font typeface="#9Slide07 IcielKoni" pitchFamily="2" charset="0"/>
      <p:bold r:id="rId21"/>
    </p:embeddedFont>
    <p:embeddedFont>
      <p:font typeface="#9Slide07 Cadena" panose="02000503000000020004" pitchFamily="2" charset="0"/>
      <p:bold r:id="rId22"/>
    </p:embeddedFont>
    <p:embeddedFont>
      <p:font typeface="#9Slide02 Tieu de dai" panose="02000000000000000000" pitchFamily="2" charset="0"/>
      <p:bold r:id="rId23"/>
    </p:embeddedFont>
    <p:embeddedFont>
      <p:font typeface="#9Slide03 SVNNexa Rust Sans Bla" panose="020B0606040200020203" charset="0"/>
      <p:bold r:id="rId24"/>
    </p:embeddedFont>
    <p:embeddedFont>
      <p:font typeface="#9Slide03 HelveBold" panose="02040603050506020204" charset="0"/>
      <p:bold r:id="rId25"/>
    </p:embeddedFont>
    <p:embeddedFont>
      <p:font typeface="#9Slide03 Sofia Pro Soft" panose="020B060402020202020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7387A"/>
    <a:srgbClr val="000000"/>
    <a:srgbClr val="F7A963"/>
    <a:srgbClr val="F4821E"/>
    <a:srgbClr val="82C9F4"/>
    <a:srgbClr val="FFF4DF"/>
    <a:srgbClr val="0C68E1"/>
    <a:srgbClr val="C6EAFA"/>
    <a:srgbClr val="F3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>
      <p:cViewPr varScale="1">
        <p:scale>
          <a:sx n="73" d="100"/>
          <a:sy n="73" d="100"/>
        </p:scale>
        <p:origin x="12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70485-6D9E-4C60-8251-32D46804FF9A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2EF9A-FA0B-4B6D-AE41-E1FAB648C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09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800" b="1" spc="60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</a:b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KẾT THÚC</a:t>
            </a:r>
            <a:endParaRPr lang="en-US" altLang="zh-CN" sz="8800" b="1" spc="600" dirty="0">
              <a:ln w="28575" cap="rnd">
                <a:solidFill>
                  <a:schemeClr val="bg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#9Slide07 Soup of Justice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0C617850-75BB-1975-7B25-1877E04F7B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69" r:id="rId4"/>
    <p:sldLayoutId id="2147483668" r:id="rId5"/>
    <p:sldLayoutId id="2147483662" r:id="rId6"/>
    <p:sldLayoutId id="2147483666" r:id="rId7"/>
    <p:sldLayoutId id="2147483660" r:id="rId8"/>
    <p:sldLayoutId id="2147483664" r:id="rId9"/>
    <p:sldLayoutId id="2147483665" r:id="rId10"/>
    <p:sldLayoutId id="2147483661" r:id="rId11"/>
    <p:sldLayoutId id="2147483663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1602" y="402718"/>
            <a:ext cx="4057734" cy="1865640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27020" y="1616932"/>
            <a:ext cx="2309509" cy="861132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28678" y="497605"/>
            <a:ext cx="3001611" cy="111932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6443" y="1142940"/>
            <a:ext cx="360102" cy="208369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57566" y="2062724"/>
            <a:ext cx="239399" cy="37717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75551" y="1408571"/>
            <a:ext cx="360102" cy="208369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40778" y="542279"/>
            <a:ext cx="239399" cy="37717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9402" y="3136265"/>
            <a:ext cx="7438152" cy="370798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1107" y="-38525"/>
            <a:ext cx="4726446" cy="197953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259" y="433047"/>
            <a:ext cx="1257744" cy="814078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973" y="-124532"/>
            <a:ext cx="1876495" cy="1214566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85305" y="3840403"/>
            <a:ext cx="2382480" cy="2382480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08" y="4886416"/>
            <a:ext cx="2083813" cy="179815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165" y="4548490"/>
            <a:ext cx="2031172" cy="222779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" y="78599"/>
            <a:ext cx="1769684" cy="160702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570" y="56878"/>
            <a:ext cx="6593101" cy="1173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0576" y="429638"/>
            <a:ext cx="4680445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521" y="1834981"/>
            <a:ext cx="10216213" cy="174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847" y="3001149"/>
            <a:ext cx="3893553" cy="2030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4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8F63A4D4-3D52-4571-BFD1-737D9E1F7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27618"/>
              </p:ext>
            </p:extLst>
          </p:nvPr>
        </p:nvGraphicFramePr>
        <p:xfrm>
          <a:off x="2689860" y="1691640"/>
          <a:ext cx="681228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50731959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6324912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91152333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60128313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404288665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06871185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875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rgbClr val="FF33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6087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9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287981"/>
                  </a:ext>
                </a:extLst>
              </a:tr>
            </a:tbl>
          </a:graphicData>
        </a:graphic>
      </p:graphicFrame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19" name="PHẠM DUYÊN 10 - 9Slide.vn 9 - 9Slide.vn">
            <a:extLst>
              <a:ext uri="{FF2B5EF4-FFF2-40B4-BE49-F238E27FC236}">
                <a16:creationId xmlns:a16="http://schemas.microsoft.com/office/drawing/2014/main" id="{777D8304-C6F1-48CE-8661-0D4B0CD520CD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7A6017-1755-4141-81FB-FFE244E5299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E0E3EAB-40F1-49E6-AFAD-1B6E079B5D2F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A4C7FC2E-F8C7-4977-8654-0511121BDD6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28" name="PHẠM DUYÊN 71 - 9Slide.vn">
            <a:extLst>
              <a:ext uri="{FF2B5EF4-FFF2-40B4-BE49-F238E27FC236}">
                <a16:creationId xmlns:a16="http://schemas.microsoft.com/office/drawing/2014/main" id="{7175C233-DB3D-46FA-A753-7FCE4B1CB2E0}"/>
              </a:ext>
            </a:extLst>
          </p:cNvPr>
          <p:cNvSpPr/>
          <p:nvPr/>
        </p:nvSpPr>
        <p:spPr>
          <a:xfrm>
            <a:off x="6903922" y="2488890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PHẠM DUYÊN 71 - 9Slide.vn">
            <a:extLst>
              <a:ext uri="{FF2B5EF4-FFF2-40B4-BE49-F238E27FC236}">
                <a16:creationId xmlns:a16="http://schemas.microsoft.com/office/drawing/2014/main" id="{604F2969-060C-4F9E-BA12-4ED6618BB473}"/>
              </a:ext>
            </a:extLst>
          </p:cNvPr>
          <p:cNvSpPr/>
          <p:nvPr/>
        </p:nvSpPr>
        <p:spPr>
          <a:xfrm>
            <a:off x="7767682" y="2488890"/>
            <a:ext cx="844312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71 - 9Slide.vn">
            <a:extLst>
              <a:ext uri="{FF2B5EF4-FFF2-40B4-BE49-F238E27FC236}">
                <a16:creationId xmlns:a16="http://schemas.microsoft.com/office/drawing/2014/main" id="{36E8DC30-1D8C-44D3-887B-EA7CC0E4A4E0}"/>
              </a:ext>
            </a:extLst>
          </p:cNvPr>
          <p:cNvSpPr/>
          <p:nvPr/>
        </p:nvSpPr>
        <p:spPr>
          <a:xfrm>
            <a:off x="8656840" y="1753877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PHẠM DUYÊN 71 - 9Slide.vn">
            <a:extLst>
              <a:ext uri="{FF2B5EF4-FFF2-40B4-BE49-F238E27FC236}">
                <a16:creationId xmlns:a16="http://schemas.microsoft.com/office/drawing/2014/main" id="{6606B82A-F5AF-42A0-89EE-77F705962A0F}"/>
              </a:ext>
            </a:extLst>
          </p:cNvPr>
          <p:cNvSpPr/>
          <p:nvPr/>
        </p:nvSpPr>
        <p:spPr>
          <a:xfrm>
            <a:off x="6053656" y="1753877"/>
            <a:ext cx="798673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3218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403C7D-9015-4C4B-BF34-EB5E0CB43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9721" b="4029"/>
          <a:stretch/>
        </p:blipFill>
        <p:spPr>
          <a:xfrm>
            <a:off x="2599390" y="1981200"/>
            <a:ext cx="6993220" cy="4459842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ca-bin chở tất cả 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người. Biết rằng số người ở mỗi ca-bin như nhau. Hỏi mỗi ca-bin chở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11972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403C7D-9015-4C4B-BF34-EB5E0CB43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9721" b="4029"/>
          <a:stretch/>
        </p:blipFill>
        <p:spPr>
          <a:xfrm>
            <a:off x="792838" y="2659875"/>
            <a:ext cx="4419600" cy="2818548"/>
          </a:xfrm>
          <a:prstGeom prst="roundRect">
            <a:avLst>
              <a:gd name="adj" fmla="val 7454"/>
            </a:avLst>
          </a:prstGeom>
          <a:effectLst>
            <a:softEdge rad="127000"/>
          </a:effectLst>
        </p:spPr>
      </p:pic>
      <p:grpSp>
        <p:nvGrpSpPr>
          <p:cNvPr id="4" name="PHẠM DUYÊN 1 1 - 9Slide.vn">
            <a:extLst>
              <a:ext uri="{FF2B5EF4-FFF2-40B4-BE49-F238E27FC236}">
                <a16:creationId xmlns:a16="http://schemas.microsoft.com/office/drawing/2014/main" id="{FFDCA8D2-34AA-4B09-9D34-4DC9AC79387C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2319A6B-B5A8-46D0-A7E4-A845EC85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" name="91">
              <a:extLst>
                <a:ext uri="{FF2B5EF4-FFF2-40B4-BE49-F238E27FC236}">
                  <a16:creationId xmlns:a16="http://schemas.microsoft.com/office/drawing/2014/main" id="{0FE5D8A6-3280-4F70-B767-E4BD9C12A18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7277D409-AA53-4BA6-9D16-3E2AC8A17A8A}"/>
              </a:ext>
            </a:extLst>
          </p:cNvPr>
          <p:cNvSpPr txBox="1"/>
          <p:nvPr/>
        </p:nvSpPr>
        <p:spPr>
          <a:xfrm>
            <a:off x="1117600" y="532223"/>
            <a:ext cx="10503646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ca-bin chở tất cả 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 người. Biết rằng số người ở mỗi ca-bin như nhau. Hỏi mỗi ca-bin chở bao nhiêu người?</a:t>
            </a: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D32B4533-D0BA-486C-AC68-3739E397F252}"/>
              </a:ext>
            </a:extLst>
          </p:cNvPr>
          <p:cNvSpPr txBox="1"/>
          <p:nvPr/>
        </p:nvSpPr>
        <p:spPr>
          <a:xfrm>
            <a:off x="6105618" y="3149025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ca-bin chở :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E343E9AB-DC66-46B0-B278-DF333DF66E31}"/>
              </a:ext>
            </a:extLst>
          </p:cNvPr>
          <p:cNvSpPr txBox="1"/>
          <p:nvPr/>
        </p:nvSpPr>
        <p:spPr>
          <a:xfrm>
            <a:off x="7418651" y="2072335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Tóm tắt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099C190C-4749-4EC1-9029-B5F5F507B74A}"/>
              </a:ext>
            </a:extLst>
          </p:cNvPr>
          <p:cNvSpPr txBox="1"/>
          <p:nvPr/>
        </p:nvSpPr>
        <p:spPr>
          <a:xfrm>
            <a:off x="6096000" y="2667000"/>
            <a:ext cx="263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ca-bin chở: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11F0BB44-B7FA-4967-995F-AA2870DA3A40}"/>
              </a:ext>
            </a:extLst>
          </p:cNvPr>
          <p:cNvSpPr txBox="1"/>
          <p:nvPr/>
        </p:nvSpPr>
        <p:spPr>
          <a:xfrm>
            <a:off x="8740869" y="266700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EDD5077C-CAB3-4F7E-910D-C2E9918358E1}"/>
              </a:ext>
            </a:extLst>
          </p:cNvPr>
          <p:cNvSpPr txBox="1"/>
          <p:nvPr/>
        </p:nvSpPr>
        <p:spPr>
          <a:xfrm>
            <a:off x="8740869" y="3149025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</a:t>
            </a:r>
            <a:r>
              <a:rPr lang="en-US" sz="3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E24B5BD-8199-4207-A7FA-A63A510CD9C5}"/>
              </a:ext>
            </a:extLst>
          </p:cNvPr>
          <p:cNvSpPr txBox="1"/>
          <p:nvPr/>
        </p:nvSpPr>
        <p:spPr>
          <a:xfrm>
            <a:off x="7418651" y="381000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>
                    <a:lumMod val="75000"/>
                  </a:schemeClr>
                </a:solidFill>
                <a:latin typeface="+mj-lt"/>
              </a:rPr>
              <a:t>Bài giải</a:t>
            </a:r>
          </a:p>
        </p:txBody>
      </p:sp>
      <p:sp>
        <p:nvSpPr>
          <p:cNvPr id="15" name="PHẠM DUYÊN 1 - 9Slide.vn 11 - 9Slide.vn">
            <a:extLst>
              <a:ext uri="{FF2B5EF4-FFF2-40B4-BE49-F238E27FC236}">
                <a16:creationId xmlns:a16="http://schemas.microsoft.com/office/drawing/2014/main" id="{8A39CD27-ACB1-4743-BCCE-7683CDDA082E}"/>
              </a:ext>
            </a:extLst>
          </p:cNvPr>
          <p:cNvSpPr txBox="1"/>
          <p:nvPr/>
        </p:nvSpPr>
        <p:spPr>
          <a:xfrm>
            <a:off x="6090576" y="4436697"/>
            <a:ext cx="4757075" cy="5925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pc="-160">
                <a:solidFill>
                  <a:schemeClr val="tx2">
                    <a:lumMod val="75000"/>
                  </a:schemeClr>
                </a:solidFill>
              </a:rPr>
              <a:t>Mỗi ca-bin chở số người là:</a:t>
            </a:r>
            <a:endParaRPr lang="en-US" sz="3200" spc="-14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" name="PHẠM DUYÊN 1 - 9Slide.vn 9 - 9Slide.vn">
            <a:extLst>
              <a:ext uri="{FF2B5EF4-FFF2-40B4-BE49-F238E27FC236}">
                <a16:creationId xmlns:a16="http://schemas.microsoft.com/office/drawing/2014/main" id="{45C25138-7D29-497C-AE37-C1EDC67FBB53}"/>
              </a:ext>
            </a:extLst>
          </p:cNvPr>
          <p:cNvGrpSpPr/>
          <p:nvPr/>
        </p:nvGrpSpPr>
        <p:grpSpPr>
          <a:xfrm>
            <a:off x="6794014" y="5026353"/>
            <a:ext cx="2653384" cy="612447"/>
            <a:chOff x="5697309" y="3651942"/>
            <a:chExt cx="2653384" cy="6124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57A5D1-6A64-4B08-9897-8D3474485A2B}"/>
                </a:ext>
              </a:extLst>
            </p:cNvPr>
            <p:cNvSpPr txBox="1"/>
            <p:nvPr/>
          </p:nvSpPr>
          <p:spPr>
            <a:xfrm>
              <a:off x="6862182" y="3679614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354545-8EBB-42B6-A245-0279716D07AD}"/>
                </a:ext>
              </a:extLst>
            </p:cNvPr>
            <p:cNvSpPr txBox="1"/>
            <p:nvPr/>
          </p:nvSpPr>
          <p:spPr>
            <a:xfrm>
              <a:off x="7938401" y="3651942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E03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9BC498-9A49-4333-B15B-F27771B8D8B0}"/>
                </a:ext>
              </a:extLst>
            </p:cNvPr>
            <p:cNvSpPr txBox="1"/>
            <p:nvPr/>
          </p:nvSpPr>
          <p:spPr>
            <a:xfrm>
              <a:off x="7392520" y="3695002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9C57F-5814-4755-8D6A-B94190DE4448}"/>
                </a:ext>
              </a:extLst>
            </p:cNvPr>
            <p:cNvSpPr txBox="1"/>
            <p:nvPr/>
          </p:nvSpPr>
          <p:spPr>
            <a:xfrm>
              <a:off x="5697309" y="367961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55D2E1-5249-4AE0-B0DE-F62C47E9A60F}"/>
                </a:ext>
              </a:extLst>
            </p:cNvPr>
            <p:cNvSpPr txBox="1"/>
            <p:nvPr/>
          </p:nvSpPr>
          <p:spPr>
            <a:xfrm>
              <a:off x="6455274" y="3679614"/>
              <a:ext cx="288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</p:txBody>
        </p:sp>
      </p:grpSp>
      <p:sp>
        <p:nvSpPr>
          <p:cNvPr id="22" name="PHẠM DUYÊN 1 - 9Slide.vn 12 - 9Slide.vn">
            <a:extLst>
              <a:ext uri="{FF2B5EF4-FFF2-40B4-BE49-F238E27FC236}">
                <a16:creationId xmlns:a16="http://schemas.microsoft.com/office/drawing/2014/main" id="{DCCF7764-B3C7-47A8-9022-7339BE2F5822}"/>
              </a:ext>
            </a:extLst>
          </p:cNvPr>
          <p:cNvSpPr txBox="1"/>
          <p:nvPr/>
        </p:nvSpPr>
        <p:spPr>
          <a:xfrm>
            <a:off x="9578031" y="5056227"/>
            <a:ext cx="1360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người</a:t>
            </a:r>
            <a:r>
              <a:rPr lang="en-US" sz="3000" spc="-6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PHẠM DUYÊN 1 - 9Slide.vn 14 - 9Slide.vn">
            <a:extLst>
              <a:ext uri="{FF2B5EF4-FFF2-40B4-BE49-F238E27FC236}">
                <a16:creationId xmlns:a16="http://schemas.microsoft.com/office/drawing/2014/main" id="{BCCB4C4D-C613-48A2-9ABD-84EA3D2A0F70}"/>
              </a:ext>
            </a:extLst>
          </p:cNvPr>
          <p:cNvSpPr txBox="1"/>
          <p:nvPr/>
        </p:nvSpPr>
        <p:spPr>
          <a:xfrm>
            <a:off x="9072719" y="5044500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PHẠM DUYÊN 1 - 9Slide.vn 10 - 9Slide.vn">
            <a:extLst>
              <a:ext uri="{FF2B5EF4-FFF2-40B4-BE49-F238E27FC236}">
                <a16:creationId xmlns:a16="http://schemas.microsoft.com/office/drawing/2014/main" id="{963F7AC3-981B-4A64-A001-F43193C01B2F}"/>
              </a:ext>
            </a:extLst>
          </p:cNvPr>
          <p:cNvSpPr txBox="1"/>
          <p:nvPr/>
        </p:nvSpPr>
        <p:spPr>
          <a:xfrm>
            <a:off x="7860813" y="5683072"/>
            <a:ext cx="3277087" cy="5618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    </a:t>
            </a:r>
            <a:r>
              <a:rPr lang="en-US" sz="3000" spc="-1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spc="-1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</a:rPr>
              <a:t>người</a:t>
            </a:r>
            <a:endParaRPr lang="en-US" sz="3000" spc="-1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HẠM DUYÊN 1 - 9Slide.vn 13 - 9Slide.vn">
            <a:extLst>
              <a:ext uri="{FF2B5EF4-FFF2-40B4-BE49-F238E27FC236}">
                <a16:creationId xmlns:a16="http://schemas.microsoft.com/office/drawing/2014/main" id="{220660EB-94AE-4C0D-AD01-DC11089F46C7}"/>
              </a:ext>
            </a:extLst>
          </p:cNvPr>
          <p:cNvSpPr txBox="1"/>
          <p:nvPr/>
        </p:nvSpPr>
        <p:spPr>
          <a:xfrm>
            <a:off x="9399851" y="5638800"/>
            <a:ext cx="41229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35092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5041025" y="1295400"/>
            <a:ext cx="215411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BÀI 13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981200" y="2694866"/>
            <a:ext cx="8229600" cy="15695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4400" spc="-60">
                <a:ln w="158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TÌM THÀNH PHẦN TRONG PHÉP NHÂN, PHÉP CHIA</a:t>
            </a:r>
          </a:p>
        </p:txBody>
      </p:sp>
      <p:sp>
        <p:nvSpPr>
          <p:cNvPr id="8" name="PHẠM DUYÊN 3 - 9Slide.vn 3 - 9Slide.vn">
            <a:extLst>
              <a:ext uri="{FF2B5EF4-FFF2-40B4-BE49-F238E27FC236}">
                <a16:creationId xmlns:a16="http://schemas.microsoft.com/office/drawing/2014/main" id="{04EF8B0E-BD25-469C-906B-3C7BBE6421C7}"/>
              </a:ext>
            </a:extLst>
          </p:cNvPr>
          <p:cNvSpPr txBox="1"/>
          <p:nvPr/>
        </p:nvSpPr>
        <p:spPr>
          <a:xfrm>
            <a:off x="5443418" y="4648200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FCE78A9-B173-42AD-95A4-217CB4351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33" y="15240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5" name="PHẠM DUYÊN 1 2 - 9Slide.vn">
            <a:extLst>
              <a:ext uri="{FF2B5EF4-FFF2-40B4-BE49-F238E27FC236}">
                <a16:creationId xmlns:a16="http://schemas.microsoft.com/office/drawing/2014/main" id="{D87432BD-AD52-4E0B-A873-860197A3DD35}"/>
              </a:ext>
            </a:extLst>
          </p:cNvPr>
          <p:cNvSpPr txBox="1"/>
          <p:nvPr/>
        </p:nvSpPr>
        <p:spPr>
          <a:xfrm>
            <a:off x="444500" y="1295400"/>
            <a:ext cx="113030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3 ca đựng nước như nhau có tất cả 6 </a:t>
            </a:r>
            <a:r>
              <a:rPr lang="en-US" sz="34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6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nước. Hỏi mỗi ca đựng mấy lít nước?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388250-7675-C77E-882E-9134DC5CFBEB}"/>
              </a:ext>
            </a:extLst>
          </p:cNvPr>
          <p:cNvGrpSpPr/>
          <p:nvPr/>
        </p:nvGrpSpPr>
        <p:grpSpPr>
          <a:xfrm>
            <a:off x="3118185" y="2743200"/>
            <a:ext cx="5955630" cy="2354810"/>
            <a:chOff x="3118185" y="2743200"/>
            <a:chExt cx="5955630" cy="23548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5561A5-55AA-55C4-FF5E-95ED33BE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185" y="2743200"/>
              <a:ext cx="5955630" cy="2354810"/>
            </a:xfrm>
            <a:prstGeom prst="roundRect">
              <a:avLst/>
            </a:prstGeom>
            <a:effectLst>
              <a:softEdge rad="63500"/>
            </a:effectLst>
          </p:spPr>
        </p:pic>
        <p:grpSp>
          <p:nvGrpSpPr>
            <p:cNvPr id="11" name="PHẠM DUYÊN 1 - 9Slide.vn 3 - 9Slide.vn">
              <a:extLst>
                <a:ext uri="{FF2B5EF4-FFF2-40B4-BE49-F238E27FC236}">
                  <a16:creationId xmlns:a16="http://schemas.microsoft.com/office/drawing/2014/main" id="{5500D515-8D1E-4028-9B3D-5EC2533F7B78}"/>
                </a:ext>
              </a:extLst>
            </p:cNvPr>
            <p:cNvGrpSpPr/>
            <p:nvPr/>
          </p:nvGrpSpPr>
          <p:grpSpPr>
            <a:xfrm>
              <a:off x="3968750" y="3663399"/>
              <a:ext cx="671800" cy="793742"/>
              <a:chOff x="3794439" y="1587568"/>
              <a:chExt cx="854733" cy="81096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B0505EB-1BF2-4370-8C6F-ED5882968A6E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id="{6355DAA1-73C0-4BF9-BD53-99687563C07A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24" name="PHẠM DUYÊN 1 - 9Slide.vn 3 - 9Slide.vn">
              <a:extLst>
                <a:ext uri="{FF2B5EF4-FFF2-40B4-BE49-F238E27FC236}">
                  <a16:creationId xmlns:a16="http://schemas.microsoft.com/office/drawing/2014/main" id="{5E46AD82-76D8-463A-9E75-44088451C89B}"/>
                </a:ext>
              </a:extLst>
            </p:cNvPr>
            <p:cNvGrpSpPr/>
            <p:nvPr/>
          </p:nvGrpSpPr>
          <p:grpSpPr>
            <a:xfrm>
              <a:off x="5849000" y="3663399"/>
              <a:ext cx="671800" cy="793742"/>
              <a:chOff x="3794439" y="1587568"/>
              <a:chExt cx="854733" cy="81096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187EE01-B7EC-4D65-971B-77E836056FF4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D3D6644F-C877-463F-87AC-15CD85B47E56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27" name="PHẠM DUYÊN 1 - 9Slide.vn 3 - 9Slide.vn">
              <a:extLst>
                <a:ext uri="{FF2B5EF4-FFF2-40B4-BE49-F238E27FC236}">
                  <a16:creationId xmlns:a16="http://schemas.microsoft.com/office/drawing/2014/main" id="{8039EC88-17E9-4F6C-9EEA-1A370BBDE2F3}"/>
                </a:ext>
              </a:extLst>
            </p:cNvPr>
            <p:cNvGrpSpPr/>
            <p:nvPr/>
          </p:nvGrpSpPr>
          <p:grpSpPr>
            <a:xfrm>
              <a:off x="7786400" y="3663399"/>
              <a:ext cx="671800" cy="793742"/>
              <a:chOff x="3794439" y="1587568"/>
              <a:chExt cx="854733" cy="8109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3C1B099-F934-4581-A305-D09027C80B08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29" name="PHẠM DUYÊN 3 - 9Slide.vn">
                <a:extLst>
                  <a:ext uri="{FF2B5EF4-FFF2-40B4-BE49-F238E27FC236}">
                    <a16:creationId xmlns:a16="http://schemas.microsoft.com/office/drawing/2014/main" id="{670710B1-3B56-4AF3-B30F-36F2C59799AF}"/>
                  </a:ext>
                </a:extLst>
              </p:cNvPr>
              <p:cNvSpPr txBox="1"/>
              <p:nvPr/>
            </p:nvSpPr>
            <p:spPr>
              <a:xfrm>
                <a:off x="3985460" y="1587568"/>
                <a:ext cx="498175" cy="81096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8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</p:grpSp>
      <p:sp>
        <p:nvSpPr>
          <p:cNvPr id="30" name="Left Brace 29">
            <a:extLst>
              <a:ext uri="{FF2B5EF4-FFF2-40B4-BE49-F238E27FC236}">
                <a16:creationId xmlns:a16="http://schemas.microsoft.com/office/drawing/2014/main" id="{594F0797-66E9-4265-98FD-488510384979}"/>
              </a:ext>
            </a:extLst>
          </p:cNvPr>
          <p:cNvSpPr/>
          <p:nvPr/>
        </p:nvSpPr>
        <p:spPr>
          <a:xfrm rot="16200000">
            <a:off x="5909735" y="2672602"/>
            <a:ext cx="500366" cy="4869758"/>
          </a:xfrm>
          <a:prstGeom prst="leftBrace">
            <a:avLst>
              <a:gd name="adj1" fmla="val 86182"/>
              <a:gd name="adj2" fmla="val 50000"/>
            </a:avLst>
          </a:prstGeom>
          <a:ln w="28575" cap="rnd">
            <a:solidFill>
              <a:schemeClr val="tx1">
                <a:lumMod val="75000"/>
                <a:lumOff val="25000"/>
              </a:schemeClr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7D846-8807-49B0-A1D9-FEF88E2B2950}"/>
              </a:ext>
            </a:extLst>
          </p:cNvPr>
          <p:cNvSpPr txBox="1"/>
          <p:nvPr/>
        </p:nvSpPr>
        <p:spPr>
          <a:xfrm>
            <a:off x="5858068" y="5435025"/>
            <a:ext cx="92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solidFill>
                  <a:schemeClr val="accent4">
                    <a:lumMod val="7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30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AAB7E70-4337-2D88-8172-A6C3D0F1EAA2}"/>
              </a:ext>
            </a:extLst>
          </p:cNvPr>
          <p:cNvGrpSpPr/>
          <p:nvPr/>
        </p:nvGrpSpPr>
        <p:grpSpPr>
          <a:xfrm>
            <a:off x="590680" y="1609321"/>
            <a:ext cx="4774422" cy="1887770"/>
            <a:chOff x="3118185" y="2743200"/>
            <a:chExt cx="5955630" cy="23548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FEC36B-962B-76C3-6F3F-9FAA30E6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185" y="2743200"/>
              <a:ext cx="5955630" cy="2354810"/>
            </a:xfrm>
            <a:prstGeom prst="roundRect">
              <a:avLst/>
            </a:prstGeom>
            <a:effectLst>
              <a:softEdge rad="63500"/>
            </a:effectLst>
          </p:spPr>
        </p:pic>
        <p:grpSp>
          <p:nvGrpSpPr>
            <p:cNvPr id="34" name="PHẠM DUYÊN 1 - 9Slide.vn 3 - 9Slide.vn">
              <a:extLst>
                <a:ext uri="{FF2B5EF4-FFF2-40B4-BE49-F238E27FC236}">
                  <a16:creationId xmlns:a16="http://schemas.microsoft.com/office/drawing/2014/main" id="{4071D904-EA2B-731A-286C-C9FEAA95F7F2}"/>
                </a:ext>
              </a:extLst>
            </p:cNvPr>
            <p:cNvGrpSpPr/>
            <p:nvPr/>
          </p:nvGrpSpPr>
          <p:grpSpPr>
            <a:xfrm>
              <a:off x="3968750" y="3663399"/>
              <a:ext cx="671800" cy="837423"/>
              <a:chOff x="3794439" y="1587568"/>
              <a:chExt cx="854733" cy="85559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BA02DC-3418-AF9A-FC97-202EA1AA5E92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3" name="PHẠM DUYÊN 3 - 9Slide.vn">
                <a:extLst>
                  <a:ext uri="{FF2B5EF4-FFF2-40B4-BE49-F238E27FC236}">
                    <a16:creationId xmlns:a16="http://schemas.microsoft.com/office/drawing/2014/main" id="{F0623AFE-314B-BC7C-B3B7-8F04B74BDB65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36" name="PHẠM DUYÊN 1 - 9Slide.vn 3 - 9Slide.vn">
              <a:extLst>
                <a:ext uri="{FF2B5EF4-FFF2-40B4-BE49-F238E27FC236}">
                  <a16:creationId xmlns:a16="http://schemas.microsoft.com/office/drawing/2014/main" id="{319B4857-58E8-1857-AD89-64F2B92AD2CF}"/>
                </a:ext>
              </a:extLst>
            </p:cNvPr>
            <p:cNvGrpSpPr/>
            <p:nvPr/>
          </p:nvGrpSpPr>
          <p:grpSpPr>
            <a:xfrm>
              <a:off x="5849000" y="3663399"/>
              <a:ext cx="671800" cy="837423"/>
              <a:chOff x="3794439" y="1587568"/>
              <a:chExt cx="854733" cy="85559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EC855E9-3D2E-D8A0-977C-C06129B01AF9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PHẠM DUYÊN 3 - 9Slide.vn">
                <a:extLst>
                  <a:ext uri="{FF2B5EF4-FFF2-40B4-BE49-F238E27FC236}">
                    <a16:creationId xmlns:a16="http://schemas.microsoft.com/office/drawing/2014/main" id="{6F057DAD-47AD-9DEC-5D11-D862E24D0C9A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  <p:grpSp>
          <p:nvGrpSpPr>
            <p:cNvPr id="37" name="PHẠM DUYÊN 1 - 9Slide.vn 3 - 9Slide.vn">
              <a:extLst>
                <a:ext uri="{FF2B5EF4-FFF2-40B4-BE49-F238E27FC236}">
                  <a16:creationId xmlns:a16="http://schemas.microsoft.com/office/drawing/2014/main" id="{3EE34B90-1F55-6EDA-9D70-AFC22EFF24ED}"/>
                </a:ext>
              </a:extLst>
            </p:cNvPr>
            <p:cNvGrpSpPr/>
            <p:nvPr/>
          </p:nvGrpSpPr>
          <p:grpSpPr>
            <a:xfrm>
              <a:off x="7786400" y="3663399"/>
              <a:ext cx="671800" cy="837423"/>
              <a:chOff x="3794439" y="1587568"/>
              <a:chExt cx="854733" cy="85559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1EBCA15-4DD5-B808-09E9-C22271084A10}"/>
                  </a:ext>
                </a:extLst>
              </p:cNvPr>
              <p:cNvSpPr/>
              <p:nvPr/>
            </p:nvSpPr>
            <p:spPr>
              <a:xfrm>
                <a:off x="3794439" y="1635265"/>
                <a:ext cx="854733" cy="6858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7A963"/>
                </a:solidFill>
              </a:ln>
              <a:effectLst>
                <a:outerShdw blurRad="50800" dist="38100" dir="5400000" algn="t" rotWithShape="0">
                  <a:srgbClr val="FFABB5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9" name="PHẠM DUYÊN 3 - 9Slide.vn">
                <a:extLst>
                  <a:ext uri="{FF2B5EF4-FFF2-40B4-BE49-F238E27FC236}">
                    <a16:creationId xmlns:a16="http://schemas.microsoft.com/office/drawing/2014/main" id="{1C70F468-E745-A97D-A4D8-096A2FFE8EA9}"/>
                  </a:ext>
                </a:extLst>
              </p:cNvPr>
              <p:cNvSpPr txBox="1"/>
              <p:nvPr/>
            </p:nvSpPr>
            <p:spPr>
              <a:xfrm>
                <a:off x="3985459" y="1587568"/>
                <a:ext cx="498175" cy="85559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4000" spc="2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5923C2-F028-493C-9E92-CD712AA77A43}"/>
              </a:ext>
            </a:extLst>
          </p:cNvPr>
          <p:cNvGrpSpPr/>
          <p:nvPr/>
        </p:nvGrpSpPr>
        <p:grpSpPr>
          <a:xfrm>
            <a:off x="7002821" y="2071943"/>
            <a:ext cx="4862527" cy="1491070"/>
            <a:chOff x="7052976" y="1621093"/>
            <a:chExt cx="4862527" cy="1491070"/>
          </a:xfrm>
        </p:grpSpPr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06E56E6A-32C5-428C-88C3-815BB5F33759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55D4FB-CA84-40D1-8B90-EC4AD392FE0C}"/>
                </a:ext>
              </a:extLst>
            </p:cNvPr>
            <p:cNvSpPr txBox="1"/>
            <p:nvPr/>
          </p:nvSpPr>
          <p:spPr>
            <a:xfrm>
              <a:off x="7364257" y="1897637"/>
              <a:ext cx="45512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số lít nước ở mỗi 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can ta phải làm thế nào?</a:t>
              </a:r>
            </a:p>
          </p:txBody>
        </p:sp>
      </p:grpSp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594F0797-66E9-4265-98FD-488510384979}"/>
              </a:ext>
            </a:extLst>
          </p:cNvPr>
          <p:cNvSpPr/>
          <p:nvPr/>
        </p:nvSpPr>
        <p:spPr>
          <a:xfrm rot="16200000">
            <a:off x="2914373" y="1549576"/>
            <a:ext cx="337947" cy="3983328"/>
          </a:xfrm>
          <a:prstGeom prst="leftBrace">
            <a:avLst>
              <a:gd name="adj1" fmla="val 86182"/>
              <a:gd name="adj2" fmla="val 50000"/>
            </a:avLst>
          </a:prstGeom>
          <a:ln w="28575" cap="rnd">
            <a:solidFill>
              <a:schemeClr val="tx1">
                <a:lumMod val="75000"/>
                <a:lumOff val="25000"/>
              </a:schemeClr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7D846-8807-49B0-A1D9-FEF88E2B2950}"/>
              </a:ext>
            </a:extLst>
          </p:cNvPr>
          <p:cNvSpPr txBox="1"/>
          <p:nvPr/>
        </p:nvSpPr>
        <p:spPr>
          <a:xfrm>
            <a:off x="2771401" y="3710215"/>
            <a:ext cx="623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solidFill>
                  <a:schemeClr val="accent4">
                    <a:lumMod val="7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</a:t>
            </a:r>
            <a:endParaRPr lang="en-US" sz="3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0A59D-826E-4878-B861-7D81249AEE88}"/>
              </a:ext>
            </a:extLst>
          </p:cNvPr>
          <p:cNvSpPr txBox="1"/>
          <p:nvPr/>
        </p:nvSpPr>
        <p:spPr>
          <a:xfrm>
            <a:off x="6947518" y="4215825"/>
            <a:ext cx="2204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3 =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(l)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A4BEEA-E342-4945-8EBC-AD41715FA06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15000" y="2220667"/>
            <a:ext cx="5671195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lít nước ở mỗi ca lấy 3 lần được 6 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l.</a:t>
            </a:r>
            <a:endParaRPr lang="en-US" sz="3600" spc="-1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BAEC39-A9DA-4D4E-BD53-86D410965510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715000" y="3495245"/>
            <a:ext cx="4561505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lít nước ở mỗi ca là:</a:t>
            </a:r>
          </a:p>
        </p:txBody>
      </p:sp>
    </p:spTree>
    <p:extLst>
      <p:ext uri="{BB962C8B-B14F-4D97-AF65-F5344CB8AC3E}">
        <p14:creationId xmlns:p14="http://schemas.microsoft.com/office/powerpoint/2010/main" val="4221484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7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7" grpId="0" animBg="1"/>
          <p:bldP spid="5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2 - 9Slide.vn">
            <a:extLst>
              <a:ext uri="{FF2B5EF4-FFF2-40B4-BE49-F238E27FC236}">
                <a16:creationId xmlns:a16="http://schemas.microsoft.com/office/drawing/2014/main" id="{B2714326-94C5-4A60-A00C-41E2D5BE2AF4}"/>
              </a:ext>
            </a:extLst>
          </p:cNvPr>
          <p:cNvSpPr txBox="1"/>
          <p:nvPr/>
        </p:nvSpPr>
        <p:spPr>
          <a:xfrm>
            <a:off x="3006725" y="609600"/>
            <a:ext cx="6518275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0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trong một tích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A1660A3-D562-45ED-A35C-F8B2ABD7B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" y="342900"/>
            <a:ext cx="2037268" cy="101863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C6F0A0-E839-4B29-BBF1-14CC33F642E5}"/>
              </a:ext>
            </a:extLst>
          </p:cNvPr>
          <p:cNvSpPr/>
          <p:nvPr/>
        </p:nvSpPr>
        <p:spPr>
          <a:xfrm>
            <a:off x="710492" y="1916583"/>
            <a:ext cx="5080708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Jellyfish 2 - 9Slide.vn">
            <a:extLst>
              <a:ext uri="{FF2B5EF4-FFF2-40B4-BE49-F238E27FC236}">
                <a16:creationId xmlns:a16="http://schemas.microsoft.com/office/drawing/2014/main" id="{F03602A5-2914-4E03-BE46-72727A8F03A5}"/>
              </a:ext>
            </a:extLst>
          </p:cNvPr>
          <p:cNvGrpSpPr/>
          <p:nvPr/>
        </p:nvGrpSpPr>
        <p:grpSpPr>
          <a:xfrm>
            <a:off x="1723404" y="2106827"/>
            <a:ext cx="3093768" cy="553998"/>
            <a:chOff x="6986280" y="3684376"/>
            <a:chExt cx="3093768" cy="55399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941929-3B35-4267-A208-96D50A17A944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6FD661-751D-4BB2-9ED3-B8CA2C084922}"/>
                    </a:ext>
                  </a:extLst>
                </p:cNvPr>
                <p:cNvSpPr txBox="1"/>
                <p:nvPr/>
              </p:nvSpPr>
              <p:spPr>
                <a:xfrm>
                  <a:off x="757177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6FD661-751D-4BB2-9ED3-B8CA2C084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778" y="3684376"/>
                  <a:ext cx="54053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2F8B63-4F79-46A6-AED3-A8A262DCD7F8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4F37A4-5CFD-4FBD-A8DC-35CC06F066E1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CB5DAC-2BE3-4DDE-92AA-50CFC7A3DB7B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0" name="Jellyfish 16 - 9Slide.vn">
            <a:extLst>
              <a:ext uri="{FF2B5EF4-FFF2-40B4-BE49-F238E27FC236}">
                <a16:creationId xmlns:a16="http://schemas.microsoft.com/office/drawing/2014/main" id="{7773E4FE-04C2-4D4A-8265-32123417C244}"/>
              </a:ext>
            </a:extLst>
          </p:cNvPr>
          <p:cNvSpPr/>
          <p:nvPr/>
        </p:nvSpPr>
        <p:spPr>
          <a:xfrm>
            <a:off x="1673140" y="2140863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Jellyfish 17 - 9Slide.vn">
            <a:extLst>
              <a:ext uri="{FF2B5EF4-FFF2-40B4-BE49-F238E27FC236}">
                <a16:creationId xmlns:a16="http://schemas.microsoft.com/office/drawing/2014/main" id="{4BC06DB6-E68F-4D75-979C-96C741A8F7A5}"/>
              </a:ext>
            </a:extLst>
          </p:cNvPr>
          <p:cNvSpPr/>
          <p:nvPr/>
        </p:nvSpPr>
        <p:spPr>
          <a:xfrm>
            <a:off x="1719615" y="2169005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A92542-7892-4A70-8661-12A778B51144}"/>
              </a:ext>
            </a:extLst>
          </p:cNvPr>
          <p:cNvGrpSpPr/>
          <p:nvPr/>
        </p:nvGrpSpPr>
        <p:grpSpPr>
          <a:xfrm>
            <a:off x="1295400" y="2648747"/>
            <a:ext cx="1260285" cy="859540"/>
            <a:chOff x="2816500" y="1986839"/>
            <a:chExt cx="1260285" cy="85954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E1E183-E8D1-41C3-B394-4DCA370FBD12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7082C8-8446-42CE-AC40-D7BD2FFAB84D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572546C-AF6F-4DD8-894F-535AEA6CCF6B}"/>
                  </a:ext>
                </a:extLst>
              </p:cNvPr>
              <p:cNvSpPr txBox="1"/>
              <p:nvPr/>
            </p:nvSpPr>
            <p:spPr>
              <a:xfrm>
                <a:off x="2532883" y="4642027"/>
                <a:ext cx="1243640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3300"/>
                    </a:solidFill>
                    <a:cs typeface="Arial" panose="020B0604020202020204" pitchFamily="34" charset="0"/>
                  </a:rPr>
                  <a:t>Thừa số</a:t>
                </a:r>
              </a:p>
            </p:txBody>
          </p:sp>
          <p:sp>
            <p:nvSpPr>
              <p:cNvPr id="46" name="Jellyfish 19 - 9Slide.vn">
                <a:extLst>
                  <a:ext uri="{FF2B5EF4-FFF2-40B4-BE49-F238E27FC236}">
                    <a16:creationId xmlns:a16="http://schemas.microsoft.com/office/drawing/2014/main" id="{BCE1EA9B-1710-4394-8479-EDE4C6CE725F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707B12-7E20-4084-AF58-382157EB281D}"/>
              </a:ext>
            </a:extLst>
          </p:cNvPr>
          <p:cNvGrpSpPr/>
          <p:nvPr/>
        </p:nvGrpSpPr>
        <p:grpSpPr>
          <a:xfrm>
            <a:off x="2635858" y="2648747"/>
            <a:ext cx="1260285" cy="859540"/>
            <a:chOff x="2816500" y="1986839"/>
            <a:chExt cx="1260285" cy="85954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F01466-CF0B-4B84-90F7-69C9B7414FB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E76EF40-419D-47E4-87E0-9C95904B1E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DE614AD-6B86-4233-B645-5DD3DF8DD91D}"/>
                  </a:ext>
                </a:extLst>
              </p:cNvPr>
              <p:cNvSpPr txBox="1"/>
              <p:nvPr/>
            </p:nvSpPr>
            <p:spPr>
              <a:xfrm>
                <a:off x="2513935" y="4642027"/>
                <a:ext cx="124363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cs typeface="Arial" panose="020B0604020202020204" pitchFamily="34" charset="0"/>
                  </a:rPr>
                  <a:t>Thừa số</a:t>
                </a:r>
              </a:p>
            </p:txBody>
          </p:sp>
          <p:sp>
            <p:nvSpPr>
              <p:cNvPr id="51" name="Jellyfish 19 - 9Slide.vn">
                <a:extLst>
                  <a:ext uri="{FF2B5EF4-FFF2-40B4-BE49-F238E27FC236}">
                    <a16:creationId xmlns:a16="http://schemas.microsoft.com/office/drawing/2014/main" id="{BD71E161-104E-412B-9720-7D3B21F5AA8E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4C8E3B-9801-433C-8B7F-CD6B28B9BCB5}"/>
              </a:ext>
            </a:extLst>
          </p:cNvPr>
          <p:cNvGrpSpPr/>
          <p:nvPr/>
        </p:nvGrpSpPr>
        <p:grpSpPr>
          <a:xfrm>
            <a:off x="3972823" y="2648747"/>
            <a:ext cx="1260285" cy="859540"/>
            <a:chOff x="2816500" y="1986839"/>
            <a:chExt cx="1260285" cy="85954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5E3BB4-6A8D-4477-A35F-2518A38227D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366CF32-568C-4962-9089-6CB388304595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414D0A-13AF-4448-B85F-AC2AE0DC1254}"/>
                  </a:ext>
                </a:extLst>
              </p:cNvPr>
              <p:cNvSpPr txBox="1"/>
              <p:nvPr/>
            </p:nvSpPr>
            <p:spPr>
              <a:xfrm>
                <a:off x="2694039" y="4642027"/>
                <a:ext cx="743053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Tích</a:t>
                </a:r>
              </a:p>
            </p:txBody>
          </p:sp>
          <p:sp>
            <p:nvSpPr>
              <p:cNvPr id="56" name="Jellyfish 19 - 9Slide.vn">
                <a:extLst>
                  <a:ext uri="{FF2B5EF4-FFF2-40B4-BE49-F238E27FC236}">
                    <a16:creationId xmlns:a16="http://schemas.microsoft.com/office/drawing/2014/main" id="{8B7CFAF5-42D9-461E-846E-2594DCABF5C9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4FE1A8-8134-4CBC-8D02-33EF3B2D57FC}"/>
              </a:ext>
            </a:extLst>
          </p:cNvPr>
          <p:cNvGrpSpPr/>
          <p:nvPr/>
        </p:nvGrpSpPr>
        <p:grpSpPr>
          <a:xfrm>
            <a:off x="7042680" y="2145183"/>
            <a:ext cx="4844520" cy="1491070"/>
            <a:chOff x="7052976" y="1621093"/>
            <a:chExt cx="4844520" cy="1491070"/>
          </a:xfrm>
        </p:grpSpPr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069D1C8A-9DDB-4DD6-8FE0-AB415746B777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F77E84-455C-4652-9890-A98337E4B611}"/>
                </a:ext>
              </a:extLst>
            </p:cNvPr>
            <p:cNvSpPr txBox="1"/>
            <p:nvPr/>
          </p:nvSpPr>
          <p:spPr>
            <a:xfrm>
              <a:off x="7408422" y="1923037"/>
              <a:ext cx="441210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thừa số chưa biết,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26128C-E157-4B12-B622-06D9D7AD2B1A}"/>
              </a:ext>
            </a:extLst>
          </p:cNvPr>
          <p:cNvGrpSpPr/>
          <p:nvPr/>
        </p:nvGrpSpPr>
        <p:grpSpPr>
          <a:xfrm>
            <a:off x="6553200" y="1905000"/>
            <a:ext cx="4987953" cy="1917315"/>
            <a:chOff x="7076414" y="1621092"/>
            <a:chExt cx="4987953" cy="191731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1A6CFED-192A-42E2-BF68-3106F41D69C6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804173-4A06-4B31-A717-FE21D14E8AE4}"/>
                </a:ext>
              </a:extLst>
            </p:cNvPr>
            <p:cNvSpPr txBox="1"/>
            <p:nvPr/>
          </p:nvSpPr>
          <p:spPr>
            <a:xfrm>
              <a:off x="7076414" y="2102696"/>
              <a:ext cx="49879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một thừa số, ta lấy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 tích </a:t>
              </a:r>
              <a:r>
                <a:rPr lang="en-US" sz="2800">
                  <a:solidFill>
                    <a:srgbClr val="FFFF00"/>
                  </a:solidFill>
                </a:rPr>
                <a:t>chia</a:t>
              </a:r>
              <a:r>
                <a:rPr lang="en-US" sz="2800">
                  <a:solidFill>
                    <a:schemeClr val="bg1"/>
                  </a:solidFill>
                </a:rPr>
                <a:t> cho thừa số kia.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3929436-7830-4BC1-B365-A8F21187F3AC}"/>
              </a:ext>
            </a:extLst>
          </p:cNvPr>
          <p:cNvSpPr/>
          <p:nvPr/>
        </p:nvSpPr>
        <p:spPr>
          <a:xfrm>
            <a:off x="4343400" y="4708096"/>
            <a:ext cx="3764902" cy="930704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Jellyfish 16 - 9Slide.vn">
            <a:extLst>
              <a:ext uri="{FF2B5EF4-FFF2-40B4-BE49-F238E27FC236}">
                <a16:creationId xmlns:a16="http://schemas.microsoft.com/office/drawing/2014/main" id="{812ABC8D-15B3-4D95-8EDA-A2A3676B3910}"/>
              </a:ext>
            </a:extLst>
          </p:cNvPr>
          <p:cNvSpPr/>
          <p:nvPr/>
        </p:nvSpPr>
        <p:spPr>
          <a:xfrm>
            <a:off x="7115099" y="494384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Jellyfish 2 - 9Slide.vn">
            <a:extLst>
              <a:ext uri="{FF2B5EF4-FFF2-40B4-BE49-F238E27FC236}">
                <a16:creationId xmlns:a16="http://schemas.microsoft.com/office/drawing/2014/main" id="{CDAED990-8666-48D1-AB80-71EED0D79F55}"/>
              </a:ext>
            </a:extLst>
          </p:cNvPr>
          <p:cNvGrpSpPr/>
          <p:nvPr/>
        </p:nvGrpSpPr>
        <p:grpSpPr>
          <a:xfrm>
            <a:off x="4662436" y="4902668"/>
            <a:ext cx="2893830" cy="553998"/>
            <a:chOff x="7186218" y="3684376"/>
            <a:chExt cx="2893830" cy="55399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6A41AC5-5A6F-4435-89F1-E7DC3F619FB0}"/>
                </a:ext>
              </a:extLst>
            </p:cNvPr>
            <p:cNvSpPr txBox="1"/>
            <p:nvPr/>
          </p:nvSpPr>
          <p:spPr>
            <a:xfrm>
              <a:off x="718621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DBB778-6054-4638-B067-C1225150C460}"/>
                </a:ext>
              </a:extLst>
            </p:cNvPr>
            <p:cNvSpPr txBox="1"/>
            <p:nvPr/>
          </p:nvSpPr>
          <p:spPr>
            <a:xfrm>
              <a:off x="7859474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2CF9B12-D72D-4A49-9656-E9AFF46ED4DF}"/>
                </a:ext>
              </a:extLst>
            </p:cNvPr>
            <p:cNvSpPr txBox="1"/>
            <p:nvPr/>
          </p:nvSpPr>
          <p:spPr>
            <a:xfrm>
              <a:off x="8379666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8AF981-7E6D-4B57-85D4-20BE8250A1BC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D9BA1A-9026-4A41-AB7F-A6167407830E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4" name="Jellyfish 17 - 9Slide.vn">
            <a:extLst>
              <a:ext uri="{FF2B5EF4-FFF2-40B4-BE49-F238E27FC236}">
                <a16:creationId xmlns:a16="http://schemas.microsoft.com/office/drawing/2014/main" id="{E7F7EAF3-D97D-4504-8131-EE421BB5580C}"/>
              </a:ext>
            </a:extLst>
          </p:cNvPr>
          <p:cNvSpPr/>
          <p:nvPr/>
        </p:nvSpPr>
        <p:spPr>
          <a:xfrm>
            <a:off x="7161574" y="497199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0269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9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0" grpId="0" animBg="1"/>
          <p:bldP spid="40" grpId="1" animBg="1"/>
          <p:bldP spid="41" grpId="0" animBg="1"/>
          <p:bldP spid="41" grpId="1" animBg="1"/>
          <p:bldP spid="66" grpId="0" animBg="1"/>
          <p:bldP spid="67" grpId="0" animBg="1"/>
          <p:bldP spid="67" grpId="1" animBg="1"/>
          <p:bldP spid="74" grpId="0" animBg="1"/>
          <p:bldP spid="7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B8221A-EF4B-4F86-993E-6183A27C2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76400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Jellyfish 2 - 9Slide.vn">
            <a:extLst>
              <a:ext uri="{FF2B5EF4-FFF2-40B4-BE49-F238E27FC236}">
                <a16:creationId xmlns:a16="http://schemas.microsoft.com/office/drawing/2014/main" id="{79F506A1-1635-4299-87DC-A7F3ED12060E}"/>
              </a:ext>
            </a:extLst>
          </p:cNvPr>
          <p:cNvGrpSpPr/>
          <p:nvPr/>
        </p:nvGrpSpPr>
        <p:grpSpPr>
          <a:xfrm>
            <a:off x="4221763" y="4800600"/>
            <a:ext cx="3550637" cy="553998"/>
            <a:chOff x="6299297" y="3684376"/>
            <a:chExt cx="3550637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D1CB6C-7E97-47DD-8026-01F4369B207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/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F29049-4FDD-42C3-A1E6-A44F4442D3F5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F4F6E-4038-450E-AFA9-7F2C8CF8D4C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9B9D34-889A-41AF-A8C8-D4B36DED8A4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C23DE3-AA62-403F-B442-A46F61360B90}"/>
                </a:ext>
              </a:extLst>
            </p:cNvPr>
            <p:cNvSpPr txBox="1"/>
            <p:nvPr/>
          </p:nvSpPr>
          <p:spPr>
            <a:xfrm>
              <a:off x="6299297" y="3684376"/>
              <a:ext cx="482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49" name="Jellyfish 17 - 9Slide.vn">
            <a:extLst>
              <a:ext uri="{FF2B5EF4-FFF2-40B4-BE49-F238E27FC236}">
                <a16:creationId xmlns:a16="http://schemas.microsoft.com/office/drawing/2014/main" id="{5B13F768-A80D-435F-9BC8-16942502CDFA}"/>
              </a:ext>
            </a:extLst>
          </p:cNvPr>
          <p:cNvSpPr/>
          <p:nvPr/>
        </p:nvSpPr>
        <p:spPr>
          <a:xfrm>
            <a:off x="6106023" y="48627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600" y="532223"/>
            <a:ext cx="52070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(theo mẫu).</a:t>
            </a:r>
          </a:p>
        </p:txBody>
      </p:sp>
      <p:sp>
        <p:nvSpPr>
          <p:cNvPr id="11" name="PHẠM DUYÊN 1 4 - 9Slide.vn">
            <a:extLst>
              <a:ext uri="{FF2B5EF4-FFF2-40B4-BE49-F238E27FC236}">
                <a16:creationId xmlns:a16="http://schemas.microsoft.com/office/drawing/2014/main" id="{75257CB3-D143-4F8A-8970-4C92B2D8BB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7400" y="1295400"/>
            <a:ext cx="5537200" cy="1778000"/>
          </a:xfrm>
          <a:prstGeom prst="roundRect">
            <a:avLst>
              <a:gd name="adj" fmla="val 850"/>
            </a:avLst>
          </a:prstGeom>
          <a:solidFill>
            <a:srgbClr val="FF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CFBF"/>
              </a:solidFill>
            </a:endParaRPr>
          </a:p>
        </p:txBody>
      </p:sp>
      <p:sp>
        <p:nvSpPr>
          <p:cNvPr id="12" name="PHẠM DUYÊN 1 5 - 9Slide.vn">
            <a:extLst>
              <a:ext uri="{FF2B5EF4-FFF2-40B4-BE49-F238E27FC236}">
                <a16:creationId xmlns:a16="http://schemas.microsoft.com/office/drawing/2014/main" id="{332A5C15-80D5-4D83-A5C8-F43973B97E54}"/>
              </a:ext>
            </a:extLst>
          </p:cNvPr>
          <p:cNvSpPr txBox="1"/>
          <p:nvPr/>
        </p:nvSpPr>
        <p:spPr>
          <a:xfrm>
            <a:off x="3695700" y="1554749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Mẫu:</a:t>
            </a:r>
            <a:endParaRPr lang="en-US" sz="2800">
              <a:latin typeface="+mj-lt"/>
            </a:endParaRPr>
          </a:p>
        </p:txBody>
      </p:sp>
      <p:sp>
        <p:nvSpPr>
          <p:cNvPr id="20" name="Jellyfish 16 - 9Slide.vn">
            <a:extLst>
              <a:ext uri="{FF2B5EF4-FFF2-40B4-BE49-F238E27FC236}">
                <a16:creationId xmlns:a16="http://schemas.microsoft.com/office/drawing/2014/main" id="{7BA96869-F6C0-4C36-8C05-F384F8ED8BA0}"/>
              </a:ext>
            </a:extLst>
          </p:cNvPr>
          <p:cNvSpPr/>
          <p:nvPr/>
        </p:nvSpPr>
        <p:spPr>
          <a:xfrm>
            <a:off x="4981948" y="1573160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Jellyfish 17 - 9Slide.vn">
            <a:extLst>
              <a:ext uri="{FF2B5EF4-FFF2-40B4-BE49-F238E27FC236}">
                <a16:creationId xmlns:a16="http://schemas.microsoft.com/office/drawing/2014/main" id="{AD008EFC-EBA6-468B-BCF5-D4A8DED6F911}"/>
              </a:ext>
            </a:extLst>
          </p:cNvPr>
          <p:cNvSpPr/>
          <p:nvPr/>
        </p:nvSpPr>
        <p:spPr>
          <a:xfrm>
            <a:off x="5028423" y="160130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Jellyfish 2 - 9Slide.vn">
            <a:extLst>
              <a:ext uri="{FF2B5EF4-FFF2-40B4-BE49-F238E27FC236}">
                <a16:creationId xmlns:a16="http://schemas.microsoft.com/office/drawing/2014/main" id="{D1B5ED1C-B13D-4C7C-B4B9-CFE5CB719860}"/>
              </a:ext>
            </a:extLst>
          </p:cNvPr>
          <p:cNvGrpSpPr/>
          <p:nvPr/>
        </p:nvGrpSpPr>
        <p:grpSpPr>
          <a:xfrm>
            <a:off x="5032212" y="1539124"/>
            <a:ext cx="2863654" cy="553998"/>
            <a:chOff x="6986280" y="3684376"/>
            <a:chExt cx="2863654" cy="5539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B9C00-4870-40E1-860F-F00551488AE3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D3EAE1-4993-4DEC-8D92-122333797D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A86C8-0FCE-4724-9C8F-1A6772ED3D3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FFE7E6-4FD5-4FCC-8BB4-504F19EFFAB8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945F9-C80D-4A01-AF24-B48ADF93249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4" name="Jellyfish 2 - 9Slide.vn">
            <a:extLst>
              <a:ext uri="{FF2B5EF4-FFF2-40B4-BE49-F238E27FC236}">
                <a16:creationId xmlns:a16="http://schemas.microsoft.com/office/drawing/2014/main" id="{47560781-25E0-439D-9730-91FBA8A283A4}"/>
              </a:ext>
            </a:extLst>
          </p:cNvPr>
          <p:cNvGrpSpPr/>
          <p:nvPr/>
        </p:nvGrpSpPr>
        <p:grpSpPr>
          <a:xfrm>
            <a:off x="4925612" y="2193855"/>
            <a:ext cx="2863654" cy="553998"/>
            <a:chOff x="6879680" y="3684376"/>
            <a:chExt cx="2863654" cy="553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CCBCDB-A0D3-4C18-97D0-2D3BF4CB118C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2B823-E449-48E7-AFA8-72CF25CC243B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8F4706-AED9-4C1F-AA3E-0E4C1D742DBF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22715-4A89-44EB-8B3A-9C3531989F01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FEB498-2EF1-4880-817A-52C0C5C334DA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22" name="Jellyfish 16 - 9Slide.vn">
            <a:extLst>
              <a:ext uri="{FF2B5EF4-FFF2-40B4-BE49-F238E27FC236}">
                <a16:creationId xmlns:a16="http://schemas.microsoft.com/office/drawing/2014/main" id="{7AD6A139-A1F7-48CE-A943-91CCFB269F4D}"/>
              </a:ext>
            </a:extLst>
          </p:cNvPr>
          <p:cNvSpPr/>
          <p:nvPr/>
        </p:nvSpPr>
        <p:spPr>
          <a:xfrm>
            <a:off x="7315200" y="2227891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Jellyfish 17 - 9Slide.vn">
            <a:extLst>
              <a:ext uri="{FF2B5EF4-FFF2-40B4-BE49-F238E27FC236}">
                <a16:creationId xmlns:a16="http://schemas.microsoft.com/office/drawing/2014/main" id="{CD847488-5B2F-46FB-AE4A-1C8CDAA7331C}"/>
              </a:ext>
            </a:extLst>
          </p:cNvPr>
          <p:cNvSpPr/>
          <p:nvPr/>
        </p:nvSpPr>
        <p:spPr>
          <a:xfrm>
            <a:off x="7348538" y="2256033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023709A6-C3E1-4E1C-9B33-0F5BE7B779D1}"/>
              </a:ext>
            </a:extLst>
          </p:cNvPr>
          <p:cNvSpPr/>
          <p:nvPr/>
        </p:nvSpPr>
        <p:spPr>
          <a:xfrm>
            <a:off x="2039082" y="361783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6EE6186E-596D-423D-9F51-731C5F61CD34}"/>
              </a:ext>
            </a:extLst>
          </p:cNvPr>
          <p:cNvSpPr/>
          <p:nvPr/>
        </p:nvSpPr>
        <p:spPr>
          <a:xfrm>
            <a:off x="2085557" y="364598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A3F3D3F5-8DB0-4619-B6A2-7C78ECFA69D4}"/>
              </a:ext>
            </a:extLst>
          </p:cNvPr>
          <p:cNvGrpSpPr/>
          <p:nvPr/>
        </p:nvGrpSpPr>
        <p:grpSpPr>
          <a:xfrm>
            <a:off x="1380722" y="3583802"/>
            <a:ext cx="3572278" cy="553998"/>
            <a:chOff x="6277656" y="3684376"/>
            <a:chExt cx="3572278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0A05B1-0FE3-4534-A171-E0E86DC408E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4BAD22-8DA2-42F2-940A-93E83603E71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BADD7-4DEF-4633-A2A9-222B6D2AECD0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1C4EBC-148B-4BF4-9DD8-53300B39675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68BF1A-7997-4651-ACFB-3789902F2FB7}"/>
                </a:ext>
              </a:extLst>
            </p:cNvPr>
            <p:cNvSpPr txBox="1"/>
            <p:nvPr/>
          </p:nvSpPr>
          <p:spPr>
            <a:xfrm>
              <a:off x="6277656" y="3684376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39" name="Jellyfish 16 - 9Slide.vn">
            <a:extLst>
              <a:ext uri="{FF2B5EF4-FFF2-40B4-BE49-F238E27FC236}">
                <a16:creationId xmlns:a16="http://schemas.microsoft.com/office/drawing/2014/main" id="{4F939C03-66A5-4473-8312-7F5D932ED170}"/>
              </a:ext>
            </a:extLst>
          </p:cNvPr>
          <p:cNvSpPr/>
          <p:nvPr/>
        </p:nvSpPr>
        <p:spPr>
          <a:xfrm>
            <a:off x="7906482" y="361783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Jellyfish 17 - 9Slide.vn">
            <a:extLst>
              <a:ext uri="{FF2B5EF4-FFF2-40B4-BE49-F238E27FC236}">
                <a16:creationId xmlns:a16="http://schemas.microsoft.com/office/drawing/2014/main" id="{B4FCB77A-0C4E-4F7A-8BB9-0591F92FEE10}"/>
              </a:ext>
            </a:extLst>
          </p:cNvPr>
          <p:cNvSpPr/>
          <p:nvPr/>
        </p:nvSpPr>
        <p:spPr>
          <a:xfrm>
            <a:off x="7952957" y="364598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1" name="Jellyfish 2 - 9Slide.vn">
            <a:extLst>
              <a:ext uri="{FF2B5EF4-FFF2-40B4-BE49-F238E27FC236}">
                <a16:creationId xmlns:a16="http://schemas.microsoft.com/office/drawing/2014/main" id="{878B137C-B832-4C5B-A711-69BBC683419B}"/>
              </a:ext>
            </a:extLst>
          </p:cNvPr>
          <p:cNvGrpSpPr/>
          <p:nvPr/>
        </p:nvGrpSpPr>
        <p:grpSpPr>
          <a:xfrm>
            <a:off x="7247321" y="3583802"/>
            <a:ext cx="3573079" cy="553998"/>
            <a:chOff x="6276855" y="3684376"/>
            <a:chExt cx="3573079" cy="553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ECA80D-A309-4D64-9516-27572E1BEC38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C4E0DC-94C9-415E-B580-D117E556EFC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2E84CC-FFB4-4FFD-9F2B-4EFBF78F199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FAF06B-F9E8-40EC-AEFF-B6EC48776867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56BFE6-726B-443F-B3B6-8FC7F6CD8DEA}"/>
                </a:ext>
              </a:extLst>
            </p:cNvPr>
            <p:cNvSpPr txBox="1"/>
            <p:nvPr/>
          </p:nvSpPr>
          <p:spPr>
            <a:xfrm>
              <a:off x="6276855" y="3684376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48" name="Jellyfish 16 - 9Slide.vn">
            <a:extLst>
              <a:ext uri="{FF2B5EF4-FFF2-40B4-BE49-F238E27FC236}">
                <a16:creationId xmlns:a16="http://schemas.microsoft.com/office/drawing/2014/main" id="{BDC22F9D-FDEB-476D-9512-91B647370E86}"/>
              </a:ext>
            </a:extLst>
          </p:cNvPr>
          <p:cNvSpPr/>
          <p:nvPr/>
        </p:nvSpPr>
        <p:spPr>
          <a:xfrm>
            <a:off x="6059548" y="4834636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 animBg="1"/>
      <p:bldP spid="12" grpId="0"/>
      <p:bldP spid="20" grpId="0" animBg="1"/>
      <p:bldP spid="21" grpId="0" animBg="1"/>
      <p:bldP spid="22" grpId="0" animBg="1"/>
      <p:bldP spid="23" grpId="0" animBg="1"/>
      <p:bldP spid="23" grpId="1" animBg="1"/>
      <p:bldP spid="30" grpId="0" animBg="1"/>
      <p:bldP spid="31" grpId="0" animBg="1"/>
      <p:bldP spid="39" grpId="0" animBg="1"/>
      <p:bldP spid="40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Jellyfish 2 - 9Slide.vn">
            <a:extLst>
              <a:ext uri="{FF2B5EF4-FFF2-40B4-BE49-F238E27FC236}">
                <a16:creationId xmlns:a16="http://schemas.microsoft.com/office/drawing/2014/main" id="{DBA4925C-73EF-4C5E-A347-B68CC443B4EE}"/>
              </a:ext>
            </a:extLst>
          </p:cNvPr>
          <p:cNvGrpSpPr/>
          <p:nvPr/>
        </p:nvGrpSpPr>
        <p:grpSpPr>
          <a:xfrm>
            <a:off x="7867133" y="2265402"/>
            <a:ext cx="2863654" cy="553998"/>
            <a:chOff x="6879680" y="3684376"/>
            <a:chExt cx="2863654" cy="55399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14CBE5C-4C76-49D2-9B1E-BFBA97A59AA0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9321093-4914-4E6E-B9D4-411839E470AE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B8CF6B-6B93-47FF-BB1F-6069BDD5A40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7212833-D8CF-4421-B104-14CE06AD89BD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EB6FB8D-B29A-4901-91EC-1C5221DBC2F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3" name="Jellyfish 2 - 9Slide.vn">
            <a:extLst>
              <a:ext uri="{FF2B5EF4-FFF2-40B4-BE49-F238E27FC236}">
                <a16:creationId xmlns:a16="http://schemas.microsoft.com/office/drawing/2014/main" id="{20C7BED4-4DEB-48A4-85B0-A7B4ECEF9567}"/>
              </a:ext>
            </a:extLst>
          </p:cNvPr>
          <p:cNvGrpSpPr/>
          <p:nvPr/>
        </p:nvGrpSpPr>
        <p:grpSpPr>
          <a:xfrm>
            <a:off x="4812960" y="4399002"/>
            <a:ext cx="2863654" cy="553998"/>
            <a:chOff x="6879680" y="3684376"/>
            <a:chExt cx="2863654" cy="55399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61B4E5E-FAFE-4F8D-939C-E16BEC0181AE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4EFAC5D-5676-48DB-A595-1AF07A0B1FF7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02D1F5D-D4DB-4918-8DD8-65A0968C7BF6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366CEDE-721A-4101-8E1D-67DC59898422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E4C3238-00E8-4C40-A236-358D0B6720E6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57" name="Jellyfish 2 - 9Slide.vn">
            <a:extLst>
              <a:ext uri="{FF2B5EF4-FFF2-40B4-BE49-F238E27FC236}">
                <a16:creationId xmlns:a16="http://schemas.microsoft.com/office/drawing/2014/main" id="{CA5FADD0-100B-4134-880B-C2265356DC87}"/>
              </a:ext>
            </a:extLst>
          </p:cNvPr>
          <p:cNvGrpSpPr/>
          <p:nvPr/>
        </p:nvGrpSpPr>
        <p:grpSpPr>
          <a:xfrm>
            <a:off x="1941112" y="2265402"/>
            <a:ext cx="2863654" cy="553998"/>
            <a:chOff x="6879680" y="3684376"/>
            <a:chExt cx="2863654" cy="5539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831AB6-E687-4176-8F96-F87D7A911D2A}"/>
                </a:ext>
              </a:extLst>
            </p:cNvPr>
            <p:cNvSpPr txBox="1"/>
            <p:nvPr/>
          </p:nvSpPr>
          <p:spPr>
            <a:xfrm>
              <a:off x="687968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0AC21A0-DDAE-437F-980C-A916C5C5C142}"/>
                </a:ext>
              </a:extLst>
            </p:cNvPr>
            <p:cNvSpPr txBox="1"/>
            <p:nvPr/>
          </p:nvSpPr>
          <p:spPr>
            <a:xfrm>
              <a:off x="7681800" y="3684376"/>
              <a:ext cx="2920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BC84EA-F0AF-46FC-A570-37D7E905968A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49F4AE-BDFC-400B-8976-61AFEB9756B3}"/>
                </a:ext>
              </a:extLst>
            </p:cNvPr>
            <p:cNvSpPr txBox="1"/>
            <p:nvPr/>
          </p:nvSpPr>
          <p:spPr>
            <a:xfrm>
              <a:off x="9345468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6777C-796C-4501-A974-0C76B5ED252B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50" name="Jellyfish 2 - 9Slide.vn">
            <a:extLst>
              <a:ext uri="{FF2B5EF4-FFF2-40B4-BE49-F238E27FC236}">
                <a16:creationId xmlns:a16="http://schemas.microsoft.com/office/drawing/2014/main" id="{79F506A1-1635-4299-87DC-A7F3ED12060E}"/>
              </a:ext>
            </a:extLst>
          </p:cNvPr>
          <p:cNvGrpSpPr/>
          <p:nvPr/>
        </p:nvGrpSpPr>
        <p:grpSpPr>
          <a:xfrm>
            <a:off x="4221763" y="3657600"/>
            <a:ext cx="3550637" cy="553998"/>
            <a:chOff x="6299297" y="3684376"/>
            <a:chExt cx="3550637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D1CB6C-7E97-47DD-8026-01F4369B207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/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1C8E1C0-78B2-4D2B-9925-995535CCB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534" y="3684376"/>
                  <a:ext cx="540533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F29049-4FDD-42C3-A1E6-A44F4442D3F5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F4F6E-4038-450E-AFA9-7F2C8CF8D4C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9B9D34-889A-41AF-A8C8-D4B36DED8A4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C23DE3-AA62-403F-B442-A46F61360B90}"/>
                </a:ext>
              </a:extLst>
            </p:cNvPr>
            <p:cNvSpPr txBox="1"/>
            <p:nvPr/>
          </p:nvSpPr>
          <p:spPr>
            <a:xfrm>
              <a:off x="6299297" y="3684376"/>
              <a:ext cx="482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49" name="Jellyfish 17 - 9Slide.vn">
            <a:extLst>
              <a:ext uri="{FF2B5EF4-FFF2-40B4-BE49-F238E27FC236}">
                <a16:creationId xmlns:a16="http://schemas.microsoft.com/office/drawing/2014/main" id="{5B13F768-A80D-435F-9BC8-16942502CDFA}"/>
              </a:ext>
            </a:extLst>
          </p:cNvPr>
          <p:cNvSpPr/>
          <p:nvPr/>
        </p:nvSpPr>
        <p:spPr>
          <a:xfrm>
            <a:off x="6106023" y="37197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1 1 - 9Slide.vn">
            <a:extLst>
              <a:ext uri="{FF2B5EF4-FFF2-40B4-BE49-F238E27FC236}">
                <a16:creationId xmlns:a16="http://schemas.microsoft.com/office/drawing/2014/main" id="{9DA7CB5F-60F6-4D9A-97EF-94ECCBDA1D4A}"/>
              </a:ext>
            </a:extLst>
          </p:cNvPr>
          <p:cNvGrpSpPr/>
          <p:nvPr/>
        </p:nvGrpSpPr>
        <p:grpSpPr>
          <a:xfrm>
            <a:off x="538957" y="511314"/>
            <a:ext cx="529493" cy="707886"/>
            <a:chOff x="1806355" y="2802652"/>
            <a:chExt cx="745981" cy="997311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21BF0744-0098-4953-AB11-94D966857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7EB12A6B-A58D-44B2-AFA9-6A7CCB0067A0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9" name="PHẠM DUYÊN 1 2 - 9Slide.vn">
            <a:extLst>
              <a:ext uri="{FF2B5EF4-FFF2-40B4-BE49-F238E27FC236}">
                <a16:creationId xmlns:a16="http://schemas.microsoft.com/office/drawing/2014/main" id="{CFE2D588-EA94-4E67-B98B-03B71766B8E7}"/>
              </a:ext>
            </a:extLst>
          </p:cNvPr>
          <p:cNvSpPr txBox="1"/>
          <p:nvPr/>
        </p:nvSpPr>
        <p:spPr>
          <a:xfrm>
            <a:off x="1117600" y="532223"/>
            <a:ext cx="52070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accent4">
                    <a:lumMod val="75000"/>
                  </a:schemeClr>
                </a:solidFill>
                <a:latin typeface="+mj-lt"/>
              </a:rPr>
              <a:t>Tìm thừa số (theo mẫu).</a:t>
            </a:r>
          </a:p>
        </p:txBody>
      </p:sp>
      <p:sp>
        <p:nvSpPr>
          <p:cNvPr id="30" name="Jellyfish 16 - 9Slide.vn">
            <a:extLst>
              <a:ext uri="{FF2B5EF4-FFF2-40B4-BE49-F238E27FC236}">
                <a16:creationId xmlns:a16="http://schemas.microsoft.com/office/drawing/2014/main" id="{023709A6-C3E1-4E1C-9B33-0F5BE7B779D1}"/>
              </a:ext>
            </a:extLst>
          </p:cNvPr>
          <p:cNvSpPr/>
          <p:nvPr/>
        </p:nvSpPr>
        <p:spPr>
          <a:xfrm>
            <a:off x="2039082" y="14818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Jellyfish 17 - 9Slide.vn">
            <a:extLst>
              <a:ext uri="{FF2B5EF4-FFF2-40B4-BE49-F238E27FC236}">
                <a16:creationId xmlns:a16="http://schemas.microsoft.com/office/drawing/2014/main" id="{6EE6186E-596D-423D-9F51-731C5F61CD34}"/>
              </a:ext>
            </a:extLst>
          </p:cNvPr>
          <p:cNvSpPr/>
          <p:nvPr/>
        </p:nvSpPr>
        <p:spPr>
          <a:xfrm>
            <a:off x="2085557" y="15099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Jellyfish 2 - 9Slide.vn">
            <a:extLst>
              <a:ext uri="{FF2B5EF4-FFF2-40B4-BE49-F238E27FC236}">
                <a16:creationId xmlns:a16="http://schemas.microsoft.com/office/drawing/2014/main" id="{A3F3D3F5-8DB0-4619-B6A2-7C78ECFA69D4}"/>
              </a:ext>
            </a:extLst>
          </p:cNvPr>
          <p:cNvGrpSpPr/>
          <p:nvPr/>
        </p:nvGrpSpPr>
        <p:grpSpPr>
          <a:xfrm>
            <a:off x="1380722" y="1447800"/>
            <a:ext cx="3572278" cy="553998"/>
            <a:chOff x="6277656" y="3684376"/>
            <a:chExt cx="3572278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0A05B1-0FE3-4534-A171-E0E86DC408EB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ED64EB1-4708-4420-B09D-195D17D38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4BAD22-8DA2-42F2-940A-93E83603E71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BADD7-4DEF-4633-A2A9-222B6D2AECD0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1C4EBC-148B-4BF4-9DD8-53300B396759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68BF1A-7997-4651-ACFB-3789902F2FB7}"/>
                </a:ext>
              </a:extLst>
            </p:cNvPr>
            <p:cNvSpPr txBox="1"/>
            <p:nvPr/>
          </p:nvSpPr>
          <p:spPr>
            <a:xfrm>
              <a:off x="6277656" y="3684376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39" name="Jellyfish 16 - 9Slide.vn">
            <a:extLst>
              <a:ext uri="{FF2B5EF4-FFF2-40B4-BE49-F238E27FC236}">
                <a16:creationId xmlns:a16="http://schemas.microsoft.com/office/drawing/2014/main" id="{4F939C03-66A5-4473-8312-7F5D932ED170}"/>
              </a:ext>
            </a:extLst>
          </p:cNvPr>
          <p:cNvSpPr/>
          <p:nvPr/>
        </p:nvSpPr>
        <p:spPr>
          <a:xfrm>
            <a:off x="7906482" y="1481836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Jellyfish 17 - 9Slide.vn">
            <a:extLst>
              <a:ext uri="{FF2B5EF4-FFF2-40B4-BE49-F238E27FC236}">
                <a16:creationId xmlns:a16="http://schemas.microsoft.com/office/drawing/2014/main" id="{B4FCB77A-0C4E-4F7A-8BB9-0591F92FEE10}"/>
              </a:ext>
            </a:extLst>
          </p:cNvPr>
          <p:cNvSpPr/>
          <p:nvPr/>
        </p:nvSpPr>
        <p:spPr>
          <a:xfrm>
            <a:off x="7952957" y="1509978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1" name="Jellyfish 2 - 9Slide.vn">
            <a:extLst>
              <a:ext uri="{FF2B5EF4-FFF2-40B4-BE49-F238E27FC236}">
                <a16:creationId xmlns:a16="http://schemas.microsoft.com/office/drawing/2014/main" id="{878B137C-B832-4C5B-A711-69BBC683419B}"/>
              </a:ext>
            </a:extLst>
          </p:cNvPr>
          <p:cNvGrpSpPr/>
          <p:nvPr/>
        </p:nvGrpSpPr>
        <p:grpSpPr>
          <a:xfrm>
            <a:off x="7247321" y="1447800"/>
            <a:ext cx="3573079" cy="553998"/>
            <a:chOff x="6276855" y="3684376"/>
            <a:chExt cx="3573079" cy="553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ECA80D-A309-4D64-9516-27572E1BEC38}"/>
                </a:ext>
              </a:extLst>
            </p:cNvPr>
            <p:cNvSpPr txBox="1"/>
            <p:nvPr/>
          </p:nvSpPr>
          <p:spPr>
            <a:xfrm>
              <a:off x="6986280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/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EC6B1E5-53C4-4A38-99FA-65962B3458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668" y="3684376"/>
                  <a:ext cx="54053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C4E0DC-94C9-415E-B580-D117E556EFCE}"/>
                </a:ext>
              </a:extLst>
            </p:cNvPr>
            <p:cNvSpPr txBox="1"/>
            <p:nvPr/>
          </p:nvSpPr>
          <p:spPr>
            <a:xfrm>
              <a:off x="8050068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738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2E84CC-FFB4-4FFD-9F2B-4EFBF78F1995}"/>
                </a:ext>
              </a:extLst>
            </p:cNvPr>
            <p:cNvSpPr txBox="1"/>
            <p:nvPr/>
          </p:nvSpPr>
          <p:spPr>
            <a:xfrm>
              <a:off x="9238868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FAF06B-F9E8-40EC-AEFF-B6EC48776867}"/>
                </a:ext>
              </a:extLst>
            </p:cNvPr>
            <p:cNvSpPr txBox="1"/>
            <p:nvPr/>
          </p:nvSpPr>
          <p:spPr>
            <a:xfrm>
              <a:off x="8735868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56BFE6-726B-443F-B3B6-8FC7F6CD8DEA}"/>
                </a:ext>
              </a:extLst>
            </p:cNvPr>
            <p:cNvSpPr txBox="1"/>
            <p:nvPr/>
          </p:nvSpPr>
          <p:spPr>
            <a:xfrm>
              <a:off x="6276855" y="3684376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48" name="Jellyfish 16 - 9Slide.vn">
            <a:extLst>
              <a:ext uri="{FF2B5EF4-FFF2-40B4-BE49-F238E27FC236}">
                <a16:creationId xmlns:a16="http://schemas.microsoft.com/office/drawing/2014/main" id="{BDC22F9D-FDEB-476D-9512-91B647370E86}"/>
              </a:ext>
            </a:extLst>
          </p:cNvPr>
          <p:cNvSpPr/>
          <p:nvPr/>
        </p:nvSpPr>
        <p:spPr>
          <a:xfrm>
            <a:off x="6059548" y="3691636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Jellyfish 16 - 9Slide.vn">
            <a:extLst>
              <a:ext uri="{FF2B5EF4-FFF2-40B4-BE49-F238E27FC236}">
                <a16:creationId xmlns:a16="http://schemas.microsoft.com/office/drawing/2014/main" id="{6F569152-F3FD-4056-BF9B-D3C24D3EE297}"/>
              </a:ext>
            </a:extLst>
          </p:cNvPr>
          <p:cNvSpPr/>
          <p:nvPr/>
        </p:nvSpPr>
        <p:spPr>
          <a:xfrm>
            <a:off x="4330700" y="22994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Jellyfish 17 - 9Slide.vn">
            <a:extLst>
              <a:ext uri="{FF2B5EF4-FFF2-40B4-BE49-F238E27FC236}">
                <a16:creationId xmlns:a16="http://schemas.microsoft.com/office/drawing/2014/main" id="{2C8880C0-AA0C-4D21-9EB9-A72E4EADA8DA}"/>
              </a:ext>
            </a:extLst>
          </p:cNvPr>
          <p:cNvSpPr/>
          <p:nvPr/>
        </p:nvSpPr>
        <p:spPr>
          <a:xfrm>
            <a:off x="4364038" y="23275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Jellyfish 16 - 9Slide.vn">
            <a:extLst>
              <a:ext uri="{FF2B5EF4-FFF2-40B4-BE49-F238E27FC236}">
                <a16:creationId xmlns:a16="http://schemas.microsoft.com/office/drawing/2014/main" id="{A6D45865-C820-4B01-9351-94F7C2D6D20C}"/>
              </a:ext>
            </a:extLst>
          </p:cNvPr>
          <p:cNvSpPr/>
          <p:nvPr/>
        </p:nvSpPr>
        <p:spPr>
          <a:xfrm>
            <a:off x="10256721" y="22994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Jellyfish 17 - 9Slide.vn">
            <a:extLst>
              <a:ext uri="{FF2B5EF4-FFF2-40B4-BE49-F238E27FC236}">
                <a16:creationId xmlns:a16="http://schemas.microsoft.com/office/drawing/2014/main" id="{55142054-B1C0-403D-8798-873FE123C2F6}"/>
              </a:ext>
            </a:extLst>
          </p:cNvPr>
          <p:cNvSpPr/>
          <p:nvPr/>
        </p:nvSpPr>
        <p:spPr>
          <a:xfrm>
            <a:off x="10290059" y="23275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Jellyfish 16 - 9Slide.vn">
            <a:extLst>
              <a:ext uri="{FF2B5EF4-FFF2-40B4-BE49-F238E27FC236}">
                <a16:creationId xmlns:a16="http://schemas.microsoft.com/office/drawing/2014/main" id="{556B61C9-2BCF-4DCF-9DAF-296F49526A32}"/>
              </a:ext>
            </a:extLst>
          </p:cNvPr>
          <p:cNvSpPr/>
          <p:nvPr/>
        </p:nvSpPr>
        <p:spPr>
          <a:xfrm>
            <a:off x="7202548" y="443303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Jellyfish 17 - 9Slide.vn">
            <a:extLst>
              <a:ext uri="{FF2B5EF4-FFF2-40B4-BE49-F238E27FC236}">
                <a16:creationId xmlns:a16="http://schemas.microsoft.com/office/drawing/2014/main" id="{11B69BDC-124E-4A47-9140-C01CCB51921D}"/>
              </a:ext>
            </a:extLst>
          </p:cNvPr>
          <p:cNvSpPr/>
          <p:nvPr/>
        </p:nvSpPr>
        <p:spPr>
          <a:xfrm>
            <a:off x="7235886" y="4461180"/>
            <a:ext cx="42386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648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9" grpId="0" animBg="1"/>
      <p:bldP spid="40" grpId="0" animBg="1"/>
      <p:bldP spid="48" grpId="0" animBg="1"/>
      <p:bldP spid="63" grpId="0" animBg="1"/>
      <p:bldP spid="64" grpId="0" animBg="1"/>
      <p:bldP spid="64" grpId="1" animBg="1"/>
      <p:bldP spid="71" grpId="0" animBg="1"/>
      <p:bldP spid="72" grpId="0" animBg="1"/>
      <p:bldP spid="72" grpId="1" animBg="1"/>
      <p:bldP spid="79" grpId="0" animBg="1"/>
      <p:bldP spid="80" grpId="0" animBg="1"/>
      <p:bldP spid="8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1671</TotalTime>
  <Words>360</Words>
  <Application>Microsoft Office PowerPoint</Application>
  <PresentationFormat>Widescreen</PresentationFormat>
  <Paragraphs>161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#9Slide03 Sofia Pro Soft Bold</vt:lpstr>
      <vt:lpstr>#9Slide04 AdrianeSwash</vt:lpstr>
      <vt:lpstr>#9Slide07 Crocante</vt:lpstr>
      <vt:lpstr>#9Slide07 Soup of Justice</vt:lpstr>
      <vt:lpstr>Times New Roman</vt:lpstr>
      <vt:lpstr>字魂164号-方悦黑</vt:lpstr>
      <vt:lpstr>#9Slide07 IcielKoni</vt:lpstr>
      <vt:lpstr>#9Slide07 Cadena</vt:lpstr>
      <vt:lpstr>#9Slide02 Tieu de dai</vt:lpstr>
      <vt:lpstr>Arial</vt:lpstr>
      <vt:lpstr>等线</vt:lpstr>
      <vt:lpstr>#9Slide03 SVNNexa Rust Sans Bla</vt:lpstr>
      <vt:lpstr>字魂105号-简雅黑</vt:lpstr>
      <vt:lpstr>#9Slide03 HelveBold</vt:lpstr>
      <vt:lpstr>#9Slide03 Sofia Pro Soft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Techsi.vn</cp:lastModifiedBy>
  <cp:revision>1083</cp:revision>
  <dcterms:created xsi:type="dcterms:W3CDTF">2022-02-22T13:22:10Z</dcterms:created>
  <dcterms:modified xsi:type="dcterms:W3CDTF">2023-10-06T07:51:05Z</dcterms:modified>
  <cp:category>9Slide.vn</cp:category>
</cp:coreProperties>
</file>