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1" r:id="rId2"/>
    <p:sldId id="256" r:id="rId3"/>
    <p:sldId id="261" r:id="rId4"/>
    <p:sldId id="313" r:id="rId5"/>
    <p:sldId id="320" r:id="rId6"/>
    <p:sldId id="315" r:id="rId7"/>
    <p:sldId id="321" r:id="rId8"/>
    <p:sldId id="322" r:id="rId9"/>
    <p:sldId id="330" r:id="rId10"/>
    <p:sldId id="323" r:id="rId11"/>
    <p:sldId id="306" r:id="rId12"/>
    <p:sldId id="324" r:id="rId13"/>
    <p:sldId id="325" r:id="rId14"/>
    <p:sldId id="326" r:id="rId15"/>
    <p:sldId id="307" r:id="rId16"/>
    <p:sldId id="327" r:id="rId17"/>
    <p:sldId id="328" r:id="rId18"/>
    <p:sldId id="317" r:id="rId19"/>
    <p:sldId id="329" r:id="rId20"/>
    <p:sldId id="258" r:id="rId21"/>
  </p:sldIdLst>
  <p:sldSz cx="12192000" cy="6858000"/>
  <p:notesSz cx="6858000" cy="9144000"/>
  <p:embeddedFontLst>
    <p:embeddedFont>
      <p:font typeface="#9Slide07 IcielKoni" pitchFamily="2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#9Slide03 Sofia Pro Soft Bold" panose="020B0604020202020204" charset="0"/>
      <p:bold r:id="rId29"/>
    </p:embeddedFont>
    <p:embeddedFont>
      <p:font typeface="#9Slide02 Tieu de dai" panose="02000000000000000000" pitchFamily="2" charset="0"/>
      <p:bold r:id="rId30"/>
    </p:embeddedFont>
    <p:embeddedFont>
      <p:font typeface="#9Slide03 Sofia Pro Soft" panose="020B0604020202020204" charset="0"/>
      <p:regular r:id="rId31"/>
    </p:embeddedFont>
    <p:embeddedFont>
      <p:font typeface="#9Slide07 Soup of Justice" pitchFamily="2" charset="0"/>
      <p:regular r:id="rId32"/>
    </p:embeddedFont>
    <p:embeddedFont>
      <p:font typeface="Cambria Math" panose="02040503050406030204" pitchFamily="18" charset="0"/>
      <p:regular r:id="rId33"/>
    </p:embeddedFont>
    <p:embeddedFont>
      <p:font typeface="#9Slide03 HelveBold" panose="02040603050506020204" charset="0"/>
      <p:bold r:id="rId34"/>
    </p:embeddedFont>
    <p:embeddedFont>
      <p:font typeface="#9Slide03 SVNNexa Rust Sans Bla" panose="020B0606040200020203" charset="0"/>
      <p:bold r:id="rId35"/>
    </p:embeddedFont>
    <p:embeddedFont>
      <p:font typeface="#9Slide07 Cadena" panose="02000503000000020004" pitchFamily="2" charset="0"/>
      <p:bold r:id="rId36"/>
    </p:embeddedFont>
    <p:embeddedFont>
      <p:font typeface="#9Slide07 Crocante" panose="02000000000000000000" pitchFamily="2" charset="0"/>
      <p:regular r:id="rId37"/>
    </p:embeddedFont>
    <p:embeddedFont>
      <p:font typeface="#9Slide02 Noi dung dai" panose="02000000000000000000" pitchFamily="2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6E"/>
    <a:srgbClr val="BBDA85"/>
    <a:srgbClr val="C7E9FD"/>
    <a:srgbClr val="FF3300"/>
    <a:srgbClr val="B8E5FA"/>
    <a:srgbClr val="FFFFFF"/>
    <a:srgbClr val="F4821E"/>
    <a:srgbClr val="07387A"/>
    <a:srgbClr val="000000"/>
    <a:srgbClr val="F7A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7" autoAdjust="0"/>
    <p:restoredTop sz="94660"/>
  </p:normalViewPr>
  <p:slideViewPr>
    <p:cSldViewPr>
      <p:cViewPr varScale="1">
        <p:scale>
          <a:sx n="73" d="100"/>
          <a:sy n="73" d="100"/>
        </p:scale>
        <p:origin x="12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159334-4130-444D-A75C-BE2AD51DC0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259F5-6CBF-460B-B644-0D82707FE4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AEEE-A32D-48FD-B347-78332D12AF6E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E4354-048E-48A1-8EDE-C777041A3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5841E-8185-4BB8-8C75-AE3380A6F7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FAFC-973D-4702-9571-3D0C1D2C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6998B-EF1A-46A4-884F-41913564FA3C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7204C-E9D1-476C-8F7B-EF4EBBC90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8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07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PHẠM DUYÊN 2 - 9Slide.vn">
            <a:extLst>
              <a:ext uri="{FF2B5EF4-FFF2-40B4-BE49-F238E27FC236}">
                <a16:creationId xmlns:a16="http://schemas.microsoft.com/office/drawing/2014/main" id="{79B8869D-7B9C-4FCE-B3B2-97A59DA65857}"/>
              </a:ext>
            </a:extLst>
          </p:cNvPr>
          <p:cNvCxnSpPr/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HẠM DUYÊN 3 - 9Slide.vn">
            <a:extLst>
              <a:ext uri="{FF2B5EF4-FFF2-40B4-BE49-F238E27FC236}">
                <a16:creationId xmlns:a16="http://schemas.microsoft.com/office/drawing/2014/main" id="{32889B14-1DCD-48BA-936E-30CDCFC09B40}"/>
              </a:ext>
            </a:extLst>
          </p:cNvPr>
          <p:cNvCxnSpPr/>
          <p:nvPr userDrawn="1"/>
        </p:nvCxnSpPr>
        <p:spPr>
          <a:xfrm>
            <a:off x="6773333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HẠM DUYÊN 4 - 9Slide.vn">
            <a:extLst>
              <a:ext uri="{FF2B5EF4-FFF2-40B4-BE49-F238E27FC236}">
                <a16:creationId xmlns:a16="http://schemas.microsoft.com/office/drawing/2014/main" id="{7F3B4DD0-B7D2-4A9C-B5ED-772C9EAFD0E7}"/>
              </a:ext>
            </a:extLst>
          </p:cNvPr>
          <p:cNvCxnSpPr/>
          <p:nvPr userDrawn="1"/>
        </p:nvCxnSpPr>
        <p:spPr>
          <a:xfrm>
            <a:off x="7450666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HẠM DUYÊN 5 - 9Slide.vn">
            <a:extLst>
              <a:ext uri="{FF2B5EF4-FFF2-40B4-BE49-F238E27FC236}">
                <a16:creationId xmlns:a16="http://schemas.microsoft.com/office/drawing/2014/main" id="{F78FEA10-C6F3-4C74-92DE-3AA078604D40}"/>
              </a:ext>
            </a:extLst>
          </p:cNvPr>
          <p:cNvCxnSpPr/>
          <p:nvPr userDrawn="1"/>
        </p:nvCxnSpPr>
        <p:spPr>
          <a:xfrm>
            <a:off x="8127999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HẠM DUYÊN 6 - 9Slide.vn">
            <a:extLst>
              <a:ext uri="{FF2B5EF4-FFF2-40B4-BE49-F238E27FC236}">
                <a16:creationId xmlns:a16="http://schemas.microsoft.com/office/drawing/2014/main" id="{DC286C66-E216-4D41-B745-129B8B806D37}"/>
              </a:ext>
            </a:extLst>
          </p:cNvPr>
          <p:cNvCxnSpPr/>
          <p:nvPr userDrawn="1"/>
        </p:nvCxnSpPr>
        <p:spPr>
          <a:xfrm>
            <a:off x="10837331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HẠM DUYÊN 7 - 9Slide.vn">
            <a:extLst>
              <a:ext uri="{FF2B5EF4-FFF2-40B4-BE49-F238E27FC236}">
                <a16:creationId xmlns:a16="http://schemas.microsoft.com/office/drawing/2014/main" id="{0E4AF34E-0F8A-43FD-8ABF-F0F98015226D}"/>
              </a:ext>
            </a:extLst>
          </p:cNvPr>
          <p:cNvCxnSpPr/>
          <p:nvPr userDrawn="1"/>
        </p:nvCxnSpPr>
        <p:spPr>
          <a:xfrm>
            <a:off x="11514664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HẠM DUYÊN 8 - 9Slide.vn">
            <a:extLst>
              <a:ext uri="{FF2B5EF4-FFF2-40B4-BE49-F238E27FC236}">
                <a16:creationId xmlns:a16="http://schemas.microsoft.com/office/drawing/2014/main" id="{BF2409D4-FDC3-49D0-9552-2C0EFB7C336D}"/>
              </a:ext>
            </a:extLst>
          </p:cNvPr>
          <p:cNvCxnSpPr/>
          <p:nvPr userDrawn="1"/>
        </p:nvCxnSpPr>
        <p:spPr>
          <a:xfrm>
            <a:off x="8805332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HẠM DUYÊN 9 - 9Slide.vn">
            <a:extLst>
              <a:ext uri="{FF2B5EF4-FFF2-40B4-BE49-F238E27FC236}">
                <a16:creationId xmlns:a16="http://schemas.microsoft.com/office/drawing/2014/main" id="{6DDA831B-49EF-4F28-A5FF-EA61792DB209}"/>
              </a:ext>
            </a:extLst>
          </p:cNvPr>
          <p:cNvCxnSpPr/>
          <p:nvPr userDrawn="1"/>
        </p:nvCxnSpPr>
        <p:spPr>
          <a:xfrm>
            <a:off x="9482665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HẠM DUYÊN 10 - 9Slide.vn">
            <a:extLst>
              <a:ext uri="{FF2B5EF4-FFF2-40B4-BE49-F238E27FC236}">
                <a16:creationId xmlns:a16="http://schemas.microsoft.com/office/drawing/2014/main" id="{0B42146F-90A3-47E7-88A9-2DD20ED9FB20}"/>
              </a:ext>
            </a:extLst>
          </p:cNvPr>
          <p:cNvCxnSpPr/>
          <p:nvPr userDrawn="1"/>
        </p:nvCxnSpPr>
        <p:spPr>
          <a:xfrm>
            <a:off x="10159998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HẠM DUYÊN 11 - 9Slide.vn">
            <a:extLst>
              <a:ext uri="{FF2B5EF4-FFF2-40B4-BE49-F238E27FC236}">
                <a16:creationId xmlns:a16="http://schemas.microsoft.com/office/drawing/2014/main" id="{0589F8BE-ECD9-4740-ABC2-1FC001553669}"/>
              </a:ext>
            </a:extLst>
          </p:cNvPr>
          <p:cNvCxnSpPr/>
          <p:nvPr userDrawn="1"/>
        </p:nvCxnSpPr>
        <p:spPr>
          <a:xfrm>
            <a:off x="6096000" y="6223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HẠM DUYÊN 12 - 9Slide.vn">
            <a:extLst>
              <a:ext uri="{FF2B5EF4-FFF2-40B4-BE49-F238E27FC236}">
                <a16:creationId xmlns:a16="http://schemas.microsoft.com/office/drawing/2014/main" id="{D2640F5C-B5F8-4CF1-8FDC-1E6789FA2ADA}"/>
              </a:ext>
            </a:extLst>
          </p:cNvPr>
          <p:cNvCxnSpPr/>
          <p:nvPr userDrawn="1"/>
        </p:nvCxnSpPr>
        <p:spPr>
          <a:xfrm>
            <a:off x="6096000" y="12446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HẠM DUYÊN 13 - 9Slide.vn">
            <a:extLst>
              <a:ext uri="{FF2B5EF4-FFF2-40B4-BE49-F238E27FC236}">
                <a16:creationId xmlns:a16="http://schemas.microsoft.com/office/drawing/2014/main" id="{8FD96236-AAFB-4DA7-A8AE-EBEEB459B277}"/>
              </a:ext>
            </a:extLst>
          </p:cNvPr>
          <p:cNvCxnSpPr/>
          <p:nvPr userDrawn="1"/>
        </p:nvCxnSpPr>
        <p:spPr>
          <a:xfrm>
            <a:off x="6096000" y="18669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HẠM DUYÊN 14 - 9Slide.vn">
            <a:extLst>
              <a:ext uri="{FF2B5EF4-FFF2-40B4-BE49-F238E27FC236}">
                <a16:creationId xmlns:a16="http://schemas.microsoft.com/office/drawing/2014/main" id="{A6DD32C7-2567-4402-B3AB-14704206219D}"/>
              </a:ext>
            </a:extLst>
          </p:cNvPr>
          <p:cNvCxnSpPr/>
          <p:nvPr userDrawn="1"/>
        </p:nvCxnSpPr>
        <p:spPr>
          <a:xfrm>
            <a:off x="6096000" y="24892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HẠM DUYÊN 15 - 9Slide.vn">
            <a:extLst>
              <a:ext uri="{FF2B5EF4-FFF2-40B4-BE49-F238E27FC236}">
                <a16:creationId xmlns:a16="http://schemas.microsoft.com/office/drawing/2014/main" id="{DB2F4178-1608-4143-9C47-C57C33B826A3}"/>
              </a:ext>
            </a:extLst>
          </p:cNvPr>
          <p:cNvCxnSpPr/>
          <p:nvPr userDrawn="1"/>
        </p:nvCxnSpPr>
        <p:spPr>
          <a:xfrm>
            <a:off x="6096000" y="31115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HẠM DUYÊN 16 - 9Slide.vn">
            <a:extLst>
              <a:ext uri="{FF2B5EF4-FFF2-40B4-BE49-F238E27FC236}">
                <a16:creationId xmlns:a16="http://schemas.microsoft.com/office/drawing/2014/main" id="{C82CB6E8-246E-4B75-A180-1743EA8961C5}"/>
              </a:ext>
            </a:extLst>
          </p:cNvPr>
          <p:cNvCxnSpPr/>
          <p:nvPr userDrawn="1"/>
        </p:nvCxnSpPr>
        <p:spPr>
          <a:xfrm>
            <a:off x="6096000" y="37338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HẠM DUYÊN 17 - 9Slide.vn">
            <a:extLst>
              <a:ext uri="{FF2B5EF4-FFF2-40B4-BE49-F238E27FC236}">
                <a16:creationId xmlns:a16="http://schemas.microsoft.com/office/drawing/2014/main" id="{B6EE73FA-3873-4522-9AC3-4D33F885915A}"/>
              </a:ext>
            </a:extLst>
          </p:cNvPr>
          <p:cNvCxnSpPr/>
          <p:nvPr userDrawn="1"/>
        </p:nvCxnSpPr>
        <p:spPr>
          <a:xfrm>
            <a:off x="6096000" y="43561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HẠM DUYÊN 18 - 9Slide.vn">
            <a:extLst>
              <a:ext uri="{FF2B5EF4-FFF2-40B4-BE49-F238E27FC236}">
                <a16:creationId xmlns:a16="http://schemas.microsoft.com/office/drawing/2014/main" id="{0F3761D0-DB6D-45BC-A480-740FEAB0F0FC}"/>
              </a:ext>
            </a:extLst>
          </p:cNvPr>
          <p:cNvCxnSpPr/>
          <p:nvPr userDrawn="1"/>
        </p:nvCxnSpPr>
        <p:spPr>
          <a:xfrm>
            <a:off x="6096000" y="49784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HẠM DUYÊN 19 - 9Slide.vn">
            <a:extLst>
              <a:ext uri="{FF2B5EF4-FFF2-40B4-BE49-F238E27FC236}">
                <a16:creationId xmlns:a16="http://schemas.microsoft.com/office/drawing/2014/main" id="{0942EAB9-E4A6-4BB5-932B-39304DD14B17}"/>
              </a:ext>
            </a:extLst>
          </p:cNvPr>
          <p:cNvCxnSpPr/>
          <p:nvPr userDrawn="1"/>
        </p:nvCxnSpPr>
        <p:spPr>
          <a:xfrm>
            <a:off x="6096000" y="56007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HẠM DUYÊN 20 - 9Slide.vn">
            <a:extLst>
              <a:ext uri="{FF2B5EF4-FFF2-40B4-BE49-F238E27FC236}">
                <a16:creationId xmlns:a16="http://schemas.microsoft.com/office/drawing/2014/main" id="{D679CC55-0A84-46BE-914C-B38425D3AB77}"/>
              </a:ext>
            </a:extLst>
          </p:cNvPr>
          <p:cNvCxnSpPr/>
          <p:nvPr userDrawn="1"/>
        </p:nvCxnSpPr>
        <p:spPr>
          <a:xfrm>
            <a:off x="6096000" y="62230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PHẠM DUYÊN 21 - 9Slide.vn">
            <a:extLst>
              <a:ext uri="{FF2B5EF4-FFF2-40B4-BE49-F238E27FC236}">
                <a16:creationId xmlns:a16="http://schemas.microsoft.com/office/drawing/2014/main" id="{07544943-EE62-46F2-B396-BD5DEEC33A9D}"/>
              </a:ext>
            </a:extLst>
          </p:cNvPr>
          <p:cNvGrpSpPr/>
          <p:nvPr userDrawn="1"/>
        </p:nvGrpSpPr>
        <p:grpSpPr>
          <a:xfrm>
            <a:off x="503382" y="285434"/>
            <a:ext cx="1045843" cy="349565"/>
            <a:chOff x="404091" y="302492"/>
            <a:chExt cx="1045843" cy="349565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4F7E6C36-4C7D-4F3E-A0F7-7337B8B8DE5E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914DE9B3-7372-4E4C-B8E2-611793F4D518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PHẠM DUYÊN 22 - 9Slide.vn">
            <a:extLst>
              <a:ext uri="{FF2B5EF4-FFF2-40B4-BE49-F238E27FC236}">
                <a16:creationId xmlns:a16="http://schemas.microsoft.com/office/drawing/2014/main" id="{C0EF985D-86FB-40B9-BC4E-2F85E4DF033E}"/>
              </a:ext>
            </a:extLst>
          </p:cNvPr>
          <p:cNvGrpSpPr/>
          <p:nvPr userDrawn="1"/>
        </p:nvGrpSpPr>
        <p:grpSpPr>
          <a:xfrm>
            <a:off x="2200978" y="285434"/>
            <a:ext cx="1045843" cy="349565"/>
            <a:chOff x="404091" y="302492"/>
            <a:chExt cx="1045843" cy="349565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A89D6F38-0BFE-4688-8FCC-2A13D1C7DE35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2FFDED02-8A85-4BF8-AB38-10FEC365C91C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PHẠM DUYÊN 23 - 9Slide.vn">
            <a:extLst>
              <a:ext uri="{FF2B5EF4-FFF2-40B4-BE49-F238E27FC236}">
                <a16:creationId xmlns:a16="http://schemas.microsoft.com/office/drawing/2014/main" id="{7A333649-0EC1-40F1-A420-FDB98B55D992}"/>
              </a:ext>
            </a:extLst>
          </p:cNvPr>
          <p:cNvGrpSpPr/>
          <p:nvPr userDrawn="1"/>
        </p:nvGrpSpPr>
        <p:grpSpPr>
          <a:xfrm>
            <a:off x="3898574" y="285434"/>
            <a:ext cx="1045843" cy="349565"/>
            <a:chOff x="404091" y="302492"/>
            <a:chExt cx="1045843" cy="349565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0BD533A-E879-49AB-B6E9-F4103C64835D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F15DFB0F-535A-4FE5-9528-60BD972872F3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PHẠM DUYÊN 24 - 9Slide.vn">
            <a:extLst>
              <a:ext uri="{FF2B5EF4-FFF2-40B4-BE49-F238E27FC236}">
                <a16:creationId xmlns:a16="http://schemas.microsoft.com/office/drawing/2014/main" id="{2EB97B43-09AB-456C-8D89-5AB51F61E730}"/>
              </a:ext>
            </a:extLst>
          </p:cNvPr>
          <p:cNvGrpSpPr/>
          <p:nvPr userDrawn="1"/>
        </p:nvGrpSpPr>
        <p:grpSpPr>
          <a:xfrm>
            <a:off x="5596170" y="285434"/>
            <a:ext cx="1045843" cy="349565"/>
            <a:chOff x="404091" y="302492"/>
            <a:chExt cx="1045843" cy="349565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967E3D75-B064-47E1-B5B6-41C4B5A075C6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574B7077-39B3-4FC3-A387-9FECF6C1F96E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PHẠM DUYÊN 25 - 9Slide.vn">
            <a:extLst>
              <a:ext uri="{FF2B5EF4-FFF2-40B4-BE49-F238E27FC236}">
                <a16:creationId xmlns:a16="http://schemas.microsoft.com/office/drawing/2014/main" id="{8AF89384-7C7F-45B5-B453-A8618BBA611D}"/>
              </a:ext>
            </a:extLst>
          </p:cNvPr>
          <p:cNvGrpSpPr/>
          <p:nvPr userDrawn="1"/>
        </p:nvGrpSpPr>
        <p:grpSpPr>
          <a:xfrm>
            <a:off x="7293766" y="285434"/>
            <a:ext cx="1045843" cy="349565"/>
            <a:chOff x="404091" y="302492"/>
            <a:chExt cx="1045843" cy="349565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5166B62F-BDD9-4EF2-AB6B-B750140053CD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6BF5F1AB-73D2-449C-8CBB-87DEF4C99E0E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PHẠM DUYÊN 42 - 9Slide.vn">
            <a:extLst>
              <a:ext uri="{FF2B5EF4-FFF2-40B4-BE49-F238E27FC236}">
                <a16:creationId xmlns:a16="http://schemas.microsoft.com/office/drawing/2014/main" id="{ACC25CF5-4E6B-43C2-AF6B-032DFF6D6764}"/>
              </a:ext>
            </a:extLst>
          </p:cNvPr>
          <p:cNvGrpSpPr/>
          <p:nvPr userDrawn="1"/>
        </p:nvGrpSpPr>
        <p:grpSpPr>
          <a:xfrm>
            <a:off x="1566670" y="1267201"/>
            <a:ext cx="3888779" cy="4066799"/>
            <a:chOff x="2751522" y="1752600"/>
            <a:chExt cx="3888779" cy="4066799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9F62BB3E-F851-4DFC-A136-A827A73A9CE1}"/>
                </a:ext>
              </a:extLst>
            </p:cNvPr>
            <p:cNvSpPr/>
            <p:nvPr userDrawn="1"/>
          </p:nvSpPr>
          <p:spPr>
            <a:xfrm>
              <a:off x="2751522" y="1752600"/>
              <a:ext cx="3787399" cy="3787399"/>
            </a:xfrm>
            <a:custGeom>
              <a:avLst/>
              <a:gdLst>
                <a:gd name="connsiteX0" fmla="*/ 0 w 3787399"/>
                <a:gd name="connsiteY0" fmla="*/ 1893700 h 3787399"/>
                <a:gd name="connsiteX1" fmla="*/ 1893700 w 3787399"/>
                <a:gd name="connsiteY1" fmla="*/ 0 h 3787399"/>
                <a:gd name="connsiteX2" fmla="*/ 3787400 w 3787399"/>
                <a:gd name="connsiteY2" fmla="*/ 1893700 h 3787399"/>
                <a:gd name="connsiteX3" fmla="*/ 1893700 w 3787399"/>
                <a:gd name="connsiteY3" fmla="*/ 3787400 h 3787399"/>
                <a:gd name="connsiteX4" fmla="*/ 0 w 3787399"/>
                <a:gd name="connsiteY4" fmla="*/ 1893700 h 378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399" h="3787399" extrusionOk="0">
                  <a:moveTo>
                    <a:pt x="0" y="1893700"/>
                  </a:moveTo>
                  <a:cubicBezTo>
                    <a:pt x="-177750" y="917735"/>
                    <a:pt x="941344" y="139701"/>
                    <a:pt x="1893700" y="0"/>
                  </a:cubicBezTo>
                  <a:cubicBezTo>
                    <a:pt x="2909838" y="9763"/>
                    <a:pt x="3807715" y="851056"/>
                    <a:pt x="3787400" y="1893700"/>
                  </a:cubicBezTo>
                  <a:cubicBezTo>
                    <a:pt x="3767873" y="3072815"/>
                    <a:pt x="3007802" y="3897706"/>
                    <a:pt x="1893700" y="3787400"/>
                  </a:cubicBezTo>
                  <a:cubicBezTo>
                    <a:pt x="927388" y="3940961"/>
                    <a:pt x="-76251" y="2893828"/>
                    <a:pt x="0" y="1893700"/>
                  </a:cubicBezTo>
                  <a:close/>
                </a:path>
              </a:pathLst>
            </a:custGeom>
            <a:noFill/>
            <a:ln w="38100">
              <a:solidFill>
                <a:srgbClr val="F5F5F5"/>
              </a:solidFill>
              <a:extLst>
                <a:ext uri="{C807C97D-BFC1-408E-A445-0C87EB9F89A2}">
                  <ask:lineSketchStyleProps xmlns:ask="http://schemas.microsoft.com/office/drawing/2018/sketchyshapes" xmlns="" sd="674845984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DF690498-BD30-4285-BAD1-CBB3BF6E2476}"/>
                </a:ext>
              </a:extLst>
            </p:cNvPr>
            <p:cNvSpPr/>
            <p:nvPr userDrawn="1"/>
          </p:nvSpPr>
          <p:spPr>
            <a:xfrm rot="18012939">
              <a:off x="2852902" y="2032000"/>
              <a:ext cx="3787399" cy="3787399"/>
            </a:xfrm>
            <a:custGeom>
              <a:avLst/>
              <a:gdLst>
                <a:gd name="connsiteX0" fmla="*/ 0 w 3787399"/>
                <a:gd name="connsiteY0" fmla="*/ 1893700 h 3787399"/>
                <a:gd name="connsiteX1" fmla="*/ 1893700 w 3787399"/>
                <a:gd name="connsiteY1" fmla="*/ 0 h 3787399"/>
                <a:gd name="connsiteX2" fmla="*/ 3787400 w 3787399"/>
                <a:gd name="connsiteY2" fmla="*/ 1893700 h 3787399"/>
                <a:gd name="connsiteX3" fmla="*/ 1893700 w 3787399"/>
                <a:gd name="connsiteY3" fmla="*/ 3787400 h 3787399"/>
                <a:gd name="connsiteX4" fmla="*/ 0 w 3787399"/>
                <a:gd name="connsiteY4" fmla="*/ 1893700 h 378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399" h="3787399" extrusionOk="0">
                  <a:moveTo>
                    <a:pt x="0" y="1893700"/>
                  </a:moveTo>
                  <a:cubicBezTo>
                    <a:pt x="-177750" y="917735"/>
                    <a:pt x="941344" y="139701"/>
                    <a:pt x="1893700" y="0"/>
                  </a:cubicBezTo>
                  <a:cubicBezTo>
                    <a:pt x="2909838" y="9763"/>
                    <a:pt x="3807715" y="851056"/>
                    <a:pt x="3787400" y="1893700"/>
                  </a:cubicBezTo>
                  <a:cubicBezTo>
                    <a:pt x="3767873" y="3072815"/>
                    <a:pt x="3007802" y="3897706"/>
                    <a:pt x="1893700" y="3787400"/>
                  </a:cubicBezTo>
                  <a:cubicBezTo>
                    <a:pt x="927388" y="3940961"/>
                    <a:pt x="-76251" y="2893828"/>
                    <a:pt x="0" y="1893700"/>
                  </a:cubicBezTo>
                  <a:close/>
                </a:path>
              </a:pathLst>
            </a:custGeom>
            <a:noFill/>
            <a:ln w="38100">
              <a:solidFill>
                <a:srgbClr val="F5F5F5"/>
              </a:solidFill>
              <a:extLst>
                <a:ext uri="{C807C97D-BFC1-408E-A445-0C87EB9F89A2}">
                  <ask:lineSketchStyleProps xmlns:ask="http://schemas.microsoft.com/office/drawing/2018/sketchyshapes" xmlns="" sd="674845984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PHẠM DUYÊN 26 - 9Slide.vn">
            <a:extLst>
              <a:ext uri="{FF2B5EF4-FFF2-40B4-BE49-F238E27FC236}">
                <a16:creationId xmlns:a16="http://schemas.microsoft.com/office/drawing/2014/main" id="{D486486F-F985-475F-9EAE-B57140F3E4A3}"/>
              </a:ext>
            </a:extLst>
          </p:cNvPr>
          <p:cNvGrpSpPr/>
          <p:nvPr userDrawn="1"/>
        </p:nvGrpSpPr>
        <p:grpSpPr>
          <a:xfrm>
            <a:off x="8991362" y="285434"/>
            <a:ext cx="1045843" cy="349565"/>
            <a:chOff x="404091" y="302492"/>
            <a:chExt cx="1045843" cy="349565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01C412B2-2749-4DBD-A9B4-E3E95F45DDBE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EC238822-93B5-4EF8-8FB4-833914BE3F4F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PHẠM DUYÊN 27 - 9Slide.vn">
            <a:extLst>
              <a:ext uri="{FF2B5EF4-FFF2-40B4-BE49-F238E27FC236}">
                <a16:creationId xmlns:a16="http://schemas.microsoft.com/office/drawing/2014/main" id="{512831DE-2716-4B5E-B143-925500F5C8FB}"/>
              </a:ext>
            </a:extLst>
          </p:cNvPr>
          <p:cNvGrpSpPr/>
          <p:nvPr userDrawn="1"/>
        </p:nvGrpSpPr>
        <p:grpSpPr>
          <a:xfrm>
            <a:off x="10688957" y="285434"/>
            <a:ext cx="1045843" cy="349565"/>
            <a:chOff x="404091" y="302492"/>
            <a:chExt cx="1045843" cy="349565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30B54AD3-98B6-47DB-BC3D-0C4D9C41E6B7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87EE8636-D447-4A93-A9D8-B8095B439FC6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28 - 9Slide.vn">
            <a:extLst>
              <a:ext uri="{FF2B5EF4-FFF2-40B4-BE49-F238E27FC236}">
                <a16:creationId xmlns:a16="http://schemas.microsoft.com/office/drawing/2014/main" id="{C72ABC49-E206-4521-A5C4-0682590F9957}"/>
              </a:ext>
            </a:extLst>
          </p:cNvPr>
          <p:cNvGrpSpPr/>
          <p:nvPr userDrawn="1"/>
        </p:nvGrpSpPr>
        <p:grpSpPr>
          <a:xfrm rot="16200000" flipH="1">
            <a:off x="11031857" y="1207296"/>
            <a:ext cx="1045843" cy="349565"/>
            <a:chOff x="404091" y="302492"/>
            <a:chExt cx="1045843" cy="349565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4B3C80A8-0EFD-442B-948F-22E97475FDEB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C38C824-7CCC-4E97-9624-29600D5FD30A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7E18AE9E-589F-4314-85F4-78A2C31ACC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0" y="3454399"/>
            <a:ext cx="12192000" cy="3403601"/>
          </a:xfrm>
          <a:prstGeom prst="rect">
            <a:avLst/>
          </a:prstGeom>
          <a:scene3d>
            <a:camera prst="obliqueBottomRight"/>
            <a:lightRig rig="threePt" dir="t"/>
          </a:scene3d>
        </p:spPr>
      </p:pic>
      <p:grpSp>
        <p:nvGrpSpPr>
          <p:cNvPr id="84" name="PHẠM DUYÊN 29 - 9Slide.vn">
            <a:extLst>
              <a:ext uri="{FF2B5EF4-FFF2-40B4-BE49-F238E27FC236}">
                <a16:creationId xmlns:a16="http://schemas.microsoft.com/office/drawing/2014/main" id="{CBFAEE7C-1240-4E45-B756-0AA79FBFBBCC}"/>
              </a:ext>
            </a:extLst>
          </p:cNvPr>
          <p:cNvGrpSpPr/>
          <p:nvPr userDrawn="1"/>
        </p:nvGrpSpPr>
        <p:grpSpPr>
          <a:xfrm rot="16200000" flipH="1">
            <a:off x="11031857" y="3254218"/>
            <a:ext cx="1045843" cy="349565"/>
            <a:chOff x="404091" y="302492"/>
            <a:chExt cx="1045843" cy="349565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A29B7391-FB0C-4530-A706-7E944FA9A7E3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FE0AD392-BC1D-4FCA-9ED3-841F27F495E5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PHẠM DUYÊN 30 - 9Slide.vn">
            <a:extLst>
              <a:ext uri="{FF2B5EF4-FFF2-40B4-BE49-F238E27FC236}">
                <a16:creationId xmlns:a16="http://schemas.microsoft.com/office/drawing/2014/main" id="{54852E9D-2C57-472D-908E-F77949551DD4}"/>
              </a:ext>
            </a:extLst>
          </p:cNvPr>
          <p:cNvGrpSpPr/>
          <p:nvPr userDrawn="1"/>
        </p:nvGrpSpPr>
        <p:grpSpPr>
          <a:xfrm rot="16200000" flipH="1">
            <a:off x="11031857" y="5301140"/>
            <a:ext cx="1045843" cy="349565"/>
            <a:chOff x="404091" y="302492"/>
            <a:chExt cx="1045843" cy="349565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1CA27B9D-08D0-4A01-9993-860C5BAF37BA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A0E6859-F26E-48AB-B474-82B2001C9856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PHẠM DUYÊN 32 - 9Slide.vn">
            <a:extLst>
              <a:ext uri="{FF2B5EF4-FFF2-40B4-BE49-F238E27FC236}">
                <a16:creationId xmlns:a16="http://schemas.microsoft.com/office/drawing/2014/main" id="{3243EF16-38F9-408B-A577-7CAD383BECD2}"/>
              </a:ext>
            </a:extLst>
          </p:cNvPr>
          <p:cNvGrpSpPr/>
          <p:nvPr userDrawn="1"/>
        </p:nvGrpSpPr>
        <p:grpSpPr>
          <a:xfrm>
            <a:off x="503382" y="6241734"/>
            <a:ext cx="1045843" cy="349565"/>
            <a:chOff x="404091" y="302492"/>
            <a:chExt cx="1045843" cy="349565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879FD5FC-F643-4817-AD70-3D558325DEEE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4644528C-67B6-4FBF-B1E1-28D5325A0B69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PHẠM DUYÊN 33 - 9Slide.vn">
            <a:extLst>
              <a:ext uri="{FF2B5EF4-FFF2-40B4-BE49-F238E27FC236}">
                <a16:creationId xmlns:a16="http://schemas.microsoft.com/office/drawing/2014/main" id="{83D7627E-4793-4C95-A633-36630296F7E0}"/>
              </a:ext>
            </a:extLst>
          </p:cNvPr>
          <p:cNvGrpSpPr/>
          <p:nvPr userDrawn="1"/>
        </p:nvGrpSpPr>
        <p:grpSpPr>
          <a:xfrm>
            <a:off x="2200978" y="6241734"/>
            <a:ext cx="1045843" cy="349565"/>
            <a:chOff x="404091" y="302492"/>
            <a:chExt cx="1045843" cy="349565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4B9DF08-F7A2-4E68-A69A-865F569D5A9A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90F03F4C-DD68-4F89-BF6E-7BC85549F6BD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PHẠM DUYÊN 34 - 9Slide.vn">
            <a:extLst>
              <a:ext uri="{FF2B5EF4-FFF2-40B4-BE49-F238E27FC236}">
                <a16:creationId xmlns:a16="http://schemas.microsoft.com/office/drawing/2014/main" id="{B2180215-461B-471E-8915-7E7A8EE3C3AF}"/>
              </a:ext>
            </a:extLst>
          </p:cNvPr>
          <p:cNvGrpSpPr/>
          <p:nvPr userDrawn="1"/>
        </p:nvGrpSpPr>
        <p:grpSpPr>
          <a:xfrm>
            <a:off x="3898574" y="6241734"/>
            <a:ext cx="1045843" cy="349565"/>
            <a:chOff x="404091" y="302492"/>
            <a:chExt cx="1045843" cy="349565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3A32F261-39B1-43B9-9411-625680FCC727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0C1045A6-BFE7-4F50-A90F-22D378EEA08C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PHẠM DUYÊN 35 - 9Slide.vn">
            <a:extLst>
              <a:ext uri="{FF2B5EF4-FFF2-40B4-BE49-F238E27FC236}">
                <a16:creationId xmlns:a16="http://schemas.microsoft.com/office/drawing/2014/main" id="{440E85FA-D9D9-454B-A304-16AF523FC010}"/>
              </a:ext>
            </a:extLst>
          </p:cNvPr>
          <p:cNvGrpSpPr/>
          <p:nvPr userDrawn="1"/>
        </p:nvGrpSpPr>
        <p:grpSpPr>
          <a:xfrm>
            <a:off x="5596170" y="6241734"/>
            <a:ext cx="1045843" cy="349565"/>
            <a:chOff x="404091" y="302492"/>
            <a:chExt cx="1045843" cy="349565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BB11BDDD-1ED7-4BE0-AF1B-2E877F8F77CF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2C6432E0-4BFB-4E71-BE4E-D6F15953627E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PHẠM DUYÊN 36 - 9Slide.vn">
            <a:extLst>
              <a:ext uri="{FF2B5EF4-FFF2-40B4-BE49-F238E27FC236}">
                <a16:creationId xmlns:a16="http://schemas.microsoft.com/office/drawing/2014/main" id="{399BEAB5-BA47-446B-99D0-DCBAB223E6E9}"/>
              </a:ext>
            </a:extLst>
          </p:cNvPr>
          <p:cNvGrpSpPr/>
          <p:nvPr userDrawn="1"/>
        </p:nvGrpSpPr>
        <p:grpSpPr>
          <a:xfrm>
            <a:off x="7293766" y="6241734"/>
            <a:ext cx="1045843" cy="349565"/>
            <a:chOff x="404091" y="302492"/>
            <a:chExt cx="1045843" cy="349565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51865EEF-7E3D-4078-905A-7E9E8947FB7A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5A3B4E65-1B30-4071-A833-6EA81956443C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PHẠM DUYÊN 37 - 9Slide.vn">
            <a:extLst>
              <a:ext uri="{FF2B5EF4-FFF2-40B4-BE49-F238E27FC236}">
                <a16:creationId xmlns:a16="http://schemas.microsoft.com/office/drawing/2014/main" id="{6C077D9A-2B1E-4F63-924D-039BDD0D1CDE}"/>
              </a:ext>
            </a:extLst>
          </p:cNvPr>
          <p:cNvGrpSpPr/>
          <p:nvPr userDrawn="1"/>
        </p:nvGrpSpPr>
        <p:grpSpPr>
          <a:xfrm>
            <a:off x="8991362" y="6241734"/>
            <a:ext cx="1045843" cy="349565"/>
            <a:chOff x="404091" y="302492"/>
            <a:chExt cx="1045843" cy="349565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2958E522-EB7D-4F3E-8A03-9E7B21F71468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5ADCDCEE-EFD1-4C1E-91D5-23ED79E7187D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PHẠM DUYÊN 38 - 9Slide.vn">
            <a:extLst>
              <a:ext uri="{FF2B5EF4-FFF2-40B4-BE49-F238E27FC236}">
                <a16:creationId xmlns:a16="http://schemas.microsoft.com/office/drawing/2014/main" id="{17816049-13FF-4A2E-B21A-B1D7EE80D007}"/>
              </a:ext>
            </a:extLst>
          </p:cNvPr>
          <p:cNvGrpSpPr/>
          <p:nvPr userDrawn="1"/>
        </p:nvGrpSpPr>
        <p:grpSpPr>
          <a:xfrm>
            <a:off x="10688957" y="6241734"/>
            <a:ext cx="1045843" cy="349565"/>
            <a:chOff x="404091" y="302492"/>
            <a:chExt cx="1045843" cy="349565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53720768-15F6-4A1C-BDDB-9DC2459C62A2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DD9D89FA-86C2-41F0-9479-E81EEC24B9E4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PHẠM DUYÊN 39 - 9Slide.vn">
            <a:extLst>
              <a:ext uri="{FF2B5EF4-FFF2-40B4-BE49-F238E27FC236}">
                <a16:creationId xmlns:a16="http://schemas.microsoft.com/office/drawing/2014/main" id="{932F9D6D-B3B7-4F1F-B031-3B03CCD70BD5}"/>
              </a:ext>
            </a:extLst>
          </p:cNvPr>
          <p:cNvGrpSpPr/>
          <p:nvPr userDrawn="1"/>
        </p:nvGrpSpPr>
        <p:grpSpPr>
          <a:xfrm rot="16200000" flipH="1">
            <a:off x="155243" y="1207296"/>
            <a:ext cx="1045843" cy="349565"/>
            <a:chOff x="404091" y="302492"/>
            <a:chExt cx="1045843" cy="349565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BF324E92-6E79-4AE9-B38F-A4EACA573C1F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1300B564-5B6D-48FC-8304-0C1948B54475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PHẠM DUYÊN 40 - 9Slide.vn">
            <a:extLst>
              <a:ext uri="{FF2B5EF4-FFF2-40B4-BE49-F238E27FC236}">
                <a16:creationId xmlns:a16="http://schemas.microsoft.com/office/drawing/2014/main" id="{8FF9D8D8-CFD5-4767-8DDE-C6B52B7F6B9C}"/>
              </a:ext>
            </a:extLst>
          </p:cNvPr>
          <p:cNvGrpSpPr/>
          <p:nvPr userDrawn="1"/>
        </p:nvGrpSpPr>
        <p:grpSpPr>
          <a:xfrm rot="16200000" flipH="1">
            <a:off x="155243" y="3254218"/>
            <a:ext cx="1045843" cy="349565"/>
            <a:chOff x="404091" y="302492"/>
            <a:chExt cx="1045843" cy="349565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219D8AF9-111D-4277-B3FB-3115C794BED3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29D77351-F13A-4373-9BE9-7DE82450BED5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PHẠM DUYÊN 41 - 9Slide.vn">
            <a:extLst>
              <a:ext uri="{FF2B5EF4-FFF2-40B4-BE49-F238E27FC236}">
                <a16:creationId xmlns:a16="http://schemas.microsoft.com/office/drawing/2014/main" id="{6B9A016F-234E-43D1-AEE8-46F2E5430538}"/>
              </a:ext>
            </a:extLst>
          </p:cNvPr>
          <p:cNvGrpSpPr/>
          <p:nvPr userDrawn="1"/>
        </p:nvGrpSpPr>
        <p:grpSpPr>
          <a:xfrm rot="16200000" flipH="1">
            <a:off x="155243" y="5301140"/>
            <a:ext cx="1045843" cy="349565"/>
            <a:chOff x="404091" y="302492"/>
            <a:chExt cx="1045843" cy="349565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5300C441-6122-410D-B41C-E735B45428B2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5FD5492E-CD99-447D-8650-83BE4EBBD854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4" name="PHẠM DUYÊN 43 - 9Slide.vn">
            <a:extLst>
              <a:ext uri="{FF2B5EF4-FFF2-40B4-BE49-F238E27FC236}">
                <a16:creationId xmlns:a16="http://schemas.microsoft.com/office/drawing/2014/main" id="{E52A6DF1-ACFA-4C9B-9010-CCC473814B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03858" cy="6858000"/>
          </a:xfrm>
          <a:prstGeom prst="rect">
            <a:avLst/>
          </a:prstGeom>
        </p:spPr>
      </p:pic>
      <p:pic>
        <p:nvPicPr>
          <p:cNvPr id="126" name="PHẠM DUYÊN 45 - 9Slide.vn">
            <a:extLst>
              <a:ext uri="{FF2B5EF4-FFF2-40B4-BE49-F238E27FC236}">
                <a16:creationId xmlns:a16="http://schemas.microsoft.com/office/drawing/2014/main" id="{DD355E5E-1DBF-4C3E-BD3B-822B10D828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53" y="2887"/>
            <a:ext cx="1665550" cy="2113886"/>
          </a:xfrm>
          <a:prstGeom prst="rect">
            <a:avLst/>
          </a:prstGeom>
        </p:spPr>
      </p:pic>
      <p:pic>
        <p:nvPicPr>
          <p:cNvPr id="128" name="PHẠM DUYÊN 47 - 9Slide.vn">
            <a:extLst>
              <a:ext uri="{FF2B5EF4-FFF2-40B4-BE49-F238E27FC236}">
                <a16:creationId xmlns:a16="http://schemas.microsoft.com/office/drawing/2014/main" id="{F518FAE1-1978-4AA5-B0B2-AEB332825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4"/>
          <a:stretch/>
        </p:blipFill>
        <p:spPr>
          <a:xfrm>
            <a:off x="4842457" y="-12789"/>
            <a:ext cx="1025266" cy="2489200"/>
          </a:xfrm>
          <a:prstGeom prst="rect">
            <a:avLst/>
          </a:prstGeom>
        </p:spPr>
      </p:pic>
      <p:pic>
        <p:nvPicPr>
          <p:cNvPr id="129" name="PHẠM DUYÊN 48 - 9Slide.vn">
            <a:extLst>
              <a:ext uri="{FF2B5EF4-FFF2-40B4-BE49-F238E27FC236}">
                <a16:creationId xmlns:a16="http://schemas.microsoft.com/office/drawing/2014/main" id="{00FAECBB-ACD5-493B-9AEE-40BDFE202A0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27" y="1290856"/>
            <a:ext cx="1188534" cy="644262"/>
          </a:xfrm>
          <a:prstGeom prst="rect">
            <a:avLst/>
          </a:prstGeom>
        </p:spPr>
      </p:pic>
      <p:pic>
        <p:nvPicPr>
          <p:cNvPr id="130" name="PHẠM DUYÊN 48 - 9Slide.vn">
            <a:extLst>
              <a:ext uri="{FF2B5EF4-FFF2-40B4-BE49-F238E27FC236}">
                <a16:creationId xmlns:a16="http://schemas.microsoft.com/office/drawing/2014/main" id="{A7F9DBB9-665A-4208-AEB5-A460504A80A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42" y="1664791"/>
            <a:ext cx="744674" cy="403662"/>
          </a:xfrm>
          <a:prstGeom prst="rect">
            <a:avLst/>
          </a:prstGeom>
        </p:spPr>
      </p:pic>
      <p:pic>
        <p:nvPicPr>
          <p:cNvPr id="90" name="PHẠM DUYÊN 48 - 9Slide.vn">
            <a:extLst>
              <a:ext uri="{FF2B5EF4-FFF2-40B4-BE49-F238E27FC236}">
                <a16:creationId xmlns:a16="http://schemas.microsoft.com/office/drawing/2014/main" id="{FBBE6AD4-A3A1-4D21-97A7-8EB997A2F3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6362" y="2058547"/>
            <a:ext cx="744674" cy="4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9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7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7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7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5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2.22222E-6 L 0.0892 0.01482 " pathEditMode="relative" rAng="0" ptsTypes="AA">
                                          <p:cBhvr>
                                            <p:cTn id="134" dur="10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3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4.81481E-6 L 0.22552 -0.0132 " pathEditMode="relative" rAng="0" ptsTypes="AA">
                                          <p:cBhvr>
                                            <p:cTn id="139" dur="10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76" y="-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2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3.7037E-7 L 0.1056 0.00926 " pathEditMode="relative" rAng="0" ptsTypes="AA">
                                          <p:cBhvr>
                                            <p:cTn id="144" dur="1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73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7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7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7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5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2.22222E-6 L 0.0892 0.01482 " pathEditMode="relative" rAng="0" ptsTypes="AA">
                                          <p:cBhvr>
                                            <p:cTn id="134" dur="10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3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4.81481E-6 L 0.22552 -0.0132 " pathEditMode="relative" rAng="0" ptsTypes="AA">
                                          <p:cBhvr>
                                            <p:cTn id="139" dur="10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76" y="-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2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3.7037E-7 L 0.1056 0.00926 " pathEditMode="relative" rAng="0" ptsTypes="AA">
                                          <p:cBhvr>
                                            <p:cTn id="144" dur="1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273" y="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2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9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84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DC9C-9BE1-4E7B-BF5E-3EAA584C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51AE-42EF-4BA4-944C-F2FF99C5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6504-66A5-47B9-8020-AE87B0DA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1744D-9889-48B5-9D51-CB545C89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DB92C-DAFB-48BA-A823-1241DBF3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F81F-9DCF-4C1C-A160-8679A8B2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E6C1-9329-4F5E-8602-C3148A8A5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5189-1AA5-4B13-8297-397277CC9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DC66E-70CE-40DB-9AE9-B00F27A4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9F84-E522-4C2E-8803-D866E1FD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B212C-197C-4B03-A2EF-FED89398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791C-85FE-47C1-B0B0-3064297C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AD1D4-0922-4B2A-8CB9-7E3BE29E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6D054-0F6E-457B-80C5-6B2FD7D7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60232-3B8B-4385-A7C5-8FC2154ED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07931-19F4-4892-A247-AE2A091F3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F5233-F053-427E-997A-3247AA01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9D69F-5577-4249-AEB4-929CF626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4E94B-F450-417E-AB3E-9B0A7757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292C-7D70-45C1-9B46-14EA534A9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84269-04BC-4D7E-8B7A-4EA39C8D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388CD-4123-454D-838D-3F8C4182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C609-1F4D-4121-BE68-5DBA5F81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320B7-817F-489E-B9C5-F5D7B9E7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1BCFE-2458-48E9-82F9-C2011DA8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39108-6670-4CB8-8635-A2C8D756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97F5-B24D-482D-9B3D-DC2D9A01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F82A-21BC-41A7-B223-0965D06C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6267-1D73-4EE5-A55D-754E5FBF5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5F54E-BE6F-4DFF-8B8A-A28E0911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83C64-6B9E-4820-BE13-00B6B9F0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4024-AEDC-4BD0-87CA-6A80B525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4A45-F7AB-472B-ACE8-15DE1C99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9012-D102-40A1-8F9E-191788DC1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6F6C-6616-4824-9326-32659CB7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27F7C-FB90-471B-8C2B-86B05AB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72206-9B7C-4158-B3AD-7FA7F626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8DE6E-23F7-4357-A7EA-194D318F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DFEE99F-3B6E-4400-9228-DA896E86A4D1}"/>
              </a:ext>
            </a:extLst>
          </p:cNvPr>
          <p:cNvGrpSpPr/>
          <p:nvPr userDrawn="1"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cxnSp>
          <p:nvCxnSpPr>
            <p:cNvPr id="24" name="PHẠM DUYÊN 2 - 9Slide.vn">
              <a:extLst>
                <a:ext uri="{FF2B5EF4-FFF2-40B4-BE49-F238E27FC236}">
                  <a16:creationId xmlns:a16="http://schemas.microsoft.com/office/drawing/2014/main" id="{12B88EC7-B460-45D6-BFB7-E35A6F804F18}"/>
                </a:ext>
              </a:extLst>
            </p:cNvPr>
            <p:cNvCxnSpPr/>
            <p:nvPr userDrawn="1"/>
          </p:nvCxnSpPr>
          <p:spPr>
            <a:xfrm>
              <a:off x="6096000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HẠM DUYÊN 3 - 9Slide.vn">
              <a:extLst>
                <a:ext uri="{FF2B5EF4-FFF2-40B4-BE49-F238E27FC236}">
                  <a16:creationId xmlns:a16="http://schemas.microsoft.com/office/drawing/2014/main" id="{1D0468BC-E065-48CA-8AEB-E7D46D843702}"/>
                </a:ext>
              </a:extLst>
            </p:cNvPr>
            <p:cNvCxnSpPr/>
            <p:nvPr userDrawn="1"/>
          </p:nvCxnSpPr>
          <p:spPr>
            <a:xfrm>
              <a:off x="6773333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HẠM DUYÊN 4 - 9Slide.vn">
              <a:extLst>
                <a:ext uri="{FF2B5EF4-FFF2-40B4-BE49-F238E27FC236}">
                  <a16:creationId xmlns:a16="http://schemas.microsoft.com/office/drawing/2014/main" id="{DD45EF0C-377C-4EE5-BFCC-AE0245D71163}"/>
                </a:ext>
              </a:extLst>
            </p:cNvPr>
            <p:cNvCxnSpPr/>
            <p:nvPr userDrawn="1"/>
          </p:nvCxnSpPr>
          <p:spPr>
            <a:xfrm>
              <a:off x="7450666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HẠM DUYÊN 5 - 9Slide.vn">
              <a:extLst>
                <a:ext uri="{FF2B5EF4-FFF2-40B4-BE49-F238E27FC236}">
                  <a16:creationId xmlns:a16="http://schemas.microsoft.com/office/drawing/2014/main" id="{E9619D41-688E-4F95-A516-778536936122}"/>
                </a:ext>
              </a:extLst>
            </p:cNvPr>
            <p:cNvCxnSpPr/>
            <p:nvPr userDrawn="1"/>
          </p:nvCxnSpPr>
          <p:spPr>
            <a:xfrm>
              <a:off x="8127999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HẠM DUYÊN 6 - 9Slide.vn">
              <a:extLst>
                <a:ext uri="{FF2B5EF4-FFF2-40B4-BE49-F238E27FC236}">
                  <a16:creationId xmlns:a16="http://schemas.microsoft.com/office/drawing/2014/main" id="{43BD6D59-7335-4884-8A86-50EECCCCAA59}"/>
                </a:ext>
              </a:extLst>
            </p:cNvPr>
            <p:cNvCxnSpPr/>
            <p:nvPr userDrawn="1"/>
          </p:nvCxnSpPr>
          <p:spPr>
            <a:xfrm>
              <a:off x="10837331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HẠM DUYÊN 7 - 9Slide.vn">
              <a:extLst>
                <a:ext uri="{FF2B5EF4-FFF2-40B4-BE49-F238E27FC236}">
                  <a16:creationId xmlns:a16="http://schemas.microsoft.com/office/drawing/2014/main" id="{0ECEF472-E290-4BED-8D19-AAFC1F6497E0}"/>
                </a:ext>
              </a:extLst>
            </p:cNvPr>
            <p:cNvCxnSpPr/>
            <p:nvPr userDrawn="1"/>
          </p:nvCxnSpPr>
          <p:spPr>
            <a:xfrm>
              <a:off x="11514664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HẠM DUYÊN 8 - 9Slide.vn">
              <a:extLst>
                <a:ext uri="{FF2B5EF4-FFF2-40B4-BE49-F238E27FC236}">
                  <a16:creationId xmlns:a16="http://schemas.microsoft.com/office/drawing/2014/main" id="{E700AF86-255D-482D-BA3A-0AF83413B41F}"/>
                </a:ext>
              </a:extLst>
            </p:cNvPr>
            <p:cNvCxnSpPr/>
            <p:nvPr userDrawn="1"/>
          </p:nvCxnSpPr>
          <p:spPr>
            <a:xfrm>
              <a:off x="8805332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HẠM DUYÊN 9 - 9Slide.vn">
              <a:extLst>
                <a:ext uri="{FF2B5EF4-FFF2-40B4-BE49-F238E27FC236}">
                  <a16:creationId xmlns:a16="http://schemas.microsoft.com/office/drawing/2014/main" id="{DD15711E-1EED-402B-B30E-E9669448C84D}"/>
                </a:ext>
              </a:extLst>
            </p:cNvPr>
            <p:cNvCxnSpPr/>
            <p:nvPr userDrawn="1"/>
          </p:nvCxnSpPr>
          <p:spPr>
            <a:xfrm>
              <a:off x="9482665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HẠM DUYÊN 10 - 9Slide.vn">
              <a:extLst>
                <a:ext uri="{FF2B5EF4-FFF2-40B4-BE49-F238E27FC236}">
                  <a16:creationId xmlns:a16="http://schemas.microsoft.com/office/drawing/2014/main" id="{2C521D74-486E-4CB0-ACC7-ED1D074405C8}"/>
                </a:ext>
              </a:extLst>
            </p:cNvPr>
            <p:cNvCxnSpPr/>
            <p:nvPr userDrawn="1"/>
          </p:nvCxnSpPr>
          <p:spPr>
            <a:xfrm>
              <a:off x="10159998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HẠM DUYÊN 11 - 9Slide.vn">
              <a:extLst>
                <a:ext uri="{FF2B5EF4-FFF2-40B4-BE49-F238E27FC236}">
                  <a16:creationId xmlns:a16="http://schemas.microsoft.com/office/drawing/2014/main" id="{F239073C-4E4D-4CF1-9F3F-EE898E306FCD}"/>
                </a:ext>
              </a:extLst>
            </p:cNvPr>
            <p:cNvCxnSpPr/>
            <p:nvPr userDrawn="1"/>
          </p:nvCxnSpPr>
          <p:spPr>
            <a:xfrm>
              <a:off x="6096000" y="6223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HẠM DUYÊN 12 - 9Slide.vn">
              <a:extLst>
                <a:ext uri="{FF2B5EF4-FFF2-40B4-BE49-F238E27FC236}">
                  <a16:creationId xmlns:a16="http://schemas.microsoft.com/office/drawing/2014/main" id="{63BF8B10-5284-44A6-A3A0-36B06E02E3E5}"/>
                </a:ext>
              </a:extLst>
            </p:cNvPr>
            <p:cNvCxnSpPr/>
            <p:nvPr userDrawn="1"/>
          </p:nvCxnSpPr>
          <p:spPr>
            <a:xfrm>
              <a:off x="6096000" y="12446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HẠM DUYÊN 13 - 9Slide.vn">
              <a:extLst>
                <a:ext uri="{FF2B5EF4-FFF2-40B4-BE49-F238E27FC236}">
                  <a16:creationId xmlns:a16="http://schemas.microsoft.com/office/drawing/2014/main" id="{3C291FFE-C221-4B21-90EB-F5D4EBF539E3}"/>
                </a:ext>
              </a:extLst>
            </p:cNvPr>
            <p:cNvCxnSpPr/>
            <p:nvPr userDrawn="1"/>
          </p:nvCxnSpPr>
          <p:spPr>
            <a:xfrm>
              <a:off x="6096000" y="18669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HẠM DUYÊN 14 - 9Slide.vn">
              <a:extLst>
                <a:ext uri="{FF2B5EF4-FFF2-40B4-BE49-F238E27FC236}">
                  <a16:creationId xmlns:a16="http://schemas.microsoft.com/office/drawing/2014/main" id="{57C8568C-FC04-4FC2-8577-167D06E46CC7}"/>
                </a:ext>
              </a:extLst>
            </p:cNvPr>
            <p:cNvCxnSpPr/>
            <p:nvPr userDrawn="1"/>
          </p:nvCxnSpPr>
          <p:spPr>
            <a:xfrm>
              <a:off x="6096000" y="24892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HẠM DUYÊN 15 - 9Slide.vn">
              <a:extLst>
                <a:ext uri="{FF2B5EF4-FFF2-40B4-BE49-F238E27FC236}">
                  <a16:creationId xmlns:a16="http://schemas.microsoft.com/office/drawing/2014/main" id="{55D7EA6A-2AD7-4A77-8A91-750360A0D8F5}"/>
                </a:ext>
              </a:extLst>
            </p:cNvPr>
            <p:cNvCxnSpPr/>
            <p:nvPr userDrawn="1"/>
          </p:nvCxnSpPr>
          <p:spPr>
            <a:xfrm>
              <a:off x="6096000" y="31115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HẠM DUYÊN 16 - 9Slide.vn">
              <a:extLst>
                <a:ext uri="{FF2B5EF4-FFF2-40B4-BE49-F238E27FC236}">
                  <a16:creationId xmlns:a16="http://schemas.microsoft.com/office/drawing/2014/main" id="{64DB2218-8478-490C-AC1F-1ACA4B844EB8}"/>
                </a:ext>
              </a:extLst>
            </p:cNvPr>
            <p:cNvCxnSpPr/>
            <p:nvPr userDrawn="1"/>
          </p:nvCxnSpPr>
          <p:spPr>
            <a:xfrm>
              <a:off x="6096000" y="37338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HẠM DUYÊN 17 - 9Slide.vn">
              <a:extLst>
                <a:ext uri="{FF2B5EF4-FFF2-40B4-BE49-F238E27FC236}">
                  <a16:creationId xmlns:a16="http://schemas.microsoft.com/office/drawing/2014/main" id="{3A3F592A-2A7F-45B0-9AC9-C130C9305D45}"/>
                </a:ext>
              </a:extLst>
            </p:cNvPr>
            <p:cNvCxnSpPr/>
            <p:nvPr userDrawn="1"/>
          </p:nvCxnSpPr>
          <p:spPr>
            <a:xfrm>
              <a:off x="6096000" y="43561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HẠM DUYÊN 18 - 9Slide.vn">
              <a:extLst>
                <a:ext uri="{FF2B5EF4-FFF2-40B4-BE49-F238E27FC236}">
                  <a16:creationId xmlns:a16="http://schemas.microsoft.com/office/drawing/2014/main" id="{4E147146-6B77-413A-A95E-E66945079C61}"/>
                </a:ext>
              </a:extLst>
            </p:cNvPr>
            <p:cNvCxnSpPr/>
            <p:nvPr userDrawn="1"/>
          </p:nvCxnSpPr>
          <p:spPr>
            <a:xfrm>
              <a:off x="6096000" y="49784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HẠM DUYÊN 19 - 9Slide.vn">
              <a:extLst>
                <a:ext uri="{FF2B5EF4-FFF2-40B4-BE49-F238E27FC236}">
                  <a16:creationId xmlns:a16="http://schemas.microsoft.com/office/drawing/2014/main" id="{E9CDAC0E-9BC2-437F-AFC6-7914A6893CD9}"/>
                </a:ext>
              </a:extLst>
            </p:cNvPr>
            <p:cNvCxnSpPr/>
            <p:nvPr userDrawn="1"/>
          </p:nvCxnSpPr>
          <p:spPr>
            <a:xfrm>
              <a:off x="6096000" y="56007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HẠM DUYÊN 20 - 9Slide.vn">
              <a:extLst>
                <a:ext uri="{FF2B5EF4-FFF2-40B4-BE49-F238E27FC236}">
                  <a16:creationId xmlns:a16="http://schemas.microsoft.com/office/drawing/2014/main" id="{553264E3-F3F9-468E-B854-A9288556F0D2}"/>
                </a:ext>
              </a:extLst>
            </p:cNvPr>
            <p:cNvCxnSpPr/>
            <p:nvPr userDrawn="1"/>
          </p:nvCxnSpPr>
          <p:spPr>
            <a:xfrm>
              <a:off x="6096000" y="62230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EFE863-C26B-4B8C-B0A9-E850730CF85E}"/>
              </a:ext>
            </a:extLst>
          </p:cNvPr>
          <p:cNvSpPr/>
          <p:nvPr userDrawn="1"/>
        </p:nvSpPr>
        <p:spPr>
          <a:xfrm>
            <a:off x="342900" y="381000"/>
            <a:ext cx="11506200" cy="6096000"/>
          </a:xfrm>
          <a:custGeom>
            <a:avLst/>
            <a:gdLst>
              <a:gd name="connsiteX0" fmla="*/ 0 w 11506200"/>
              <a:gd name="connsiteY0" fmla="*/ 279441 h 6096000"/>
              <a:gd name="connsiteX1" fmla="*/ 279441 w 11506200"/>
              <a:gd name="connsiteY1" fmla="*/ 0 h 6096000"/>
              <a:gd name="connsiteX2" fmla="*/ 1073122 w 11506200"/>
              <a:gd name="connsiteY2" fmla="*/ 0 h 6096000"/>
              <a:gd name="connsiteX3" fmla="*/ 1538383 w 11506200"/>
              <a:gd name="connsiteY3" fmla="*/ 0 h 6096000"/>
              <a:gd name="connsiteX4" fmla="*/ 2332063 w 11506200"/>
              <a:gd name="connsiteY4" fmla="*/ 0 h 6096000"/>
              <a:gd name="connsiteX5" fmla="*/ 3125744 w 11506200"/>
              <a:gd name="connsiteY5" fmla="*/ 0 h 6096000"/>
              <a:gd name="connsiteX6" fmla="*/ 3591005 w 11506200"/>
              <a:gd name="connsiteY6" fmla="*/ 0 h 6096000"/>
              <a:gd name="connsiteX7" fmla="*/ 4384685 w 11506200"/>
              <a:gd name="connsiteY7" fmla="*/ 0 h 6096000"/>
              <a:gd name="connsiteX8" fmla="*/ 5068893 w 11506200"/>
              <a:gd name="connsiteY8" fmla="*/ 0 h 6096000"/>
              <a:gd name="connsiteX9" fmla="*/ 5534154 w 11506200"/>
              <a:gd name="connsiteY9" fmla="*/ 0 h 6096000"/>
              <a:gd name="connsiteX10" fmla="*/ 6437307 w 11506200"/>
              <a:gd name="connsiteY10" fmla="*/ 0 h 6096000"/>
              <a:gd name="connsiteX11" fmla="*/ 7340461 w 11506200"/>
              <a:gd name="connsiteY11" fmla="*/ 0 h 6096000"/>
              <a:gd name="connsiteX12" fmla="*/ 8243615 w 11506200"/>
              <a:gd name="connsiteY12" fmla="*/ 0 h 6096000"/>
              <a:gd name="connsiteX13" fmla="*/ 8818349 w 11506200"/>
              <a:gd name="connsiteY13" fmla="*/ 0 h 6096000"/>
              <a:gd name="connsiteX14" fmla="*/ 9283610 w 11506200"/>
              <a:gd name="connsiteY14" fmla="*/ 0 h 6096000"/>
              <a:gd name="connsiteX15" fmla="*/ 9967817 w 11506200"/>
              <a:gd name="connsiteY15" fmla="*/ 0 h 6096000"/>
              <a:gd name="connsiteX16" fmla="*/ 11226759 w 11506200"/>
              <a:gd name="connsiteY16" fmla="*/ 0 h 6096000"/>
              <a:gd name="connsiteX17" fmla="*/ 11506200 w 11506200"/>
              <a:gd name="connsiteY17" fmla="*/ 279441 h 6096000"/>
              <a:gd name="connsiteX18" fmla="*/ 11506200 w 11506200"/>
              <a:gd name="connsiteY18" fmla="*/ 971581 h 6096000"/>
              <a:gd name="connsiteX19" fmla="*/ 11506200 w 11506200"/>
              <a:gd name="connsiteY19" fmla="*/ 1774463 h 6096000"/>
              <a:gd name="connsiteX20" fmla="*/ 11506200 w 11506200"/>
              <a:gd name="connsiteY20" fmla="*/ 2300489 h 6096000"/>
              <a:gd name="connsiteX21" fmla="*/ 11506200 w 11506200"/>
              <a:gd name="connsiteY21" fmla="*/ 2937258 h 6096000"/>
              <a:gd name="connsiteX22" fmla="*/ 11506200 w 11506200"/>
              <a:gd name="connsiteY22" fmla="*/ 3629397 h 6096000"/>
              <a:gd name="connsiteX23" fmla="*/ 11506200 w 11506200"/>
              <a:gd name="connsiteY23" fmla="*/ 4321537 h 6096000"/>
              <a:gd name="connsiteX24" fmla="*/ 11506200 w 11506200"/>
              <a:gd name="connsiteY24" fmla="*/ 4902935 h 6096000"/>
              <a:gd name="connsiteX25" fmla="*/ 11506200 w 11506200"/>
              <a:gd name="connsiteY25" fmla="*/ 5816559 h 6096000"/>
              <a:gd name="connsiteX26" fmla="*/ 11226759 w 11506200"/>
              <a:gd name="connsiteY26" fmla="*/ 6096000 h 6096000"/>
              <a:gd name="connsiteX27" fmla="*/ 10433078 w 11506200"/>
              <a:gd name="connsiteY27" fmla="*/ 6096000 h 6096000"/>
              <a:gd name="connsiteX28" fmla="*/ 9748871 w 11506200"/>
              <a:gd name="connsiteY28" fmla="*/ 6096000 h 6096000"/>
              <a:gd name="connsiteX29" fmla="*/ 9393083 w 11506200"/>
              <a:gd name="connsiteY29" fmla="*/ 6096000 h 6096000"/>
              <a:gd name="connsiteX30" fmla="*/ 8708876 w 11506200"/>
              <a:gd name="connsiteY30" fmla="*/ 6096000 h 6096000"/>
              <a:gd name="connsiteX31" fmla="*/ 8243615 w 11506200"/>
              <a:gd name="connsiteY31" fmla="*/ 6096000 h 6096000"/>
              <a:gd name="connsiteX32" fmla="*/ 7887827 w 11506200"/>
              <a:gd name="connsiteY32" fmla="*/ 6096000 h 6096000"/>
              <a:gd name="connsiteX33" fmla="*/ 7422566 w 11506200"/>
              <a:gd name="connsiteY33" fmla="*/ 6096000 h 6096000"/>
              <a:gd name="connsiteX34" fmla="*/ 7066778 w 11506200"/>
              <a:gd name="connsiteY34" fmla="*/ 6096000 h 6096000"/>
              <a:gd name="connsiteX35" fmla="*/ 6710990 w 11506200"/>
              <a:gd name="connsiteY35" fmla="*/ 6096000 h 6096000"/>
              <a:gd name="connsiteX36" fmla="*/ 6136256 w 11506200"/>
              <a:gd name="connsiteY36" fmla="*/ 6096000 h 6096000"/>
              <a:gd name="connsiteX37" fmla="*/ 5342576 w 11506200"/>
              <a:gd name="connsiteY37" fmla="*/ 6096000 h 6096000"/>
              <a:gd name="connsiteX38" fmla="*/ 4658368 w 11506200"/>
              <a:gd name="connsiteY38" fmla="*/ 6096000 h 6096000"/>
              <a:gd name="connsiteX39" fmla="*/ 4193107 w 11506200"/>
              <a:gd name="connsiteY39" fmla="*/ 6096000 h 6096000"/>
              <a:gd name="connsiteX40" fmla="*/ 3837319 w 11506200"/>
              <a:gd name="connsiteY40" fmla="*/ 6096000 h 6096000"/>
              <a:gd name="connsiteX41" fmla="*/ 3372058 w 11506200"/>
              <a:gd name="connsiteY41" fmla="*/ 6096000 h 6096000"/>
              <a:gd name="connsiteX42" fmla="*/ 2468905 w 11506200"/>
              <a:gd name="connsiteY42" fmla="*/ 6096000 h 6096000"/>
              <a:gd name="connsiteX43" fmla="*/ 2113117 w 11506200"/>
              <a:gd name="connsiteY43" fmla="*/ 6096000 h 6096000"/>
              <a:gd name="connsiteX44" fmla="*/ 1428909 w 11506200"/>
              <a:gd name="connsiteY44" fmla="*/ 6096000 h 6096000"/>
              <a:gd name="connsiteX45" fmla="*/ 1073122 w 11506200"/>
              <a:gd name="connsiteY45" fmla="*/ 6096000 h 6096000"/>
              <a:gd name="connsiteX46" fmla="*/ 279441 w 11506200"/>
              <a:gd name="connsiteY46" fmla="*/ 6096000 h 6096000"/>
              <a:gd name="connsiteX47" fmla="*/ 0 w 11506200"/>
              <a:gd name="connsiteY47" fmla="*/ 5816559 h 6096000"/>
              <a:gd name="connsiteX48" fmla="*/ 0 w 11506200"/>
              <a:gd name="connsiteY48" fmla="*/ 5179790 h 6096000"/>
              <a:gd name="connsiteX49" fmla="*/ 0 w 11506200"/>
              <a:gd name="connsiteY49" fmla="*/ 4598393 h 6096000"/>
              <a:gd name="connsiteX50" fmla="*/ 0 w 11506200"/>
              <a:gd name="connsiteY50" fmla="*/ 3795511 h 6096000"/>
              <a:gd name="connsiteX51" fmla="*/ 0 w 11506200"/>
              <a:gd name="connsiteY51" fmla="*/ 3269485 h 6096000"/>
              <a:gd name="connsiteX52" fmla="*/ 0 w 11506200"/>
              <a:gd name="connsiteY52" fmla="*/ 2577345 h 6096000"/>
              <a:gd name="connsiteX53" fmla="*/ 0 w 11506200"/>
              <a:gd name="connsiteY53" fmla="*/ 1885205 h 6096000"/>
              <a:gd name="connsiteX54" fmla="*/ 0 w 11506200"/>
              <a:gd name="connsiteY54" fmla="*/ 1082323 h 6096000"/>
              <a:gd name="connsiteX55" fmla="*/ 0 w 11506200"/>
              <a:gd name="connsiteY55" fmla="*/ 279441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506200" h="6096000" fill="none" extrusionOk="0">
                <a:moveTo>
                  <a:pt x="0" y="279441"/>
                </a:moveTo>
                <a:cubicBezTo>
                  <a:pt x="15317" y="95000"/>
                  <a:pt x="153315" y="4967"/>
                  <a:pt x="279441" y="0"/>
                </a:cubicBezTo>
                <a:cubicBezTo>
                  <a:pt x="513143" y="-36992"/>
                  <a:pt x="797775" y="-13190"/>
                  <a:pt x="1073122" y="0"/>
                </a:cubicBezTo>
                <a:cubicBezTo>
                  <a:pt x="1348469" y="13190"/>
                  <a:pt x="1320307" y="15184"/>
                  <a:pt x="1538383" y="0"/>
                </a:cubicBezTo>
                <a:cubicBezTo>
                  <a:pt x="1756459" y="-15184"/>
                  <a:pt x="2096796" y="-29110"/>
                  <a:pt x="2332063" y="0"/>
                </a:cubicBezTo>
                <a:cubicBezTo>
                  <a:pt x="2567330" y="29110"/>
                  <a:pt x="2915893" y="19013"/>
                  <a:pt x="3125744" y="0"/>
                </a:cubicBezTo>
                <a:cubicBezTo>
                  <a:pt x="3335595" y="-19013"/>
                  <a:pt x="3399251" y="6360"/>
                  <a:pt x="3591005" y="0"/>
                </a:cubicBezTo>
                <a:cubicBezTo>
                  <a:pt x="3782759" y="-6360"/>
                  <a:pt x="4213120" y="7885"/>
                  <a:pt x="4384685" y="0"/>
                </a:cubicBezTo>
                <a:cubicBezTo>
                  <a:pt x="4556250" y="-7885"/>
                  <a:pt x="4875007" y="28779"/>
                  <a:pt x="5068893" y="0"/>
                </a:cubicBezTo>
                <a:cubicBezTo>
                  <a:pt x="5262779" y="-28779"/>
                  <a:pt x="5319248" y="-15741"/>
                  <a:pt x="5534154" y="0"/>
                </a:cubicBezTo>
                <a:cubicBezTo>
                  <a:pt x="5749060" y="15741"/>
                  <a:pt x="6079616" y="29268"/>
                  <a:pt x="6437307" y="0"/>
                </a:cubicBezTo>
                <a:cubicBezTo>
                  <a:pt x="6794998" y="-29268"/>
                  <a:pt x="7054499" y="1981"/>
                  <a:pt x="7340461" y="0"/>
                </a:cubicBezTo>
                <a:cubicBezTo>
                  <a:pt x="7626423" y="-1981"/>
                  <a:pt x="7988001" y="-21523"/>
                  <a:pt x="8243615" y="0"/>
                </a:cubicBezTo>
                <a:cubicBezTo>
                  <a:pt x="8499229" y="21523"/>
                  <a:pt x="8665139" y="-10539"/>
                  <a:pt x="8818349" y="0"/>
                </a:cubicBezTo>
                <a:cubicBezTo>
                  <a:pt x="8971559" y="10539"/>
                  <a:pt x="9109484" y="-17331"/>
                  <a:pt x="9283610" y="0"/>
                </a:cubicBezTo>
                <a:cubicBezTo>
                  <a:pt x="9457736" y="17331"/>
                  <a:pt x="9718006" y="26093"/>
                  <a:pt x="9967817" y="0"/>
                </a:cubicBezTo>
                <a:cubicBezTo>
                  <a:pt x="10217628" y="-26093"/>
                  <a:pt x="10769665" y="-14760"/>
                  <a:pt x="11226759" y="0"/>
                </a:cubicBezTo>
                <a:cubicBezTo>
                  <a:pt x="11384965" y="-3472"/>
                  <a:pt x="11519087" y="112971"/>
                  <a:pt x="11506200" y="279441"/>
                </a:cubicBezTo>
                <a:cubicBezTo>
                  <a:pt x="11481513" y="436060"/>
                  <a:pt x="11498290" y="792597"/>
                  <a:pt x="11506200" y="971581"/>
                </a:cubicBezTo>
                <a:cubicBezTo>
                  <a:pt x="11514110" y="1150565"/>
                  <a:pt x="11478070" y="1434634"/>
                  <a:pt x="11506200" y="1774463"/>
                </a:cubicBezTo>
                <a:cubicBezTo>
                  <a:pt x="11534330" y="2114292"/>
                  <a:pt x="11530592" y="2106368"/>
                  <a:pt x="11506200" y="2300489"/>
                </a:cubicBezTo>
                <a:cubicBezTo>
                  <a:pt x="11481808" y="2494610"/>
                  <a:pt x="11479529" y="2749203"/>
                  <a:pt x="11506200" y="2937258"/>
                </a:cubicBezTo>
                <a:cubicBezTo>
                  <a:pt x="11532871" y="3125313"/>
                  <a:pt x="11530621" y="3369397"/>
                  <a:pt x="11506200" y="3629397"/>
                </a:cubicBezTo>
                <a:cubicBezTo>
                  <a:pt x="11481779" y="3889397"/>
                  <a:pt x="11502011" y="4150073"/>
                  <a:pt x="11506200" y="4321537"/>
                </a:cubicBezTo>
                <a:cubicBezTo>
                  <a:pt x="11510389" y="4493001"/>
                  <a:pt x="11525383" y="4677484"/>
                  <a:pt x="11506200" y="4902935"/>
                </a:cubicBezTo>
                <a:cubicBezTo>
                  <a:pt x="11487017" y="5128386"/>
                  <a:pt x="11506554" y="5365079"/>
                  <a:pt x="11506200" y="5816559"/>
                </a:cubicBezTo>
                <a:cubicBezTo>
                  <a:pt x="11517683" y="6000225"/>
                  <a:pt x="11376966" y="6091064"/>
                  <a:pt x="11226759" y="6096000"/>
                </a:cubicBezTo>
                <a:cubicBezTo>
                  <a:pt x="11034442" y="6130909"/>
                  <a:pt x="10652578" y="6060369"/>
                  <a:pt x="10433078" y="6096000"/>
                </a:cubicBezTo>
                <a:cubicBezTo>
                  <a:pt x="10213578" y="6131631"/>
                  <a:pt x="10056652" y="6082993"/>
                  <a:pt x="9748871" y="6096000"/>
                </a:cubicBezTo>
                <a:cubicBezTo>
                  <a:pt x="9441090" y="6109007"/>
                  <a:pt x="9496688" y="6090264"/>
                  <a:pt x="9393083" y="6096000"/>
                </a:cubicBezTo>
                <a:cubicBezTo>
                  <a:pt x="9289478" y="6101736"/>
                  <a:pt x="9040235" y="6079492"/>
                  <a:pt x="8708876" y="6096000"/>
                </a:cubicBezTo>
                <a:cubicBezTo>
                  <a:pt x="8377517" y="6112508"/>
                  <a:pt x="8347916" y="6102007"/>
                  <a:pt x="8243615" y="6096000"/>
                </a:cubicBezTo>
                <a:cubicBezTo>
                  <a:pt x="8139314" y="6089993"/>
                  <a:pt x="8048072" y="6096646"/>
                  <a:pt x="7887827" y="6096000"/>
                </a:cubicBezTo>
                <a:cubicBezTo>
                  <a:pt x="7727582" y="6095354"/>
                  <a:pt x="7592817" y="6116441"/>
                  <a:pt x="7422566" y="6096000"/>
                </a:cubicBezTo>
                <a:cubicBezTo>
                  <a:pt x="7252315" y="6075559"/>
                  <a:pt x="7158924" y="6096260"/>
                  <a:pt x="7066778" y="6096000"/>
                </a:cubicBezTo>
                <a:cubicBezTo>
                  <a:pt x="6974632" y="6095740"/>
                  <a:pt x="6878500" y="6093320"/>
                  <a:pt x="6710990" y="6096000"/>
                </a:cubicBezTo>
                <a:cubicBezTo>
                  <a:pt x="6543480" y="6098680"/>
                  <a:pt x="6347055" y="6119452"/>
                  <a:pt x="6136256" y="6096000"/>
                </a:cubicBezTo>
                <a:cubicBezTo>
                  <a:pt x="5925457" y="6072548"/>
                  <a:pt x="5626556" y="6083320"/>
                  <a:pt x="5342576" y="6096000"/>
                </a:cubicBezTo>
                <a:cubicBezTo>
                  <a:pt x="5058596" y="6108680"/>
                  <a:pt x="4806721" y="6097069"/>
                  <a:pt x="4658368" y="6096000"/>
                </a:cubicBezTo>
                <a:cubicBezTo>
                  <a:pt x="4510015" y="6094931"/>
                  <a:pt x="4379264" y="6110080"/>
                  <a:pt x="4193107" y="6096000"/>
                </a:cubicBezTo>
                <a:cubicBezTo>
                  <a:pt x="4006950" y="6081920"/>
                  <a:pt x="3957446" y="6099954"/>
                  <a:pt x="3837319" y="6096000"/>
                </a:cubicBezTo>
                <a:cubicBezTo>
                  <a:pt x="3717192" y="6092046"/>
                  <a:pt x="3562290" y="6113078"/>
                  <a:pt x="3372058" y="6096000"/>
                </a:cubicBezTo>
                <a:cubicBezTo>
                  <a:pt x="3181826" y="6078922"/>
                  <a:pt x="2822160" y="6135750"/>
                  <a:pt x="2468905" y="6096000"/>
                </a:cubicBezTo>
                <a:cubicBezTo>
                  <a:pt x="2115650" y="6056250"/>
                  <a:pt x="2236646" y="6090362"/>
                  <a:pt x="2113117" y="6096000"/>
                </a:cubicBezTo>
                <a:cubicBezTo>
                  <a:pt x="1989588" y="6101638"/>
                  <a:pt x="1694592" y="6110738"/>
                  <a:pt x="1428909" y="6096000"/>
                </a:cubicBezTo>
                <a:cubicBezTo>
                  <a:pt x="1163226" y="6081262"/>
                  <a:pt x="1194128" y="6103497"/>
                  <a:pt x="1073122" y="6096000"/>
                </a:cubicBezTo>
                <a:cubicBezTo>
                  <a:pt x="952116" y="6088503"/>
                  <a:pt x="672198" y="6079464"/>
                  <a:pt x="279441" y="6096000"/>
                </a:cubicBezTo>
                <a:cubicBezTo>
                  <a:pt x="144886" y="6111037"/>
                  <a:pt x="-4042" y="5968851"/>
                  <a:pt x="0" y="5816559"/>
                </a:cubicBezTo>
                <a:cubicBezTo>
                  <a:pt x="-14634" y="5655112"/>
                  <a:pt x="19887" y="5360954"/>
                  <a:pt x="0" y="5179790"/>
                </a:cubicBezTo>
                <a:cubicBezTo>
                  <a:pt x="-19887" y="4998626"/>
                  <a:pt x="-12826" y="4823684"/>
                  <a:pt x="0" y="4598393"/>
                </a:cubicBezTo>
                <a:cubicBezTo>
                  <a:pt x="12826" y="4373102"/>
                  <a:pt x="33361" y="3981406"/>
                  <a:pt x="0" y="3795511"/>
                </a:cubicBezTo>
                <a:cubicBezTo>
                  <a:pt x="-33361" y="3609616"/>
                  <a:pt x="-14582" y="3482541"/>
                  <a:pt x="0" y="3269485"/>
                </a:cubicBezTo>
                <a:cubicBezTo>
                  <a:pt x="14582" y="3056429"/>
                  <a:pt x="-23681" y="2875938"/>
                  <a:pt x="0" y="2577345"/>
                </a:cubicBezTo>
                <a:cubicBezTo>
                  <a:pt x="23681" y="2278752"/>
                  <a:pt x="-29934" y="2160142"/>
                  <a:pt x="0" y="1885205"/>
                </a:cubicBezTo>
                <a:cubicBezTo>
                  <a:pt x="29934" y="1610268"/>
                  <a:pt x="2333" y="1443917"/>
                  <a:pt x="0" y="1082323"/>
                </a:cubicBezTo>
                <a:cubicBezTo>
                  <a:pt x="-2333" y="720729"/>
                  <a:pt x="32278" y="451425"/>
                  <a:pt x="0" y="279441"/>
                </a:cubicBezTo>
                <a:close/>
              </a:path>
              <a:path w="11506200" h="6096000" stroke="0" extrusionOk="0">
                <a:moveTo>
                  <a:pt x="0" y="279441"/>
                </a:moveTo>
                <a:cubicBezTo>
                  <a:pt x="12379" y="152736"/>
                  <a:pt x="124151" y="10436"/>
                  <a:pt x="279441" y="0"/>
                </a:cubicBezTo>
                <a:cubicBezTo>
                  <a:pt x="473024" y="19805"/>
                  <a:pt x="610644" y="23154"/>
                  <a:pt x="854175" y="0"/>
                </a:cubicBezTo>
                <a:cubicBezTo>
                  <a:pt x="1097706" y="-23154"/>
                  <a:pt x="1176271" y="25001"/>
                  <a:pt x="1428909" y="0"/>
                </a:cubicBezTo>
                <a:cubicBezTo>
                  <a:pt x="1681547" y="-25001"/>
                  <a:pt x="1730124" y="-16805"/>
                  <a:pt x="2003644" y="0"/>
                </a:cubicBezTo>
                <a:cubicBezTo>
                  <a:pt x="2277165" y="16805"/>
                  <a:pt x="2204315" y="1223"/>
                  <a:pt x="2359431" y="0"/>
                </a:cubicBezTo>
                <a:cubicBezTo>
                  <a:pt x="2514547" y="-1223"/>
                  <a:pt x="3038348" y="-28552"/>
                  <a:pt x="3262585" y="0"/>
                </a:cubicBezTo>
                <a:cubicBezTo>
                  <a:pt x="3486822" y="28552"/>
                  <a:pt x="3630922" y="-3409"/>
                  <a:pt x="3727846" y="0"/>
                </a:cubicBezTo>
                <a:cubicBezTo>
                  <a:pt x="3824770" y="3409"/>
                  <a:pt x="4139499" y="-25812"/>
                  <a:pt x="4302580" y="0"/>
                </a:cubicBezTo>
                <a:cubicBezTo>
                  <a:pt x="4465661" y="25812"/>
                  <a:pt x="4672649" y="-6135"/>
                  <a:pt x="4986788" y="0"/>
                </a:cubicBezTo>
                <a:cubicBezTo>
                  <a:pt x="5300927" y="6135"/>
                  <a:pt x="5404691" y="2173"/>
                  <a:pt x="5780468" y="0"/>
                </a:cubicBezTo>
                <a:cubicBezTo>
                  <a:pt x="6156245" y="-2173"/>
                  <a:pt x="6087617" y="-14166"/>
                  <a:pt x="6245729" y="0"/>
                </a:cubicBezTo>
                <a:cubicBezTo>
                  <a:pt x="6403841" y="14166"/>
                  <a:pt x="6653312" y="14399"/>
                  <a:pt x="7039410" y="0"/>
                </a:cubicBezTo>
                <a:cubicBezTo>
                  <a:pt x="7425508" y="-14399"/>
                  <a:pt x="7257163" y="10515"/>
                  <a:pt x="7395198" y="0"/>
                </a:cubicBezTo>
                <a:cubicBezTo>
                  <a:pt x="7533233" y="-10515"/>
                  <a:pt x="7605762" y="-17522"/>
                  <a:pt x="7750986" y="0"/>
                </a:cubicBezTo>
                <a:cubicBezTo>
                  <a:pt x="7896210" y="17522"/>
                  <a:pt x="8169555" y="5348"/>
                  <a:pt x="8435193" y="0"/>
                </a:cubicBezTo>
                <a:cubicBezTo>
                  <a:pt x="8700831" y="-5348"/>
                  <a:pt x="8652326" y="-15015"/>
                  <a:pt x="8790981" y="0"/>
                </a:cubicBezTo>
                <a:cubicBezTo>
                  <a:pt x="8929636" y="15015"/>
                  <a:pt x="9329330" y="32766"/>
                  <a:pt x="9584661" y="0"/>
                </a:cubicBezTo>
                <a:cubicBezTo>
                  <a:pt x="9839992" y="-32766"/>
                  <a:pt x="10191525" y="-42193"/>
                  <a:pt x="10487815" y="0"/>
                </a:cubicBezTo>
                <a:cubicBezTo>
                  <a:pt x="10784105" y="42193"/>
                  <a:pt x="11015367" y="-32103"/>
                  <a:pt x="11226759" y="0"/>
                </a:cubicBezTo>
                <a:cubicBezTo>
                  <a:pt x="11414739" y="7102"/>
                  <a:pt x="11502079" y="107584"/>
                  <a:pt x="11506200" y="279441"/>
                </a:cubicBezTo>
                <a:cubicBezTo>
                  <a:pt x="11517459" y="519113"/>
                  <a:pt x="11507393" y="622255"/>
                  <a:pt x="11506200" y="805467"/>
                </a:cubicBezTo>
                <a:cubicBezTo>
                  <a:pt x="11505007" y="988679"/>
                  <a:pt x="11498798" y="1114681"/>
                  <a:pt x="11506200" y="1386865"/>
                </a:cubicBezTo>
                <a:cubicBezTo>
                  <a:pt x="11513602" y="1659049"/>
                  <a:pt x="11531166" y="1719944"/>
                  <a:pt x="11506200" y="1968262"/>
                </a:cubicBezTo>
                <a:cubicBezTo>
                  <a:pt x="11481234" y="2216580"/>
                  <a:pt x="11526905" y="2438205"/>
                  <a:pt x="11506200" y="2605031"/>
                </a:cubicBezTo>
                <a:cubicBezTo>
                  <a:pt x="11485495" y="2771857"/>
                  <a:pt x="11532705" y="3030784"/>
                  <a:pt x="11506200" y="3407913"/>
                </a:cubicBezTo>
                <a:cubicBezTo>
                  <a:pt x="11479695" y="3785042"/>
                  <a:pt x="11489467" y="4003258"/>
                  <a:pt x="11506200" y="4155424"/>
                </a:cubicBezTo>
                <a:cubicBezTo>
                  <a:pt x="11522933" y="4307590"/>
                  <a:pt x="11517325" y="4684752"/>
                  <a:pt x="11506200" y="4847563"/>
                </a:cubicBezTo>
                <a:cubicBezTo>
                  <a:pt x="11495075" y="5010374"/>
                  <a:pt x="11544122" y="5477718"/>
                  <a:pt x="11506200" y="5816559"/>
                </a:cubicBezTo>
                <a:cubicBezTo>
                  <a:pt x="11534987" y="5981851"/>
                  <a:pt x="11385318" y="6097676"/>
                  <a:pt x="11226759" y="6096000"/>
                </a:cubicBezTo>
                <a:cubicBezTo>
                  <a:pt x="10924667" y="6127945"/>
                  <a:pt x="10625861" y="6135773"/>
                  <a:pt x="10323605" y="6096000"/>
                </a:cubicBezTo>
                <a:cubicBezTo>
                  <a:pt x="10021349" y="6056227"/>
                  <a:pt x="9958574" y="6085218"/>
                  <a:pt x="9748871" y="6096000"/>
                </a:cubicBezTo>
                <a:cubicBezTo>
                  <a:pt x="9539168" y="6106782"/>
                  <a:pt x="9336021" y="6104472"/>
                  <a:pt x="9064664" y="6096000"/>
                </a:cubicBezTo>
                <a:cubicBezTo>
                  <a:pt x="8793307" y="6087528"/>
                  <a:pt x="8689773" y="6087348"/>
                  <a:pt x="8380456" y="6096000"/>
                </a:cubicBezTo>
                <a:cubicBezTo>
                  <a:pt x="8071139" y="6104652"/>
                  <a:pt x="8171842" y="6091586"/>
                  <a:pt x="8024668" y="6096000"/>
                </a:cubicBezTo>
                <a:cubicBezTo>
                  <a:pt x="7877494" y="6100414"/>
                  <a:pt x="7528986" y="6127023"/>
                  <a:pt x="7121515" y="6096000"/>
                </a:cubicBezTo>
                <a:cubicBezTo>
                  <a:pt x="6714044" y="6064977"/>
                  <a:pt x="6604884" y="6126697"/>
                  <a:pt x="6437307" y="6096000"/>
                </a:cubicBezTo>
                <a:cubicBezTo>
                  <a:pt x="6269730" y="6065303"/>
                  <a:pt x="6085995" y="6092960"/>
                  <a:pt x="5753100" y="6096000"/>
                </a:cubicBezTo>
                <a:cubicBezTo>
                  <a:pt x="5420205" y="6099040"/>
                  <a:pt x="5313752" y="6057186"/>
                  <a:pt x="4959419" y="6096000"/>
                </a:cubicBezTo>
                <a:cubicBezTo>
                  <a:pt x="4605086" y="6134814"/>
                  <a:pt x="4439180" y="6076350"/>
                  <a:pt x="4275212" y="6096000"/>
                </a:cubicBezTo>
                <a:cubicBezTo>
                  <a:pt x="4111244" y="6115650"/>
                  <a:pt x="3913269" y="6113840"/>
                  <a:pt x="3700478" y="6096000"/>
                </a:cubicBezTo>
                <a:cubicBezTo>
                  <a:pt x="3487687" y="6078160"/>
                  <a:pt x="3425743" y="6086268"/>
                  <a:pt x="3235217" y="6096000"/>
                </a:cubicBezTo>
                <a:cubicBezTo>
                  <a:pt x="3044691" y="6105732"/>
                  <a:pt x="2847537" y="6076429"/>
                  <a:pt x="2551009" y="6096000"/>
                </a:cubicBezTo>
                <a:cubicBezTo>
                  <a:pt x="2254481" y="6115571"/>
                  <a:pt x="1962955" y="6052393"/>
                  <a:pt x="1647856" y="6096000"/>
                </a:cubicBezTo>
                <a:cubicBezTo>
                  <a:pt x="1332757" y="6139607"/>
                  <a:pt x="1287808" y="6075801"/>
                  <a:pt x="1182595" y="6096000"/>
                </a:cubicBezTo>
                <a:cubicBezTo>
                  <a:pt x="1077382" y="6116199"/>
                  <a:pt x="503186" y="6094304"/>
                  <a:pt x="279441" y="6096000"/>
                </a:cubicBezTo>
                <a:cubicBezTo>
                  <a:pt x="128070" y="6077866"/>
                  <a:pt x="-7583" y="5959594"/>
                  <a:pt x="0" y="5816559"/>
                </a:cubicBezTo>
                <a:cubicBezTo>
                  <a:pt x="-21196" y="5493672"/>
                  <a:pt x="-29777" y="5308778"/>
                  <a:pt x="0" y="5069048"/>
                </a:cubicBezTo>
                <a:cubicBezTo>
                  <a:pt x="29777" y="4829318"/>
                  <a:pt x="-27796" y="4647345"/>
                  <a:pt x="0" y="4432280"/>
                </a:cubicBezTo>
                <a:cubicBezTo>
                  <a:pt x="27796" y="4217215"/>
                  <a:pt x="-33465" y="3799660"/>
                  <a:pt x="0" y="3629397"/>
                </a:cubicBezTo>
                <a:cubicBezTo>
                  <a:pt x="33465" y="3459134"/>
                  <a:pt x="8797" y="3177410"/>
                  <a:pt x="0" y="2937258"/>
                </a:cubicBezTo>
                <a:cubicBezTo>
                  <a:pt x="-8797" y="2697106"/>
                  <a:pt x="-23130" y="2603744"/>
                  <a:pt x="0" y="2300489"/>
                </a:cubicBezTo>
                <a:cubicBezTo>
                  <a:pt x="23130" y="1997234"/>
                  <a:pt x="17794" y="1873993"/>
                  <a:pt x="0" y="1719092"/>
                </a:cubicBezTo>
                <a:cubicBezTo>
                  <a:pt x="-17794" y="1564191"/>
                  <a:pt x="19166" y="1223456"/>
                  <a:pt x="0" y="1026952"/>
                </a:cubicBezTo>
                <a:cubicBezTo>
                  <a:pt x="-19166" y="830448"/>
                  <a:pt x="3965" y="493857"/>
                  <a:pt x="0" y="279441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rgbClr val="82C9F4"/>
            </a:solidFill>
            <a:prstDash val="lgDash"/>
            <a:round/>
            <a:extLst>
              <a:ext uri="{C807C97D-BFC1-408E-A445-0C87EB9F89A2}">
                <ask:lineSketchStyleProps xmlns:ask="http://schemas.microsoft.com/office/drawing/2018/sketchyshapes" xmlns="" sd="708384580">
                  <a:prstGeom prst="roundRect">
                    <a:avLst>
                      <a:gd name="adj" fmla="val 458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465-7D2D-480E-A6F6-C9E4B04D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6613A-F046-421E-9914-14ACCD7C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5158-EFBE-49F5-B655-787731CA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F9F53B-4389-4CF3-89C9-1F65CC4524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A631B-6701-4DA3-9A0A-C165AF59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E0BA5-FCBB-43DE-945E-6635E6EB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Other_5">
            <a:extLst>
              <a:ext uri="{FF2B5EF4-FFF2-40B4-BE49-F238E27FC236}">
                <a16:creationId xmlns:a16="http://schemas.microsoft.com/office/drawing/2014/main" id="{B0C828B8-54A5-4B93-B6A2-CB428A75DF8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21215874">
            <a:off x="581201" y="2410653"/>
            <a:ext cx="2017058" cy="2144481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24">
            <a:extLst>
              <a:ext uri="{FF2B5EF4-FFF2-40B4-BE49-F238E27FC236}">
                <a16:creationId xmlns:a16="http://schemas.microsoft.com/office/drawing/2014/main" id="{F5FC3C1C-AD4B-4B3D-9432-552DB68CAE39}"/>
              </a:ext>
            </a:extLst>
          </p:cNvPr>
          <p:cNvGrpSpPr/>
          <p:nvPr userDrawn="1"/>
        </p:nvGrpSpPr>
        <p:grpSpPr>
          <a:xfrm>
            <a:off x="611717" y="2414162"/>
            <a:ext cx="2017058" cy="2144481"/>
            <a:chOff x="2157821" y="2267313"/>
            <a:chExt cx="1090749" cy="1201783"/>
          </a:xfrm>
        </p:grpSpPr>
        <p:sp>
          <p:nvSpPr>
            <p:cNvPr id="9" name="MH_Other_6">
              <a:extLst>
                <a:ext uri="{FF2B5EF4-FFF2-40B4-BE49-F238E27FC236}">
                  <a16:creationId xmlns:a16="http://schemas.microsoft.com/office/drawing/2014/main" id="{FAD97E58-BA2F-4DAA-9E7B-ADC5FE6EF1A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157821" y="2267313"/>
              <a:ext cx="1090749" cy="120178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MH_Picture_1">
              <a:extLst>
                <a:ext uri="{FF2B5EF4-FFF2-40B4-BE49-F238E27FC236}">
                  <a16:creationId xmlns:a16="http://schemas.microsoft.com/office/drawing/2014/main" id="{CE8C2274-66A7-4AAB-8391-90E3B860B59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203184" y="2312963"/>
              <a:ext cx="1000023" cy="1110482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2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2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PHẠM DUYÊN 21 - 9Slide.vn">
            <a:extLst>
              <a:ext uri="{FF2B5EF4-FFF2-40B4-BE49-F238E27FC236}">
                <a16:creationId xmlns:a16="http://schemas.microsoft.com/office/drawing/2014/main" id="{7C69F175-B284-4DB6-A869-C1518EB7B55E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03382" y="285434"/>
            <a:ext cx="1045843" cy="349565"/>
            <a:chOff x="404091" y="302492"/>
            <a:chExt cx="1045843" cy="349565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02D8517B-DE9E-417D-B259-AE283EC29F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3925FD29-B506-403F-A7FF-47F7CC6F176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PHẠM DUYÊN 22 - 9Slide.vn">
            <a:extLst>
              <a:ext uri="{FF2B5EF4-FFF2-40B4-BE49-F238E27FC236}">
                <a16:creationId xmlns:a16="http://schemas.microsoft.com/office/drawing/2014/main" id="{CCE95440-CD88-43EB-A537-5F79B06719F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2200978" y="285434"/>
            <a:ext cx="1045843" cy="349565"/>
            <a:chOff x="404091" y="302492"/>
            <a:chExt cx="1045843" cy="349565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B2A317C-7E92-41AA-8DE4-492E9EF5FAF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E294F320-C300-46F3-A3A8-4BB9D792263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PHẠM DUYÊN 23 - 9Slide.vn">
            <a:extLst>
              <a:ext uri="{FF2B5EF4-FFF2-40B4-BE49-F238E27FC236}">
                <a16:creationId xmlns:a16="http://schemas.microsoft.com/office/drawing/2014/main" id="{9D66A33B-7A27-4EDD-895B-FF0207BF6E34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898574" y="285434"/>
            <a:ext cx="1045843" cy="349565"/>
            <a:chOff x="404091" y="302492"/>
            <a:chExt cx="1045843" cy="349565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AAB230B8-E72F-4A18-994C-B78F4E62B50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D548122-B9DD-4D71-A1FC-0026107689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PHẠM DUYÊN 24 - 9Slide.vn">
            <a:extLst>
              <a:ext uri="{FF2B5EF4-FFF2-40B4-BE49-F238E27FC236}">
                <a16:creationId xmlns:a16="http://schemas.microsoft.com/office/drawing/2014/main" id="{54663542-54EB-4058-A2C1-ED54FD1BFC5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596170" y="285434"/>
            <a:ext cx="1045843" cy="349565"/>
            <a:chOff x="404091" y="302492"/>
            <a:chExt cx="1045843" cy="349565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7535200A-6B13-40B2-A5A4-B5380E1505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6FBB6DB1-E531-4446-84A1-017A1CD3B53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PHẠM DUYÊN 25 - 9Slide.vn">
            <a:extLst>
              <a:ext uri="{FF2B5EF4-FFF2-40B4-BE49-F238E27FC236}">
                <a16:creationId xmlns:a16="http://schemas.microsoft.com/office/drawing/2014/main" id="{80C01C46-85E4-42EF-9DEF-157A4FC55F8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293766" y="285434"/>
            <a:ext cx="1045843" cy="349565"/>
            <a:chOff x="404091" y="302492"/>
            <a:chExt cx="1045843" cy="349565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D5F0278F-3018-44BF-B8EC-B64801AC9A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5A5B43DB-D042-4D6D-A849-41188F3FC16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PHẠM DUYÊN 26 - 9Slide.vn">
            <a:extLst>
              <a:ext uri="{FF2B5EF4-FFF2-40B4-BE49-F238E27FC236}">
                <a16:creationId xmlns:a16="http://schemas.microsoft.com/office/drawing/2014/main" id="{A51ACB2B-41FB-4E56-BF2D-AF690238C6A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8991362" y="285434"/>
            <a:ext cx="1045843" cy="349565"/>
            <a:chOff x="404091" y="302492"/>
            <a:chExt cx="1045843" cy="349565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C089441F-6490-45B6-8076-035626F2C01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AB05D132-BE7B-4D9F-99CA-4C99D953BB9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27 - 9Slide.vn">
            <a:extLst>
              <a:ext uri="{FF2B5EF4-FFF2-40B4-BE49-F238E27FC236}">
                <a16:creationId xmlns:a16="http://schemas.microsoft.com/office/drawing/2014/main" id="{454D8836-6BCB-4B6E-AC7E-4EE96F65E719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688957" y="285434"/>
            <a:ext cx="1045843" cy="349565"/>
            <a:chOff x="404091" y="302492"/>
            <a:chExt cx="1045843" cy="349565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BE8D1AAF-94E3-4519-A7FB-4F7966A4A27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9F8B860E-F6C5-40D2-9BFB-1A1E1B7658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28 - 9Slide.vn">
            <a:extLst>
              <a:ext uri="{FF2B5EF4-FFF2-40B4-BE49-F238E27FC236}">
                <a16:creationId xmlns:a16="http://schemas.microsoft.com/office/drawing/2014/main" id="{FE950BD2-57BC-47C2-ABDC-4B404D84562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 rot="16200000" flipH="1">
            <a:off x="11031857" y="1207296"/>
            <a:ext cx="1045843" cy="349565"/>
            <a:chOff x="404091" y="302492"/>
            <a:chExt cx="1045843" cy="349565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79FF2221-86D9-4CA4-A38C-FEF6ED0B1B8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72877C7E-DDC8-40CE-AB73-73A126287E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7" name="Graphic 86">
            <a:extLst>
              <a:ext uri="{FF2B5EF4-FFF2-40B4-BE49-F238E27FC236}">
                <a16:creationId xmlns:a16="http://schemas.microsoft.com/office/drawing/2014/main" id="{566CA816-C97C-4342-8E75-F53A8A4D8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0" y="4673600"/>
            <a:ext cx="12192000" cy="2184400"/>
          </a:xfrm>
          <a:prstGeom prst="rect">
            <a:avLst/>
          </a:prstGeom>
          <a:scene3d>
            <a:camera prst="obliqueBottomRight"/>
            <a:lightRig rig="threePt" dir="t"/>
          </a:scene3d>
        </p:spPr>
      </p:pic>
      <p:grpSp>
        <p:nvGrpSpPr>
          <p:cNvPr id="88" name="PHẠM DUYÊN 29 - 9Slide.vn">
            <a:extLst>
              <a:ext uri="{FF2B5EF4-FFF2-40B4-BE49-F238E27FC236}">
                <a16:creationId xmlns:a16="http://schemas.microsoft.com/office/drawing/2014/main" id="{04C09018-A1E7-4C40-9CAE-4245546A4F3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 rot="16200000" flipH="1">
            <a:off x="11031857" y="3254218"/>
            <a:ext cx="1045843" cy="349565"/>
            <a:chOff x="404091" y="302492"/>
            <a:chExt cx="1045843" cy="34956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7AA4EB46-E18E-4FF8-817C-0ACC34DF5AE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D14EE974-21DC-4625-9873-5657739AEB3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PHẠM DUYÊN 30 - 9Slide.vn">
            <a:extLst>
              <a:ext uri="{FF2B5EF4-FFF2-40B4-BE49-F238E27FC236}">
                <a16:creationId xmlns:a16="http://schemas.microsoft.com/office/drawing/2014/main" id="{593D9CC7-5D56-4022-A695-906A00E8BDD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 rot="16200000" flipH="1">
            <a:off x="11031857" y="5301140"/>
            <a:ext cx="1045843" cy="349565"/>
            <a:chOff x="404091" y="302492"/>
            <a:chExt cx="1045843" cy="349565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67C1850C-B270-4DEC-A657-BE749ACCEB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459487D0-705C-4EEB-B9D9-AFD8139FFAD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PHẠM DUYÊN 32 - 9Slide.vn">
            <a:extLst>
              <a:ext uri="{FF2B5EF4-FFF2-40B4-BE49-F238E27FC236}">
                <a16:creationId xmlns:a16="http://schemas.microsoft.com/office/drawing/2014/main" id="{8719C772-3911-484F-8DD0-F3A53D150A1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03382" y="6241734"/>
            <a:ext cx="1045843" cy="349565"/>
            <a:chOff x="404091" y="302492"/>
            <a:chExt cx="1045843" cy="349565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C29C2E8B-468F-4A49-AEBB-F20E75D15B5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7DAA92A0-8A9B-4989-A4EE-B9035F9C55E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PHẠM DUYÊN 33 - 9Slide.vn">
            <a:extLst>
              <a:ext uri="{FF2B5EF4-FFF2-40B4-BE49-F238E27FC236}">
                <a16:creationId xmlns:a16="http://schemas.microsoft.com/office/drawing/2014/main" id="{6130CEE3-8712-48A6-8CD7-404820A3CF3D}"/>
              </a:ext>
            </a:extLst>
          </p:cNvPr>
          <p:cNvGrpSpPr/>
          <p:nvPr userDrawn="1"/>
        </p:nvGrpSpPr>
        <p:grpSpPr>
          <a:xfrm>
            <a:off x="2200978" y="6241734"/>
            <a:ext cx="1045843" cy="349565"/>
            <a:chOff x="404091" y="302492"/>
            <a:chExt cx="1045843" cy="349565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4609D0B3-1795-4509-9222-B06690BF7208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6672973A-C838-4BF0-A835-243BC217E8A0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PHẠM DUYÊN 34 - 9Slide.vn">
            <a:extLst>
              <a:ext uri="{FF2B5EF4-FFF2-40B4-BE49-F238E27FC236}">
                <a16:creationId xmlns:a16="http://schemas.microsoft.com/office/drawing/2014/main" id="{237CF63F-D429-424F-8846-FF1D8DFCC342}"/>
              </a:ext>
            </a:extLst>
          </p:cNvPr>
          <p:cNvGrpSpPr/>
          <p:nvPr userDrawn="1"/>
        </p:nvGrpSpPr>
        <p:grpSpPr>
          <a:xfrm>
            <a:off x="3898574" y="6241734"/>
            <a:ext cx="1045843" cy="349565"/>
            <a:chOff x="404091" y="302492"/>
            <a:chExt cx="1045843" cy="349565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09662B89-AA1C-4E21-A993-659CAAC82AC4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F45B6C7C-AB79-43C2-BE13-1B6E5EF3BA7B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PHẠM DUYÊN 35 - 9Slide.vn">
            <a:extLst>
              <a:ext uri="{FF2B5EF4-FFF2-40B4-BE49-F238E27FC236}">
                <a16:creationId xmlns:a16="http://schemas.microsoft.com/office/drawing/2014/main" id="{DD588ED7-089C-4263-B6E0-4892BB7FD01E}"/>
              </a:ext>
            </a:extLst>
          </p:cNvPr>
          <p:cNvGrpSpPr/>
          <p:nvPr userDrawn="1"/>
        </p:nvGrpSpPr>
        <p:grpSpPr>
          <a:xfrm>
            <a:off x="5596170" y="6241734"/>
            <a:ext cx="1045843" cy="349565"/>
            <a:chOff x="404091" y="302492"/>
            <a:chExt cx="1045843" cy="349565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A961B287-9E54-45F1-9CA5-023633D1159A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1E25E34E-6FBD-4709-94B4-F042593C0BC9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PHẠM DUYÊN 36 - 9Slide.vn">
            <a:extLst>
              <a:ext uri="{FF2B5EF4-FFF2-40B4-BE49-F238E27FC236}">
                <a16:creationId xmlns:a16="http://schemas.microsoft.com/office/drawing/2014/main" id="{8E58BA7A-A76B-4072-97D0-700793F75FC5}"/>
              </a:ext>
            </a:extLst>
          </p:cNvPr>
          <p:cNvGrpSpPr/>
          <p:nvPr userDrawn="1"/>
        </p:nvGrpSpPr>
        <p:grpSpPr>
          <a:xfrm>
            <a:off x="7293766" y="6241734"/>
            <a:ext cx="1045843" cy="349565"/>
            <a:chOff x="404091" y="302492"/>
            <a:chExt cx="1045843" cy="349565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2A2E7C2B-4678-4896-BAE0-8EDFEA254920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1EAA30F9-B4F6-4602-9D73-060CD29A133A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PHẠM DUYÊN 37 - 9Slide.vn">
            <a:extLst>
              <a:ext uri="{FF2B5EF4-FFF2-40B4-BE49-F238E27FC236}">
                <a16:creationId xmlns:a16="http://schemas.microsoft.com/office/drawing/2014/main" id="{D39EB1AC-4910-4711-B9B1-7596D9A5D0D1}"/>
              </a:ext>
            </a:extLst>
          </p:cNvPr>
          <p:cNvGrpSpPr/>
          <p:nvPr userDrawn="1"/>
        </p:nvGrpSpPr>
        <p:grpSpPr>
          <a:xfrm>
            <a:off x="8991362" y="6241734"/>
            <a:ext cx="1045843" cy="349565"/>
            <a:chOff x="404091" y="302492"/>
            <a:chExt cx="1045843" cy="349565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8957928B-B156-4A8E-9471-85E9BC8D1AB9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351129B2-4C2E-4C2D-83D5-529DC09A2E8F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PHẠM DUYÊN 38 - 9Slide.vn">
            <a:extLst>
              <a:ext uri="{FF2B5EF4-FFF2-40B4-BE49-F238E27FC236}">
                <a16:creationId xmlns:a16="http://schemas.microsoft.com/office/drawing/2014/main" id="{5DDB1735-C7A8-4FF1-81BF-F74A8AC3F9DA}"/>
              </a:ext>
            </a:extLst>
          </p:cNvPr>
          <p:cNvGrpSpPr/>
          <p:nvPr userDrawn="1"/>
        </p:nvGrpSpPr>
        <p:grpSpPr>
          <a:xfrm>
            <a:off x="10688957" y="6241734"/>
            <a:ext cx="1045843" cy="349565"/>
            <a:chOff x="404091" y="302492"/>
            <a:chExt cx="1045843" cy="349565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B60D5DC6-F21E-4BF5-AFEF-80468AB065AE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D62D8E9D-7847-480C-B205-70735771E855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9" name="PHẠM DUYÊN 43 - 9Slide.vn">
            <a:extLst>
              <a:ext uri="{FF2B5EF4-FFF2-40B4-BE49-F238E27FC236}">
                <a16:creationId xmlns:a16="http://schemas.microsoft.com/office/drawing/2014/main" id="{9ABFBEF3-8D21-41A7-9FB4-A840582957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03858" cy="6858000"/>
          </a:xfrm>
          <a:prstGeom prst="rect">
            <a:avLst/>
          </a:prstGeom>
        </p:spPr>
      </p:pic>
      <p:grpSp>
        <p:nvGrpSpPr>
          <p:cNvPr id="115" name="PHẠM DUYÊN 39 - 9Slide.vn">
            <a:extLst>
              <a:ext uri="{FF2B5EF4-FFF2-40B4-BE49-F238E27FC236}">
                <a16:creationId xmlns:a16="http://schemas.microsoft.com/office/drawing/2014/main" id="{63470C9C-31E0-49A0-B88D-2048ECBB02BF}"/>
              </a:ext>
            </a:extLst>
          </p:cNvPr>
          <p:cNvGrpSpPr/>
          <p:nvPr userDrawn="1"/>
        </p:nvGrpSpPr>
        <p:grpSpPr>
          <a:xfrm rot="16200000" flipH="1">
            <a:off x="155243" y="1207296"/>
            <a:ext cx="1045843" cy="349565"/>
            <a:chOff x="404091" y="302492"/>
            <a:chExt cx="1045843" cy="349565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B5D1A6AE-6F57-4AFD-8AB6-19116510D5E0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1A989C8C-A8F8-4E0C-9434-82CDEFDB5202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PHẠM DUYÊN 40 - 9Slide.vn">
            <a:extLst>
              <a:ext uri="{FF2B5EF4-FFF2-40B4-BE49-F238E27FC236}">
                <a16:creationId xmlns:a16="http://schemas.microsoft.com/office/drawing/2014/main" id="{7C56B6A8-84F2-4717-8AD2-828A50628B08}"/>
              </a:ext>
            </a:extLst>
          </p:cNvPr>
          <p:cNvGrpSpPr/>
          <p:nvPr userDrawn="1"/>
        </p:nvGrpSpPr>
        <p:grpSpPr>
          <a:xfrm rot="16200000" flipH="1">
            <a:off x="155243" y="3254218"/>
            <a:ext cx="1045843" cy="349565"/>
            <a:chOff x="404091" y="302492"/>
            <a:chExt cx="1045843" cy="349565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7784E0CE-3E16-4488-8D55-FDC8DB3C8111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FBA4105B-4A01-4B13-9A76-9F8A1160F527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PHẠM DUYÊN 41 - 9Slide.vn">
            <a:extLst>
              <a:ext uri="{FF2B5EF4-FFF2-40B4-BE49-F238E27FC236}">
                <a16:creationId xmlns:a16="http://schemas.microsoft.com/office/drawing/2014/main" id="{BD80B0F9-73BF-45CD-9863-21BF53FDE9D1}"/>
              </a:ext>
            </a:extLst>
          </p:cNvPr>
          <p:cNvGrpSpPr/>
          <p:nvPr userDrawn="1"/>
        </p:nvGrpSpPr>
        <p:grpSpPr>
          <a:xfrm rot="16200000" flipH="1">
            <a:off x="155243" y="5301140"/>
            <a:ext cx="1045843" cy="349565"/>
            <a:chOff x="404091" y="302492"/>
            <a:chExt cx="1045843" cy="349565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B7725A35-2443-4EBA-A95B-C62FF3A21790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6F5911A4-FF61-4676-AE88-27DE0251992B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5" name="PHẠM DUYÊN 45 - 9Slide.vn">
            <a:extLst>
              <a:ext uri="{FF2B5EF4-FFF2-40B4-BE49-F238E27FC236}">
                <a16:creationId xmlns:a16="http://schemas.microsoft.com/office/drawing/2014/main" id="{C9A13927-43BF-42F8-91CD-90367D0EB2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53" y="-9813"/>
            <a:ext cx="1455165" cy="1846869"/>
          </a:xfrm>
          <a:prstGeom prst="rect">
            <a:avLst/>
          </a:prstGeom>
        </p:spPr>
      </p:pic>
      <p:pic>
        <p:nvPicPr>
          <p:cNvPr id="126" name="PHẠM DUYÊN 47 - 9Slide.vn">
            <a:extLst>
              <a:ext uri="{FF2B5EF4-FFF2-40B4-BE49-F238E27FC236}">
                <a16:creationId xmlns:a16="http://schemas.microsoft.com/office/drawing/2014/main" id="{9C9C90BA-F44A-4B37-A16A-4436B75B5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5" b="-1"/>
          <a:stretch/>
        </p:blipFill>
        <p:spPr>
          <a:xfrm>
            <a:off x="10088732" y="-12700"/>
            <a:ext cx="1025266" cy="3923867"/>
          </a:xfrm>
          <a:prstGeom prst="rect">
            <a:avLst/>
          </a:prstGeom>
        </p:spPr>
      </p:pic>
      <p:pic>
        <p:nvPicPr>
          <p:cNvPr id="127" name="PHẠM DUYÊN 48 - 9Slide.vn">
            <a:extLst>
              <a:ext uri="{FF2B5EF4-FFF2-40B4-BE49-F238E27FC236}">
                <a16:creationId xmlns:a16="http://schemas.microsoft.com/office/drawing/2014/main" id="{13C5A4E9-C126-422F-B059-D39DD60E463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41" y="831345"/>
            <a:ext cx="1188534" cy="644262"/>
          </a:xfrm>
          <a:prstGeom prst="rect">
            <a:avLst/>
          </a:prstGeom>
        </p:spPr>
      </p:pic>
      <p:pic>
        <p:nvPicPr>
          <p:cNvPr id="128" name="PHẠM DUYÊN 48 - 9Slide.vn">
            <a:extLst>
              <a:ext uri="{FF2B5EF4-FFF2-40B4-BE49-F238E27FC236}">
                <a16:creationId xmlns:a16="http://schemas.microsoft.com/office/drawing/2014/main" id="{53AA1714-69BF-47E7-83E1-CE1A7C7652D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988" y="1139294"/>
            <a:ext cx="744674" cy="4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7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7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7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7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7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4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10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85185E-6 L 0.0892 0.01482 " pathEditMode="relative" rAng="0" ptsTypes="AA">
                                          <p:cBhvr>
                                            <p:cTn id="123" dur="10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3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96296E-6 L 0.22552 -0.0132 " pathEditMode="relative" rAng="0" ptsTypes="AA">
                                          <p:cBhvr>
                                            <p:cTn id="128" dur="1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76" y="-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20000"/>
                                </p:stCondLst>
                                <p:childTnLst>
                                  <p:par>
                                    <p:cTn id="13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3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7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7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7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7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7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45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1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1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4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10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85185E-6 L 0.0892 0.01482 " pathEditMode="relative" rAng="0" ptsTypes="AA">
                                          <p:cBhvr>
                                            <p:cTn id="128" dur="10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3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1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96296E-6 L 0.22552 -0.0132 " pathEditMode="relative" rAng="0" ptsTypes="AA">
                                          <p:cBhvr>
                                            <p:cTn id="133" dur="1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76" y="-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20000"/>
                                </p:stCondLst>
                                <p:childTnLst>
                                  <p:par>
                                    <p:cTn id="13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9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DFEE99F-3B6E-4400-9228-DA896E86A4D1}"/>
              </a:ext>
            </a:extLst>
          </p:cNvPr>
          <p:cNvGrpSpPr/>
          <p:nvPr userDrawn="1"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cxnSp>
          <p:nvCxnSpPr>
            <p:cNvPr id="24" name="PHẠM DUYÊN 2 - 9Slide.vn">
              <a:extLst>
                <a:ext uri="{FF2B5EF4-FFF2-40B4-BE49-F238E27FC236}">
                  <a16:creationId xmlns:a16="http://schemas.microsoft.com/office/drawing/2014/main" id="{12B88EC7-B460-45D6-BFB7-E35A6F804F18}"/>
                </a:ext>
              </a:extLst>
            </p:cNvPr>
            <p:cNvCxnSpPr/>
            <p:nvPr userDrawn="1"/>
          </p:nvCxnSpPr>
          <p:spPr>
            <a:xfrm>
              <a:off x="6096000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HẠM DUYÊN 3 - 9Slide.vn">
              <a:extLst>
                <a:ext uri="{FF2B5EF4-FFF2-40B4-BE49-F238E27FC236}">
                  <a16:creationId xmlns:a16="http://schemas.microsoft.com/office/drawing/2014/main" id="{1D0468BC-E065-48CA-8AEB-E7D46D843702}"/>
                </a:ext>
              </a:extLst>
            </p:cNvPr>
            <p:cNvCxnSpPr/>
            <p:nvPr userDrawn="1"/>
          </p:nvCxnSpPr>
          <p:spPr>
            <a:xfrm>
              <a:off x="6773333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HẠM DUYÊN 4 - 9Slide.vn">
              <a:extLst>
                <a:ext uri="{FF2B5EF4-FFF2-40B4-BE49-F238E27FC236}">
                  <a16:creationId xmlns:a16="http://schemas.microsoft.com/office/drawing/2014/main" id="{DD45EF0C-377C-4EE5-BFCC-AE0245D71163}"/>
                </a:ext>
              </a:extLst>
            </p:cNvPr>
            <p:cNvCxnSpPr/>
            <p:nvPr userDrawn="1"/>
          </p:nvCxnSpPr>
          <p:spPr>
            <a:xfrm>
              <a:off x="7450666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HẠM DUYÊN 5 - 9Slide.vn">
              <a:extLst>
                <a:ext uri="{FF2B5EF4-FFF2-40B4-BE49-F238E27FC236}">
                  <a16:creationId xmlns:a16="http://schemas.microsoft.com/office/drawing/2014/main" id="{E9619D41-688E-4F95-A516-778536936122}"/>
                </a:ext>
              </a:extLst>
            </p:cNvPr>
            <p:cNvCxnSpPr/>
            <p:nvPr userDrawn="1"/>
          </p:nvCxnSpPr>
          <p:spPr>
            <a:xfrm>
              <a:off x="8127999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HẠM DUYÊN 6 - 9Slide.vn">
              <a:extLst>
                <a:ext uri="{FF2B5EF4-FFF2-40B4-BE49-F238E27FC236}">
                  <a16:creationId xmlns:a16="http://schemas.microsoft.com/office/drawing/2014/main" id="{43BD6D59-7335-4884-8A86-50EECCCCAA59}"/>
                </a:ext>
              </a:extLst>
            </p:cNvPr>
            <p:cNvCxnSpPr/>
            <p:nvPr userDrawn="1"/>
          </p:nvCxnSpPr>
          <p:spPr>
            <a:xfrm>
              <a:off x="10837331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HẠM DUYÊN 7 - 9Slide.vn">
              <a:extLst>
                <a:ext uri="{FF2B5EF4-FFF2-40B4-BE49-F238E27FC236}">
                  <a16:creationId xmlns:a16="http://schemas.microsoft.com/office/drawing/2014/main" id="{0ECEF472-E290-4BED-8D19-AAFC1F6497E0}"/>
                </a:ext>
              </a:extLst>
            </p:cNvPr>
            <p:cNvCxnSpPr/>
            <p:nvPr userDrawn="1"/>
          </p:nvCxnSpPr>
          <p:spPr>
            <a:xfrm>
              <a:off x="11514664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HẠM DUYÊN 8 - 9Slide.vn">
              <a:extLst>
                <a:ext uri="{FF2B5EF4-FFF2-40B4-BE49-F238E27FC236}">
                  <a16:creationId xmlns:a16="http://schemas.microsoft.com/office/drawing/2014/main" id="{E700AF86-255D-482D-BA3A-0AF83413B41F}"/>
                </a:ext>
              </a:extLst>
            </p:cNvPr>
            <p:cNvCxnSpPr/>
            <p:nvPr userDrawn="1"/>
          </p:nvCxnSpPr>
          <p:spPr>
            <a:xfrm>
              <a:off x="8805332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HẠM DUYÊN 9 - 9Slide.vn">
              <a:extLst>
                <a:ext uri="{FF2B5EF4-FFF2-40B4-BE49-F238E27FC236}">
                  <a16:creationId xmlns:a16="http://schemas.microsoft.com/office/drawing/2014/main" id="{DD15711E-1EED-402B-B30E-E9669448C84D}"/>
                </a:ext>
              </a:extLst>
            </p:cNvPr>
            <p:cNvCxnSpPr/>
            <p:nvPr userDrawn="1"/>
          </p:nvCxnSpPr>
          <p:spPr>
            <a:xfrm>
              <a:off x="9482665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HẠM DUYÊN 10 - 9Slide.vn">
              <a:extLst>
                <a:ext uri="{FF2B5EF4-FFF2-40B4-BE49-F238E27FC236}">
                  <a16:creationId xmlns:a16="http://schemas.microsoft.com/office/drawing/2014/main" id="{2C521D74-486E-4CB0-ACC7-ED1D074405C8}"/>
                </a:ext>
              </a:extLst>
            </p:cNvPr>
            <p:cNvCxnSpPr/>
            <p:nvPr userDrawn="1"/>
          </p:nvCxnSpPr>
          <p:spPr>
            <a:xfrm>
              <a:off x="10159998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HẠM DUYÊN 11 - 9Slide.vn">
              <a:extLst>
                <a:ext uri="{FF2B5EF4-FFF2-40B4-BE49-F238E27FC236}">
                  <a16:creationId xmlns:a16="http://schemas.microsoft.com/office/drawing/2014/main" id="{F239073C-4E4D-4CF1-9F3F-EE898E306FCD}"/>
                </a:ext>
              </a:extLst>
            </p:cNvPr>
            <p:cNvCxnSpPr/>
            <p:nvPr userDrawn="1"/>
          </p:nvCxnSpPr>
          <p:spPr>
            <a:xfrm>
              <a:off x="6096000" y="6223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HẠM DUYÊN 12 - 9Slide.vn">
              <a:extLst>
                <a:ext uri="{FF2B5EF4-FFF2-40B4-BE49-F238E27FC236}">
                  <a16:creationId xmlns:a16="http://schemas.microsoft.com/office/drawing/2014/main" id="{63BF8B10-5284-44A6-A3A0-36B06E02E3E5}"/>
                </a:ext>
              </a:extLst>
            </p:cNvPr>
            <p:cNvCxnSpPr/>
            <p:nvPr userDrawn="1"/>
          </p:nvCxnSpPr>
          <p:spPr>
            <a:xfrm>
              <a:off x="6096000" y="12446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HẠM DUYÊN 13 - 9Slide.vn">
              <a:extLst>
                <a:ext uri="{FF2B5EF4-FFF2-40B4-BE49-F238E27FC236}">
                  <a16:creationId xmlns:a16="http://schemas.microsoft.com/office/drawing/2014/main" id="{3C291FFE-C221-4B21-90EB-F5D4EBF539E3}"/>
                </a:ext>
              </a:extLst>
            </p:cNvPr>
            <p:cNvCxnSpPr/>
            <p:nvPr userDrawn="1"/>
          </p:nvCxnSpPr>
          <p:spPr>
            <a:xfrm>
              <a:off x="6096000" y="18669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HẠM DUYÊN 14 - 9Slide.vn">
              <a:extLst>
                <a:ext uri="{FF2B5EF4-FFF2-40B4-BE49-F238E27FC236}">
                  <a16:creationId xmlns:a16="http://schemas.microsoft.com/office/drawing/2014/main" id="{57C8568C-FC04-4FC2-8577-167D06E46CC7}"/>
                </a:ext>
              </a:extLst>
            </p:cNvPr>
            <p:cNvCxnSpPr/>
            <p:nvPr userDrawn="1"/>
          </p:nvCxnSpPr>
          <p:spPr>
            <a:xfrm>
              <a:off x="6096000" y="24892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HẠM DUYÊN 15 - 9Slide.vn">
              <a:extLst>
                <a:ext uri="{FF2B5EF4-FFF2-40B4-BE49-F238E27FC236}">
                  <a16:creationId xmlns:a16="http://schemas.microsoft.com/office/drawing/2014/main" id="{55D7EA6A-2AD7-4A77-8A91-750360A0D8F5}"/>
                </a:ext>
              </a:extLst>
            </p:cNvPr>
            <p:cNvCxnSpPr/>
            <p:nvPr userDrawn="1"/>
          </p:nvCxnSpPr>
          <p:spPr>
            <a:xfrm>
              <a:off x="6096000" y="31115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HẠM DUYÊN 16 - 9Slide.vn">
              <a:extLst>
                <a:ext uri="{FF2B5EF4-FFF2-40B4-BE49-F238E27FC236}">
                  <a16:creationId xmlns:a16="http://schemas.microsoft.com/office/drawing/2014/main" id="{64DB2218-8478-490C-AC1F-1ACA4B844EB8}"/>
                </a:ext>
              </a:extLst>
            </p:cNvPr>
            <p:cNvCxnSpPr/>
            <p:nvPr userDrawn="1"/>
          </p:nvCxnSpPr>
          <p:spPr>
            <a:xfrm>
              <a:off x="6096000" y="37338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HẠM DUYÊN 17 - 9Slide.vn">
              <a:extLst>
                <a:ext uri="{FF2B5EF4-FFF2-40B4-BE49-F238E27FC236}">
                  <a16:creationId xmlns:a16="http://schemas.microsoft.com/office/drawing/2014/main" id="{3A3F592A-2A7F-45B0-9AC9-C130C9305D45}"/>
                </a:ext>
              </a:extLst>
            </p:cNvPr>
            <p:cNvCxnSpPr/>
            <p:nvPr userDrawn="1"/>
          </p:nvCxnSpPr>
          <p:spPr>
            <a:xfrm>
              <a:off x="6096000" y="43561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HẠM DUYÊN 18 - 9Slide.vn">
              <a:extLst>
                <a:ext uri="{FF2B5EF4-FFF2-40B4-BE49-F238E27FC236}">
                  <a16:creationId xmlns:a16="http://schemas.microsoft.com/office/drawing/2014/main" id="{4E147146-6B77-413A-A95E-E66945079C61}"/>
                </a:ext>
              </a:extLst>
            </p:cNvPr>
            <p:cNvCxnSpPr/>
            <p:nvPr userDrawn="1"/>
          </p:nvCxnSpPr>
          <p:spPr>
            <a:xfrm>
              <a:off x="6096000" y="49784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HẠM DUYÊN 19 - 9Slide.vn">
              <a:extLst>
                <a:ext uri="{FF2B5EF4-FFF2-40B4-BE49-F238E27FC236}">
                  <a16:creationId xmlns:a16="http://schemas.microsoft.com/office/drawing/2014/main" id="{E9CDAC0E-9BC2-437F-AFC6-7914A6893CD9}"/>
                </a:ext>
              </a:extLst>
            </p:cNvPr>
            <p:cNvCxnSpPr/>
            <p:nvPr userDrawn="1"/>
          </p:nvCxnSpPr>
          <p:spPr>
            <a:xfrm>
              <a:off x="6096000" y="56007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HẠM DUYÊN 20 - 9Slide.vn">
              <a:extLst>
                <a:ext uri="{FF2B5EF4-FFF2-40B4-BE49-F238E27FC236}">
                  <a16:creationId xmlns:a16="http://schemas.microsoft.com/office/drawing/2014/main" id="{553264E3-F3F9-468E-B854-A9288556F0D2}"/>
                </a:ext>
              </a:extLst>
            </p:cNvPr>
            <p:cNvCxnSpPr/>
            <p:nvPr userDrawn="1"/>
          </p:nvCxnSpPr>
          <p:spPr>
            <a:xfrm>
              <a:off x="6096000" y="62230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EFE863-C26B-4B8C-B0A9-E850730CF85E}"/>
              </a:ext>
            </a:extLst>
          </p:cNvPr>
          <p:cNvSpPr/>
          <p:nvPr userDrawn="1"/>
        </p:nvSpPr>
        <p:spPr>
          <a:xfrm>
            <a:off x="342900" y="381000"/>
            <a:ext cx="11506200" cy="6096000"/>
          </a:xfrm>
          <a:custGeom>
            <a:avLst/>
            <a:gdLst>
              <a:gd name="connsiteX0" fmla="*/ 0 w 11506200"/>
              <a:gd name="connsiteY0" fmla="*/ 279441 h 6096000"/>
              <a:gd name="connsiteX1" fmla="*/ 279441 w 11506200"/>
              <a:gd name="connsiteY1" fmla="*/ 0 h 6096000"/>
              <a:gd name="connsiteX2" fmla="*/ 1073122 w 11506200"/>
              <a:gd name="connsiteY2" fmla="*/ 0 h 6096000"/>
              <a:gd name="connsiteX3" fmla="*/ 1538383 w 11506200"/>
              <a:gd name="connsiteY3" fmla="*/ 0 h 6096000"/>
              <a:gd name="connsiteX4" fmla="*/ 2332063 w 11506200"/>
              <a:gd name="connsiteY4" fmla="*/ 0 h 6096000"/>
              <a:gd name="connsiteX5" fmla="*/ 3125744 w 11506200"/>
              <a:gd name="connsiteY5" fmla="*/ 0 h 6096000"/>
              <a:gd name="connsiteX6" fmla="*/ 3591005 w 11506200"/>
              <a:gd name="connsiteY6" fmla="*/ 0 h 6096000"/>
              <a:gd name="connsiteX7" fmla="*/ 4384685 w 11506200"/>
              <a:gd name="connsiteY7" fmla="*/ 0 h 6096000"/>
              <a:gd name="connsiteX8" fmla="*/ 5068893 w 11506200"/>
              <a:gd name="connsiteY8" fmla="*/ 0 h 6096000"/>
              <a:gd name="connsiteX9" fmla="*/ 5534154 w 11506200"/>
              <a:gd name="connsiteY9" fmla="*/ 0 h 6096000"/>
              <a:gd name="connsiteX10" fmla="*/ 6437307 w 11506200"/>
              <a:gd name="connsiteY10" fmla="*/ 0 h 6096000"/>
              <a:gd name="connsiteX11" fmla="*/ 7340461 w 11506200"/>
              <a:gd name="connsiteY11" fmla="*/ 0 h 6096000"/>
              <a:gd name="connsiteX12" fmla="*/ 8243615 w 11506200"/>
              <a:gd name="connsiteY12" fmla="*/ 0 h 6096000"/>
              <a:gd name="connsiteX13" fmla="*/ 8818349 w 11506200"/>
              <a:gd name="connsiteY13" fmla="*/ 0 h 6096000"/>
              <a:gd name="connsiteX14" fmla="*/ 9283610 w 11506200"/>
              <a:gd name="connsiteY14" fmla="*/ 0 h 6096000"/>
              <a:gd name="connsiteX15" fmla="*/ 9967817 w 11506200"/>
              <a:gd name="connsiteY15" fmla="*/ 0 h 6096000"/>
              <a:gd name="connsiteX16" fmla="*/ 11226759 w 11506200"/>
              <a:gd name="connsiteY16" fmla="*/ 0 h 6096000"/>
              <a:gd name="connsiteX17" fmla="*/ 11506200 w 11506200"/>
              <a:gd name="connsiteY17" fmla="*/ 279441 h 6096000"/>
              <a:gd name="connsiteX18" fmla="*/ 11506200 w 11506200"/>
              <a:gd name="connsiteY18" fmla="*/ 971581 h 6096000"/>
              <a:gd name="connsiteX19" fmla="*/ 11506200 w 11506200"/>
              <a:gd name="connsiteY19" fmla="*/ 1774463 h 6096000"/>
              <a:gd name="connsiteX20" fmla="*/ 11506200 w 11506200"/>
              <a:gd name="connsiteY20" fmla="*/ 2300489 h 6096000"/>
              <a:gd name="connsiteX21" fmla="*/ 11506200 w 11506200"/>
              <a:gd name="connsiteY21" fmla="*/ 2937258 h 6096000"/>
              <a:gd name="connsiteX22" fmla="*/ 11506200 w 11506200"/>
              <a:gd name="connsiteY22" fmla="*/ 3629397 h 6096000"/>
              <a:gd name="connsiteX23" fmla="*/ 11506200 w 11506200"/>
              <a:gd name="connsiteY23" fmla="*/ 4321537 h 6096000"/>
              <a:gd name="connsiteX24" fmla="*/ 11506200 w 11506200"/>
              <a:gd name="connsiteY24" fmla="*/ 4902935 h 6096000"/>
              <a:gd name="connsiteX25" fmla="*/ 11506200 w 11506200"/>
              <a:gd name="connsiteY25" fmla="*/ 5816559 h 6096000"/>
              <a:gd name="connsiteX26" fmla="*/ 11226759 w 11506200"/>
              <a:gd name="connsiteY26" fmla="*/ 6096000 h 6096000"/>
              <a:gd name="connsiteX27" fmla="*/ 10433078 w 11506200"/>
              <a:gd name="connsiteY27" fmla="*/ 6096000 h 6096000"/>
              <a:gd name="connsiteX28" fmla="*/ 9748871 w 11506200"/>
              <a:gd name="connsiteY28" fmla="*/ 6096000 h 6096000"/>
              <a:gd name="connsiteX29" fmla="*/ 9393083 w 11506200"/>
              <a:gd name="connsiteY29" fmla="*/ 6096000 h 6096000"/>
              <a:gd name="connsiteX30" fmla="*/ 8708876 w 11506200"/>
              <a:gd name="connsiteY30" fmla="*/ 6096000 h 6096000"/>
              <a:gd name="connsiteX31" fmla="*/ 8243615 w 11506200"/>
              <a:gd name="connsiteY31" fmla="*/ 6096000 h 6096000"/>
              <a:gd name="connsiteX32" fmla="*/ 7887827 w 11506200"/>
              <a:gd name="connsiteY32" fmla="*/ 6096000 h 6096000"/>
              <a:gd name="connsiteX33" fmla="*/ 7422566 w 11506200"/>
              <a:gd name="connsiteY33" fmla="*/ 6096000 h 6096000"/>
              <a:gd name="connsiteX34" fmla="*/ 7066778 w 11506200"/>
              <a:gd name="connsiteY34" fmla="*/ 6096000 h 6096000"/>
              <a:gd name="connsiteX35" fmla="*/ 6710990 w 11506200"/>
              <a:gd name="connsiteY35" fmla="*/ 6096000 h 6096000"/>
              <a:gd name="connsiteX36" fmla="*/ 6136256 w 11506200"/>
              <a:gd name="connsiteY36" fmla="*/ 6096000 h 6096000"/>
              <a:gd name="connsiteX37" fmla="*/ 5342576 w 11506200"/>
              <a:gd name="connsiteY37" fmla="*/ 6096000 h 6096000"/>
              <a:gd name="connsiteX38" fmla="*/ 4658368 w 11506200"/>
              <a:gd name="connsiteY38" fmla="*/ 6096000 h 6096000"/>
              <a:gd name="connsiteX39" fmla="*/ 4193107 w 11506200"/>
              <a:gd name="connsiteY39" fmla="*/ 6096000 h 6096000"/>
              <a:gd name="connsiteX40" fmla="*/ 3837319 w 11506200"/>
              <a:gd name="connsiteY40" fmla="*/ 6096000 h 6096000"/>
              <a:gd name="connsiteX41" fmla="*/ 3372058 w 11506200"/>
              <a:gd name="connsiteY41" fmla="*/ 6096000 h 6096000"/>
              <a:gd name="connsiteX42" fmla="*/ 2468905 w 11506200"/>
              <a:gd name="connsiteY42" fmla="*/ 6096000 h 6096000"/>
              <a:gd name="connsiteX43" fmla="*/ 2113117 w 11506200"/>
              <a:gd name="connsiteY43" fmla="*/ 6096000 h 6096000"/>
              <a:gd name="connsiteX44" fmla="*/ 1428909 w 11506200"/>
              <a:gd name="connsiteY44" fmla="*/ 6096000 h 6096000"/>
              <a:gd name="connsiteX45" fmla="*/ 1073122 w 11506200"/>
              <a:gd name="connsiteY45" fmla="*/ 6096000 h 6096000"/>
              <a:gd name="connsiteX46" fmla="*/ 279441 w 11506200"/>
              <a:gd name="connsiteY46" fmla="*/ 6096000 h 6096000"/>
              <a:gd name="connsiteX47" fmla="*/ 0 w 11506200"/>
              <a:gd name="connsiteY47" fmla="*/ 5816559 h 6096000"/>
              <a:gd name="connsiteX48" fmla="*/ 0 w 11506200"/>
              <a:gd name="connsiteY48" fmla="*/ 5179790 h 6096000"/>
              <a:gd name="connsiteX49" fmla="*/ 0 w 11506200"/>
              <a:gd name="connsiteY49" fmla="*/ 4598393 h 6096000"/>
              <a:gd name="connsiteX50" fmla="*/ 0 w 11506200"/>
              <a:gd name="connsiteY50" fmla="*/ 3795511 h 6096000"/>
              <a:gd name="connsiteX51" fmla="*/ 0 w 11506200"/>
              <a:gd name="connsiteY51" fmla="*/ 3269485 h 6096000"/>
              <a:gd name="connsiteX52" fmla="*/ 0 w 11506200"/>
              <a:gd name="connsiteY52" fmla="*/ 2577345 h 6096000"/>
              <a:gd name="connsiteX53" fmla="*/ 0 w 11506200"/>
              <a:gd name="connsiteY53" fmla="*/ 1885205 h 6096000"/>
              <a:gd name="connsiteX54" fmla="*/ 0 w 11506200"/>
              <a:gd name="connsiteY54" fmla="*/ 1082323 h 6096000"/>
              <a:gd name="connsiteX55" fmla="*/ 0 w 11506200"/>
              <a:gd name="connsiteY55" fmla="*/ 279441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506200" h="6096000" fill="none" extrusionOk="0">
                <a:moveTo>
                  <a:pt x="0" y="279441"/>
                </a:moveTo>
                <a:cubicBezTo>
                  <a:pt x="15317" y="95000"/>
                  <a:pt x="153315" y="4967"/>
                  <a:pt x="279441" y="0"/>
                </a:cubicBezTo>
                <a:cubicBezTo>
                  <a:pt x="513143" y="-36992"/>
                  <a:pt x="797775" y="-13190"/>
                  <a:pt x="1073122" y="0"/>
                </a:cubicBezTo>
                <a:cubicBezTo>
                  <a:pt x="1348469" y="13190"/>
                  <a:pt x="1320307" y="15184"/>
                  <a:pt x="1538383" y="0"/>
                </a:cubicBezTo>
                <a:cubicBezTo>
                  <a:pt x="1756459" y="-15184"/>
                  <a:pt x="2096796" y="-29110"/>
                  <a:pt x="2332063" y="0"/>
                </a:cubicBezTo>
                <a:cubicBezTo>
                  <a:pt x="2567330" y="29110"/>
                  <a:pt x="2915893" y="19013"/>
                  <a:pt x="3125744" y="0"/>
                </a:cubicBezTo>
                <a:cubicBezTo>
                  <a:pt x="3335595" y="-19013"/>
                  <a:pt x="3399251" y="6360"/>
                  <a:pt x="3591005" y="0"/>
                </a:cubicBezTo>
                <a:cubicBezTo>
                  <a:pt x="3782759" y="-6360"/>
                  <a:pt x="4213120" y="7885"/>
                  <a:pt x="4384685" y="0"/>
                </a:cubicBezTo>
                <a:cubicBezTo>
                  <a:pt x="4556250" y="-7885"/>
                  <a:pt x="4875007" y="28779"/>
                  <a:pt x="5068893" y="0"/>
                </a:cubicBezTo>
                <a:cubicBezTo>
                  <a:pt x="5262779" y="-28779"/>
                  <a:pt x="5319248" y="-15741"/>
                  <a:pt x="5534154" y="0"/>
                </a:cubicBezTo>
                <a:cubicBezTo>
                  <a:pt x="5749060" y="15741"/>
                  <a:pt x="6079616" y="29268"/>
                  <a:pt x="6437307" y="0"/>
                </a:cubicBezTo>
                <a:cubicBezTo>
                  <a:pt x="6794998" y="-29268"/>
                  <a:pt x="7054499" y="1981"/>
                  <a:pt x="7340461" y="0"/>
                </a:cubicBezTo>
                <a:cubicBezTo>
                  <a:pt x="7626423" y="-1981"/>
                  <a:pt x="7988001" y="-21523"/>
                  <a:pt x="8243615" y="0"/>
                </a:cubicBezTo>
                <a:cubicBezTo>
                  <a:pt x="8499229" y="21523"/>
                  <a:pt x="8665139" y="-10539"/>
                  <a:pt x="8818349" y="0"/>
                </a:cubicBezTo>
                <a:cubicBezTo>
                  <a:pt x="8971559" y="10539"/>
                  <a:pt x="9109484" y="-17331"/>
                  <a:pt x="9283610" y="0"/>
                </a:cubicBezTo>
                <a:cubicBezTo>
                  <a:pt x="9457736" y="17331"/>
                  <a:pt x="9718006" y="26093"/>
                  <a:pt x="9967817" y="0"/>
                </a:cubicBezTo>
                <a:cubicBezTo>
                  <a:pt x="10217628" y="-26093"/>
                  <a:pt x="10769665" y="-14760"/>
                  <a:pt x="11226759" y="0"/>
                </a:cubicBezTo>
                <a:cubicBezTo>
                  <a:pt x="11384965" y="-3472"/>
                  <a:pt x="11519087" y="112971"/>
                  <a:pt x="11506200" y="279441"/>
                </a:cubicBezTo>
                <a:cubicBezTo>
                  <a:pt x="11481513" y="436060"/>
                  <a:pt x="11498290" y="792597"/>
                  <a:pt x="11506200" y="971581"/>
                </a:cubicBezTo>
                <a:cubicBezTo>
                  <a:pt x="11514110" y="1150565"/>
                  <a:pt x="11478070" y="1434634"/>
                  <a:pt x="11506200" y="1774463"/>
                </a:cubicBezTo>
                <a:cubicBezTo>
                  <a:pt x="11534330" y="2114292"/>
                  <a:pt x="11530592" y="2106368"/>
                  <a:pt x="11506200" y="2300489"/>
                </a:cubicBezTo>
                <a:cubicBezTo>
                  <a:pt x="11481808" y="2494610"/>
                  <a:pt x="11479529" y="2749203"/>
                  <a:pt x="11506200" y="2937258"/>
                </a:cubicBezTo>
                <a:cubicBezTo>
                  <a:pt x="11532871" y="3125313"/>
                  <a:pt x="11530621" y="3369397"/>
                  <a:pt x="11506200" y="3629397"/>
                </a:cubicBezTo>
                <a:cubicBezTo>
                  <a:pt x="11481779" y="3889397"/>
                  <a:pt x="11502011" y="4150073"/>
                  <a:pt x="11506200" y="4321537"/>
                </a:cubicBezTo>
                <a:cubicBezTo>
                  <a:pt x="11510389" y="4493001"/>
                  <a:pt x="11525383" y="4677484"/>
                  <a:pt x="11506200" y="4902935"/>
                </a:cubicBezTo>
                <a:cubicBezTo>
                  <a:pt x="11487017" y="5128386"/>
                  <a:pt x="11506554" y="5365079"/>
                  <a:pt x="11506200" y="5816559"/>
                </a:cubicBezTo>
                <a:cubicBezTo>
                  <a:pt x="11517683" y="6000225"/>
                  <a:pt x="11376966" y="6091064"/>
                  <a:pt x="11226759" y="6096000"/>
                </a:cubicBezTo>
                <a:cubicBezTo>
                  <a:pt x="11034442" y="6130909"/>
                  <a:pt x="10652578" y="6060369"/>
                  <a:pt x="10433078" y="6096000"/>
                </a:cubicBezTo>
                <a:cubicBezTo>
                  <a:pt x="10213578" y="6131631"/>
                  <a:pt x="10056652" y="6082993"/>
                  <a:pt x="9748871" y="6096000"/>
                </a:cubicBezTo>
                <a:cubicBezTo>
                  <a:pt x="9441090" y="6109007"/>
                  <a:pt x="9496688" y="6090264"/>
                  <a:pt x="9393083" y="6096000"/>
                </a:cubicBezTo>
                <a:cubicBezTo>
                  <a:pt x="9289478" y="6101736"/>
                  <a:pt x="9040235" y="6079492"/>
                  <a:pt x="8708876" y="6096000"/>
                </a:cubicBezTo>
                <a:cubicBezTo>
                  <a:pt x="8377517" y="6112508"/>
                  <a:pt x="8347916" y="6102007"/>
                  <a:pt x="8243615" y="6096000"/>
                </a:cubicBezTo>
                <a:cubicBezTo>
                  <a:pt x="8139314" y="6089993"/>
                  <a:pt x="8048072" y="6096646"/>
                  <a:pt x="7887827" y="6096000"/>
                </a:cubicBezTo>
                <a:cubicBezTo>
                  <a:pt x="7727582" y="6095354"/>
                  <a:pt x="7592817" y="6116441"/>
                  <a:pt x="7422566" y="6096000"/>
                </a:cubicBezTo>
                <a:cubicBezTo>
                  <a:pt x="7252315" y="6075559"/>
                  <a:pt x="7158924" y="6096260"/>
                  <a:pt x="7066778" y="6096000"/>
                </a:cubicBezTo>
                <a:cubicBezTo>
                  <a:pt x="6974632" y="6095740"/>
                  <a:pt x="6878500" y="6093320"/>
                  <a:pt x="6710990" y="6096000"/>
                </a:cubicBezTo>
                <a:cubicBezTo>
                  <a:pt x="6543480" y="6098680"/>
                  <a:pt x="6347055" y="6119452"/>
                  <a:pt x="6136256" y="6096000"/>
                </a:cubicBezTo>
                <a:cubicBezTo>
                  <a:pt x="5925457" y="6072548"/>
                  <a:pt x="5626556" y="6083320"/>
                  <a:pt x="5342576" y="6096000"/>
                </a:cubicBezTo>
                <a:cubicBezTo>
                  <a:pt x="5058596" y="6108680"/>
                  <a:pt x="4806721" y="6097069"/>
                  <a:pt x="4658368" y="6096000"/>
                </a:cubicBezTo>
                <a:cubicBezTo>
                  <a:pt x="4510015" y="6094931"/>
                  <a:pt x="4379264" y="6110080"/>
                  <a:pt x="4193107" y="6096000"/>
                </a:cubicBezTo>
                <a:cubicBezTo>
                  <a:pt x="4006950" y="6081920"/>
                  <a:pt x="3957446" y="6099954"/>
                  <a:pt x="3837319" y="6096000"/>
                </a:cubicBezTo>
                <a:cubicBezTo>
                  <a:pt x="3717192" y="6092046"/>
                  <a:pt x="3562290" y="6113078"/>
                  <a:pt x="3372058" y="6096000"/>
                </a:cubicBezTo>
                <a:cubicBezTo>
                  <a:pt x="3181826" y="6078922"/>
                  <a:pt x="2822160" y="6135750"/>
                  <a:pt x="2468905" y="6096000"/>
                </a:cubicBezTo>
                <a:cubicBezTo>
                  <a:pt x="2115650" y="6056250"/>
                  <a:pt x="2236646" y="6090362"/>
                  <a:pt x="2113117" y="6096000"/>
                </a:cubicBezTo>
                <a:cubicBezTo>
                  <a:pt x="1989588" y="6101638"/>
                  <a:pt x="1694592" y="6110738"/>
                  <a:pt x="1428909" y="6096000"/>
                </a:cubicBezTo>
                <a:cubicBezTo>
                  <a:pt x="1163226" y="6081262"/>
                  <a:pt x="1194128" y="6103497"/>
                  <a:pt x="1073122" y="6096000"/>
                </a:cubicBezTo>
                <a:cubicBezTo>
                  <a:pt x="952116" y="6088503"/>
                  <a:pt x="672198" y="6079464"/>
                  <a:pt x="279441" y="6096000"/>
                </a:cubicBezTo>
                <a:cubicBezTo>
                  <a:pt x="144886" y="6111037"/>
                  <a:pt x="-4042" y="5968851"/>
                  <a:pt x="0" y="5816559"/>
                </a:cubicBezTo>
                <a:cubicBezTo>
                  <a:pt x="-14634" y="5655112"/>
                  <a:pt x="19887" y="5360954"/>
                  <a:pt x="0" y="5179790"/>
                </a:cubicBezTo>
                <a:cubicBezTo>
                  <a:pt x="-19887" y="4998626"/>
                  <a:pt x="-12826" y="4823684"/>
                  <a:pt x="0" y="4598393"/>
                </a:cubicBezTo>
                <a:cubicBezTo>
                  <a:pt x="12826" y="4373102"/>
                  <a:pt x="33361" y="3981406"/>
                  <a:pt x="0" y="3795511"/>
                </a:cubicBezTo>
                <a:cubicBezTo>
                  <a:pt x="-33361" y="3609616"/>
                  <a:pt x="-14582" y="3482541"/>
                  <a:pt x="0" y="3269485"/>
                </a:cubicBezTo>
                <a:cubicBezTo>
                  <a:pt x="14582" y="3056429"/>
                  <a:pt x="-23681" y="2875938"/>
                  <a:pt x="0" y="2577345"/>
                </a:cubicBezTo>
                <a:cubicBezTo>
                  <a:pt x="23681" y="2278752"/>
                  <a:pt x="-29934" y="2160142"/>
                  <a:pt x="0" y="1885205"/>
                </a:cubicBezTo>
                <a:cubicBezTo>
                  <a:pt x="29934" y="1610268"/>
                  <a:pt x="2333" y="1443917"/>
                  <a:pt x="0" y="1082323"/>
                </a:cubicBezTo>
                <a:cubicBezTo>
                  <a:pt x="-2333" y="720729"/>
                  <a:pt x="32278" y="451425"/>
                  <a:pt x="0" y="279441"/>
                </a:cubicBezTo>
                <a:close/>
              </a:path>
              <a:path w="11506200" h="6096000" stroke="0" extrusionOk="0">
                <a:moveTo>
                  <a:pt x="0" y="279441"/>
                </a:moveTo>
                <a:cubicBezTo>
                  <a:pt x="12379" y="152736"/>
                  <a:pt x="124151" y="10436"/>
                  <a:pt x="279441" y="0"/>
                </a:cubicBezTo>
                <a:cubicBezTo>
                  <a:pt x="473024" y="19805"/>
                  <a:pt x="610644" y="23154"/>
                  <a:pt x="854175" y="0"/>
                </a:cubicBezTo>
                <a:cubicBezTo>
                  <a:pt x="1097706" y="-23154"/>
                  <a:pt x="1176271" y="25001"/>
                  <a:pt x="1428909" y="0"/>
                </a:cubicBezTo>
                <a:cubicBezTo>
                  <a:pt x="1681547" y="-25001"/>
                  <a:pt x="1730124" y="-16805"/>
                  <a:pt x="2003644" y="0"/>
                </a:cubicBezTo>
                <a:cubicBezTo>
                  <a:pt x="2277165" y="16805"/>
                  <a:pt x="2204315" y="1223"/>
                  <a:pt x="2359431" y="0"/>
                </a:cubicBezTo>
                <a:cubicBezTo>
                  <a:pt x="2514547" y="-1223"/>
                  <a:pt x="3038348" y="-28552"/>
                  <a:pt x="3262585" y="0"/>
                </a:cubicBezTo>
                <a:cubicBezTo>
                  <a:pt x="3486822" y="28552"/>
                  <a:pt x="3630922" y="-3409"/>
                  <a:pt x="3727846" y="0"/>
                </a:cubicBezTo>
                <a:cubicBezTo>
                  <a:pt x="3824770" y="3409"/>
                  <a:pt x="4139499" y="-25812"/>
                  <a:pt x="4302580" y="0"/>
                </a:cubicBezTo>
                <a:cubicBezTo>
                  <a:pt x="4465661" y="25812"/>
                  <a:pt x="4672649" y="-6135"/>
                  <a:pt x="4986788" y="0"/>
                </a:cubicBezTo>
                <a:cubicBezTo>
                  <a:pt x="5300927" y="6135"/>
                  <a:pt x="5404691" y="2173"/>
                  <a:pt x="5780468" y="0"/>
                </a:cubicBezTo>
                <a:cubicBezTo>
                  <a:pt x="6156245" y="-2173"/>
                  <a:pt x="6087617" y="-14166"/>
                  <a:pt x="6245729" y="0"/>
                </a:cubicBezTo>
                <a:cubicBezTo>
                  <a:pt x="6403841" y="14166"/>
                  <a:pt x="6653312" y="14399"/>
                  <a:pt x="7039410" y="0"/>
                </a:cubicBezTo>
                <a:cubicBezTo>
                  <a:pt x="7425508" y="-14399"/>
                  <a:pt x="7257163" y="10515"/>
                  <a:pt x="7395198" y="0"/>
                </a:cubicBezTo>
                <a:cubicBezTo>
                  <a:pt x="7533233" y="-10515"/>
                  <a:pt x="7605762" y="-17522"/>
                  <a:pt x="7750986" y="0"/>
                </a:cubicBezTo>
                <a:cubicBezTo>
                  <a:pt x="7896210" y="17522"/>
                  <a:pt x="8169555" y="5348"/>
                  <a:pt x="8435193" y="0"/>
                </a:cubicBezTo>
                <a:cubicBezTo>
                  <a:pt x="8700831" y="-5348"/>
                  <a:pt x="8652326" y="-15015"/>
                  <a:pt x="8790981" y="0"/>
                </a:cubicBezTo>
                <a:cubicBezTo>
                  <a:pt x="8929636" y="15015"/>
                  <a:pt x="9329330" y="32766"/>
                  <a:pt x="9584661" y="0"/>
                </a:cubicBezTo>
                <a:cubicBezTo>
                  <a:pt x="9839992" y="-32766"/>
                  <a:pt x="10191525" y="-42193"/>
                  <a:pt x="10487815" y="0"/>
                </a:cubicBezTo>
                <a:cubicBezTo>
                  <a:pt x="10784105" y="42193"/>
                  <a:pt x="11015367" y="-32103"/>
                  <a:pt x="11226759" y="0"/>
                </a:cubicBezTo>
                <a:cubicBezTo>
                  <a:pt x="11414739" y="7102"/>
                  <a:pt x="11502079" y="107584"/>
                  <a:pt x="11506200" y="279441"/>
                </a:cubicBezTo>
                <a:cubicBezTo>
                  <a:pt x="11517459" y="519113"/>
                  <a:pt x="11507393" y="622255"/>
                  <a:pt x="11506200" y="805467"/>
                </a:cubicBezTo>
                <a:cubicBezTo>
                  <a:pt x="11505007" y="988679"/>
                  <a:pt x="11498798" y="1114681"/>
                  <a:pt x="11506200" y="1386865"/>
                </a:cubicBezTo>
                <a:cubicBezTo>
                  <a:pt x="11513602" y="1659049"/>
                  <a:pt x="11531166" y="1719944"/>
                  <a:pt x="11506200" y="1968262"/>
                </a:cubicBezTo>
                <a:cubicBezTo>
                  <a:pt x="11481234" y="2216580"/>
                  <a:pt x="11526905" y="2438205"/>
                  <a:pt x="11506200" y="2605031"/>
                </a:cubicBezTo>
                <a:cubicBezTo>
                  <a:pt x="11485495" y="2771857"/>
                  <a:pt x="11532705" y="3030784"/>
                  <a:pt x="11506200" y="3407913"/>
                </a:cubicBezTo>
                <a:cubicBezTo>
                  <a:pt x="11479695" y="3785042"/>
                  <a:pt x="11489467" y="4003258"/>
                  <a:pt x="11506200" y="4155424"/>
                </a:cubicBezTo>
                <a:cubicBezTo>
                  <a:pt x="11522933" y="4307590"/>
                  <a:pt x="11517325" y="4684752"/>
                  <a:pt x="11506200" y="4847563"/>
                </a:cubicBezTo>
                <a:cubicBezTo>
                  <a:pt x="11495075" y="5010374"/>
                  <a:pt x="11544122" y="5477718"/>
                  <a:pt x="11506200" y="5816559"/>
                </a:cubicBezTo>
                <a:cubicBezTo>
                  <a:pt x="11534987" y="5981851"/>
                  <a:pt x="11385318" y="6097676"/>
                  <a:pt x="11226759" y="6096000"/>
                </a:cubicBezTo>
                <a:cubicBezTo>
                  <a:pt x="10924667" y="6127945"/>
                  <a:pt x="10625861" y="6135773"/>
                  <a:pt x="10323605" y="6096000"/>
                </a:cubicBezTo>
                <a:cubicBezTo>
                  <a:pt x="10021349" y="6056227"/>
                  <a:pt x="9958574" y="6085218"/>
                  <a:pt x="9748871" y="6096000"/>
                </a:cubicBezTo>
                <a:cubicBezTo>
                  <a:pt x="9539168" y="6106782"/>
                  <a:pt x="9336021" y="6104472"/>
                  <a:pt x="9064664" y="6096000"/>
                </a:cubicBezTo>
                <a:cubicBezTo>
                  <a:pt x="8793307" y="6087528"/>
                  <a:pt x="8689773" y="6087348"/>
                  <a:pt x="8380456" y="6096000"/>
                </a:cubicBezTo>
                <a:cubicBezTo>
                  <a:pt x="8071139" y="6104652"/>
                  <a:pt x="8171842" y="6091586"/>
                  <a:pt x="8024668" y="6096000"/>
                </a:cubicBezTo>
                <a:cubicBezTo>
                  <a:pt x="7877494" y="6100414"/>
                  <a:pt x="7528986" y="6127023"/>
                  <a:pt x="7121515" y="6096000"/>
                </a:cubicBezTo>
                <a:cubicBezTo>
                  <a:pt x="6714044" y="6064977"/>
                  <a:pt x="6604884" y="6126697"/>
                  <a:pt x="6437307" y="6096000"/>
                </a:cubicBezTo>
                <a:cubicBezTo>
                  <a:pt x="6269730" y="6065303"/>
                  <a:pt x="6085995" y="6092960"/>
                  <a:pt x="5753100" y="6096000"/>
                </a:cubicBezTo>
                <a:cubicBezTo>
                  <a:pt x="5420205" y="6099040"/>
                  <a:pt x="5313752" y="6057186"/>
                  <a:pt x="4959419" y="6096000"/>
                </a:cubicBezTo>
                <a:cubicBezTo>
                  <a:pt x="4605086" y="6134814"/>
                  <a:pt x="4439180" y="6076350"/>
                  <a:pt x="4275212" y="6096000"/>
                </a:cubicBezTo>
                <a:cubicBezTo>
                  <a:pt x="4111244" y="6115650"/>
                  <a:pt x="3913269" y="6113840"/>
                  <a:pt x="3700478" y="6096000"/>
                </a:cubicBezTo>
                <a:cubicBezTo>
                  <a:pt x="3487687" y="6078160"/>
                  <a:pt x="3425743" y="6086268"/>
                  <a:pt x="3235217" y="6096000"/>
                </a:cubicBezTo>
                <a:cubicBezTo>
                  <a:pt x="3044691" y="6105732"/>
                  <a:pt x="2847537" y="6076429"/>
                  <a:pt x="2551009" y="6096000"/>
                </a:cubicBezTo>
                <a:cubicBezTo>
                  <a:pt x="2254481" y="6115571"/>
                  <a:pt x="1962955" y="6052393"/>
                  <a:pt x="1647856" y="6096000"/>
                </a:cubicBezTo>
                <a:cubicBezTo>
                  <a:pt x="1332757" y="6139607"/>
                  <a:pt x="1287808" y="6075801"/>
                  <a:pt x="1182595" y="6096000"/>
                </a:cubicBezTo>
                <a:cubicBezTo>
                  <a:pt x="1077382" y="6116199"/>
                  <a:pt x="503186" y="6094304"/>
                  <a:pt x="279441" y="6096000"/>
                </a:cubicBezTo>
                <a:cubicBezTo>
                  <a:pt x="128070" y="6077866"/>
                  <a:pt x="-7583" y="5959594"/>
                  <a:pt x="0" y="5816559"/>
                </a:cubicBezTo>
                <a:cubicBezTo>
                  <a:pt x="-21196" y="5493672"/>
                  <a:pt x="-29777" y="5308778"/>
                  <a:pt x="0" y="5069048"/>
                </a:cubicBezTo>
                <a:cubicBezTo>
                  <a:pt x="29777" y="4829318"/>
                  <a:pt x="-27796" y="4647345"/>
                  <a:pt x="0" y="4432280"/>
                </a:cubicBezTo>
                <a:cubicBezTo>
                  <a:pt x="27796" y="4217215"/>
                  <a:pt x="-33465" y="3799660"/>
                  <a:pt x="0" y="3629397"/>
                </a:cubicBezTo>
                <a:cubicBezTo>
                  <a:pt x="33465" y="3459134"/>
                  <a:pt x="8797" y="3177410"/>
                  <a:pt x="0" y="2937258"/>
                </a:cubicBezTo>
                <a:cubicBezTo>
                  <a:pt x="-8797" y="2697106"/>
                  <a:pt x="-23130" y="2603744"/>
                  <a:pt x="0" y="2300489"/>
                </a:cubicBezTo>
                <a:cubicBezTo>
                  <a:pt x="23130" y="1997234"/>
                  <a:pt x="17794" y="1873993"/>
                  <a:pt x="0" y="1719092"/>
                </a:cubicBezTo>
                <a:cubicBezTo>
                  <a:pt x="-17794" y="1564191"/>
                  <a:pt x="19166" y="1223456"/>
                  <a:pt x="0" y="1026952"/>
                </a:cubicBezTo>
                <a:cubicBezTo>
                  <a:pt x="-19166" y="830448"/>
                  <a:pt x="3965" y="493857"/>
                  <a:pt x="0" y="279441"/>
                </a:cubicBezTo>
                <a:close/>
              </a:path>
            </a:pathLst>
          </a:custGeom>
          <a:solidFill>
            <a:schemeClr val="bg1"/>
          </a:solidFill>
          <a:ln w="44450" cap="rnd">
            <a:solidFill>
              <a:srgbClr val="82C9F4"/>
            </a:solidFill>
            <a:prstDash val="lgDash"/>
            <a:round/>
            <a:extLst>
              <a:ext uri="{C807C97D-BFC1-408E-A445-0C87EB9F89A2}">
                <ask:lineSketchStyleProps xmlns:ask="http://schemas.microsoft.com/office/drawing/2018/sketchyshapes" xmlns="" sd="708384580">
                  <a:prstGeom prst="roundRect">
                    <a:avLst>
                      <a:gd name="adj" fmla="val 458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2E9196B3-8D6A-4D28-A3DE-0398A341F7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0" y="4991100"/>
            <a:ext cx="12192000" cy="1866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</p:pic>
      <p:pic>
        <p:nvPicPr>
          <p:cNvPr id="45" name="PHẠM DUYÊN 47 - 9Slide.vn">
            <a:extLst>
              <a:ext uri="{FF2B5EF4-FFF2-40B4-BE49-F238E27FC236}">
                <a16:creationId xmlns:a16="http://schemas.microsoft.com/office/drawing/2014/main" id="{D96C31DA-B9C7-4730-B817-2C7287F4B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6"/>
          <a:stretch/>
        </p:blipFill>
        <p:spPr>
          <a:xfrm>
            <a:off x="10677200" y="-14516"/>
            <a:ext cx="1025266" cy="20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PHẠM DUYÊN 21 - 9Slide.vn">
            <a:extLst>
              <a:ext uri="{FF2B5EF4-FFF2-40B4-BE49-F238E27FC236}">
                <a16:creationId xmlns:a16="http://schemas.microsoft.com/office/drawing/2014/main" id="{7C69F175-B284-4DB6-A869-C1518EB7B55E}"/>
              </a:ext>
            </a:extLst>
          </p:cNvPr>
          <p:cNvGrpSpPr/>
          <p:nvPr userDrawn="1"/>
        </p:nvGrpSpPr>
        <p:grpSpPr>
          <a:xfrm>
            <a:off x="503382" y="285434"/>
            <a:ext cx="1045843" cy="349565"/>
            <a:chOff x="404091" y="302492"/>
            <a:chExt cx="1045843" cy="349565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02D8517B-DE9E-417D-B259-AE283EC29F37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3925FD29-B506-403F-A7FF-47F7CC6F1769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PHẠM DUYÊN 22 - 9Slide.vn">
            <a:extLst>
              <a:ext uri="{FF2B5EF4-FFF2-40B4-BE49-F238E27FC236}">
                <a16:creationId xmlns:a16="http://schemas.microsoft.com/office/drawing/2014/main" id="{CCE95440-CD88-43EB-A537-5F79B06719F8}"/>
              </a:ext>
            </a:extLst>
          </p:cNvPr>
          <p:cNvGrpSpPr/>
          <p:nvPr userDrawn="1"/>
        </p:nvGrpSpPr>
        <p:grpSpPr>
          <a:xfrm>
            <a:off x="2200978" y="285434"/>
            <a:ext cx="1045843" cy="349565"/>
            <a:chOff x="404091" y="302492"/>
            <a:chExt cx="1045843" cy="349565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B2A317C-7E92-41AA-8DE4-492E9EF5FAF1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E294F320-C300-46F3-A3A8-4BB9D792263E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PHẠM DUYÊN 23 - 9Slide.vn">
            <a:extLst>
              <a:ext uri="{FF2B5EF4-FFF2-40B4-BE49-F238E27FC236}">
                <a16:creationId xmlns:a16="http://schemas.microsoft.com/office/drawing/2014/main" id="{9D66A33B-7A27-4EDD-895B-FF0207BF6E34}"/>
              </a:ext>
            </a:extLst>
          </p:cNvPr>
          <p:cNvGrpSpPr/>
          <p:nvPr userDrawn="1"/>
        </p:nvGrpSpPr>
        <p:grpSpPr>
          <a:xfrm>
            <a:off x="3898574" y="285434"/>
            <a:ext cx="1045843" cy="349565"/>
            <a:chOff x="404091" y="302492"/>
            <a:chExt cx="1045843" cy="349565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AAB230B8-E72F-4A18-994C-B78F4E62B50D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3D548122-B9DD-4D71-A1FC-002610768984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PHẠM DUYÊN 24 - 9Slide.vn">
            <a:extLst>
              <a:ext uri="{FF2B5EF4-FFF2-40B4-BE49-F238E27FC236}">
                <a16:creationId xmlns:a16="http://schemas.microsoft.com/office/drawing/2014/main" id="{54663542-54EB-4058-A2C1-ED54FD1BFC5F}"/>
              </a:ext>
            </a:extLst>
          </p:cNvPr>
          <p:cNvGrpSpPr/>
          <p:nvPr userDrawn="1"/>
        </p:nvGrpSpPr>
        <p:grpSpPr>
          <a:xfrm>
            <a:off x="5596170" y="285434"/>
            <a:ext cx="1045843" cy="349565"/>
            <a:chOff x="404091" y="302492"/>
            <a:chExt cx="1045843" cy="349565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7535200A-6B13-40B2-A5A4-B5380E15058E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6FBB6DB1-E531-4446-84A1-017A1CD3B53A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PHẠM DUYÊN 25 - 9Slide.vn">
            <a:extLst>
              <a:ext uri="{FF2B5EF4-FFF2-40B4-BE49-F238E27FC236}">
                <a16:creationId xmlns:a16="http://schemas.microsoft.com/office/drawing/2014/main" id="{80C01C46-85E4-42EF-9DEF-157A4FC55F85}"/>
              </a:ext>
            </a:extLst>
          </p:cNvPr>
          <p:cNvGrpSpPr/>
          <p:nvPr userDrawn="1"/>
        </p:nvGrpSpPr>
        <p:grpSpPr>
          <a:xfrm>
            <a:off x="7293766" y="285434"/>
            <a:ext cx="1045843" cy="349565"/>
            <a:chOff x="404091" y="302492"/>
            <a:chExt cx="1045843" cy="349565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D5F0278F-3018-44BF-B8EC-B64801AC9ABA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5A5B43DB-D042-4D6D-A849-41188F3FC16B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PHẠM DUYÊN 26 - 9Slide.vn">
            <a:extLst>
              <a:ext uri="{FF2B5EF4-FFF2-40B4-BE49-F238E27FC236}">
                <a16:creationId xmlns:a16="http://schemas.microsoft.com/office/drawing/2014/main" id="{A51ACB2B-41FB-4E56-BF2D-AF690238C6A8}"/>
              </a:ext>
            </a:extLst>
          </p:cNvPr>
          <p:cNvGrpSpPr/>
          <p:nvPr userDrawn="1"/>
        </p:nvGrpSpPr>
        <p:grpSpPr>
          <a:xfrm>
            <a:off x="8991362" y="285434"/>
            <a:ext cx="1045843" cy="349565"/>
            <a:chOff x="404091" y="302492"/>
            <a:chExt cx="1045843" cy="349565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C089441F-6490-45B6-8076-035626F2C010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AB05D132-BE7B-4D9F-99CA-4C99D953BB98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PHẠM DUYÊN 27 - 9Slide.vn">
            <a:extLst>
              <a:ext uri="{FF2B5EF4-FFF2-40B4-BE49-F238E27FC236}">
                <a16:creationId xmlns:a16="http://schemas.microsoft.com/office/drawing/2014/main" id="{454D8836-6BCB-4B6E-AC7E-4EE96F65E719}"/>
              </a:ext>
            </a:extLst>
          </p:cNvPr>
          <p:cNvGrpSpPr/>
          <p:nvPr userDrawn="1"/>
        </p:nvGrpSpPr>
        <p:grpSpPr>
          <a:xfrm>
            <a:off x="10688957" y="285434"/>
            <a:ext cx="1045843" cy="349565"/>
            <a:chOff x="404091" y="302492"/>
            <a:chExt cx="1045843" cy="349565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BE8D1AAF-94E3-4519-A7FB-4F7966A4A271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9F8B860E-F6C5-40D2-9BFB-1A1E1B76585E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PHẠM DUYÊN 28 - 9Slide.vn">
            <a:extLst>
              <a:ext uri="{FF2B5EF4-FFF2-40B4-BE49-F238E27FC236}">
                <a16:creationId xmlns:a16="http://schemas.microsoft.com/office/drawing/2014/main" id="{FE950BD2-57BC-47C2-ABDC-4B404D845626}"/>
              </a:ext>
            </a:extLst>
          </p:cNvPr>
          <p:cNvGrpSpPr/>
          <p:nvPr userDrawn="1"/>
        </p:nvGrpSpPr>
        <p:grpSpPr>
          <a:xfrm rot="16200000" flipH="1">
            <a:off x="11031857" y="1207296"/>
            <a:ext cx="1045843" cy="349565"/>
            <a:chOff x="404091" y="302492"/>
            <a:chExt cx="1045843" cy="349565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79FF2221-86D9-4CA4-A38C-FEF6ED0B1B88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72877C7E-DDC8-40CE-AB73-73A126287EDF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7" name="Graphic 86">
            <a:extLst>
              <a:ext uri="{FF2B5EF4-FFF2-40B4-BE49-F238E27FC236}">
                <a16:creationId xmlns:a16="http://schemas.microsoft.com/office/drawing/2014/main" id="{566CA816-C97C-4342-8E75-F53A8A4D8F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0" y="4470400"/>
            <a:ext cx="12192000" cy="2387600"/>
          </a:xfrm>
          <a:prstGeom prst="rect">
            <a:avLst/>
          </a:prstGeom>
          <a:scene3d>
            <a:camera prst="obliqueBottomRight"/>
            <a:lightRig rig="threePt" dir="t"/>
          </a:scene3d>
        </p:spPr>
      </p:pic>
      <p:grpSp>
        <p:nvGrpSpPr>
          <p:cNvPr id="88" name="PHẠM DUYÊN 29 - 9Slide.vn">
            <a:extLst>
              <a:ext uri="{FF2B5EF4-FFF2-40B4-BE49-F238E27FC236}">
                <a16:creationId xmlns:a16="http://schemas.microsoft.com/office/drawing/2014/main" id="{04C09018-A1E7-4C40-9CAE-4245546A4F31}"/>
              </a:ext>
            </a:extLst>
          </p:cNvPr>
          <p:cNvGrpSpPr/>
          <p:nvPr userDrawn="1"/>
        </p:nvGrpSpPr>
        <p:grpSpPr>
          <a:xfrm rot="16200000" flipH="1">
            <a:off x="11031857" y="3254218"/>
            <a:ext cx="1045843" cy="349565"/>
            <a:chOff x="404091" y="302492"/>
            <a:chExt cx="1045843" cy="34956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7AA4EB46-E18E-4FF8-817C-0ACC34DF5AE7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D14EE974-21DC-4625-9873-5657739AEB34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PHẠM DUYÊN 30 - 9Slide.vn">
            <a:extLst>
              <a:ext uri="{FF2B5EF4-FFF2-40B4-BE49-F238E27FC236}">
                <a16:creationId xmlns:a16="http://schemas.microsoft.com/office/drawing/2014/main" id="{593D9CC7-5D56-4022-A695-906A00E8BDDC}"/>
              </a:ext>
            </a:extLst>
          </p:cNvPr>
          <p:cNvGrpSpPr/>
          <p:nvPr userDrawn="1"/>
        </p:nvGrpSpPr>
        <p:grpSpPr>
          <a:xfrm rot="16200000" flipH="1">
            <a:off x="11031857" y="5301140"/>
            <a:ext cx="1045843" cy="349565"/>
            <a:chOff x="404091" y="302492"/>
            <a:chExt cx="1045843" cy="349565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67C1850C-B270-4DEC-A657-BE749ACCEB96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459487D0-705C-4EEB-B9D9-AFD8139FFADB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PHẠM DUYÊN 32 - 9Slide.vn">
            <a:extLst>
              <a:ext uri="{FF2B5EF4-FFF2-40B4-BE49-F238E27FC236}">
                <a16:creationId xmlns:a16="http://schemas.microsoft.com/office/drawing/2014/main" id="{8719C772-3911-484F-8DD0-F3A53D150A1C}"/>
              </a:ext>
            </a:extLst>
          </p:cNvPr>
          <p:cNvGrpSpPr/>
          <p:nvPr userDrawn="1"/>
        </p:nvGrpSpPr>
        <p:grpSpPr>
          <a:xfrm>
            <a:off x="503382" y="6241734"/>
            <a:ext cx="1045843" cy="349565"/>
            <a:chOff x="404091" y="302492"/>
            <a:chExt cx="1045843" cy="349565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C29C2E8B-468F-4A49-AEBB-F20E75D15B52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7DAA92A0-8A9B-4989-A4EE-B9035F9C55EC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PHẠM DUYÊN 33 - 9Slide.vn">
            <a:extLst>
              <a:ext uri="{FF2B5EF4-FFF2-40B4-BE49-F238E27FC236}">
                <a16:creationId xmlns:a16="http://schemas.microsoft.com/office/drawing/2014/main" id="{6130CEE3-8712-48A6-8CD7-404820A3CF3D}"/>
              </a:ext>
            </a:extLst>
          </p:cNvPr>
          <p:cNvGrpSpPr/>
          <p:nvPr userDrawn="1"/>
        </p:nvGrpSpPr>
        <p:grpSpPr>
          <a:xfrm>
            <a:off x="2200978" y="6241734"/>
            <a:ext cx="1045843" cy="349565"/>
            <a:chOff x="404091" y="302492"/>
            <a:chExt cx="1045843" cy="349565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4609D0B3-1795-4509-9222-B06690BF7208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6672973A-C838-4BF0-A835-243BC217E8A0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PHẠM DUYÊN 34 - 9Slide.vn">
            <a:extLst>
              <a:ext uri="{FF2B5EF4-FFF2-40B4-BE49-F238E27FC236}">
                <a16:creationId xmlns:a16="http://schemas.microsoft.com/office/drawing/2014/main" id="{237CF63F-D429-424F-8846-FF1D8DFCC342}"/>
              </a:ext>
            </a:extLst>
          </p:cNvPr>
          <p:cNvGrpSpPr/>
          <p:nvPr userDrawn="1"/>
        </p:nvGrpSpPr>
        <p:grpSpPr>
          <a:xfrm>
            <a:off x="3898574" y="6241734"/>
            <a:ext cx="1045843" cy="349565"/>
            <a:chOff x="404091" y="302492"/>
            <a:chExt cx="1045843" cy="349565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09662B89-AA1C-4E21-A993-659CAAC82AC4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F45B6C7C-AB79-43C2-BE13-1B6E5EF3BA7B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PHẠM DUYÊN 35 - 9Slide.vn">
            <a:extLst>
              <a:ext uri="{FF2B5EF4-FFF2-40B4-BE49-F238E27FC236}">
                <a16:creationId xmlns:a16="http://schemas.microsoft.com/office/drawing/2014/main" id="{DD588ED7-089C-4263-B6E0-4892BB7FD01E}"/>
              </a:ext>
            </a:extLst>
          </p:cNvPr>
          <p:cNvGrpSpPr/>
          <p:nvPr userDrawn="1"/>
        </p:nvGrpSpPr>
        <p:grpSpPr>
          <a:xfrm>
            <a:off x="5596170" y="6241734"/>
            <a:ext cx="1045843" cy="349565"/>
            <a:chOff x="404091" y="302492"/>
            <a:chExt cx="1045843" cy="349565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A961B287-9E54-45F1-9CA5-023633D1159A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1E25E34E-6FBD-4709-94B4-F042593C0BC9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PHẠM DUYÊN 36 - 9Slide.vn">
            <a:extLst>
              <a:ext uri="{FF2B5EF4-FFF2-40B4-BE49-F238E27FC236}">
                <a16:creationId xmlns:a16="http://schemas.microsoft.com/office/drawing/2014/main" id="{8E58BA7A-A76B-4072-97D0-700793F75FC5}"/>
              </a:ext>
            </a:extLst>
          </p:cNvPr>
          <p:cNvGrpSpPr/>
          <p:nvPr userDrawn="1"/>
        </p:nvGrpSpPr>
        <p:grpSpPr>
          <a:xfrm>
            <a:off x="7293766" y="6241734"/>
            <a:ext cx="1045843" cy="349565"/>
            <a:chOff x="404091" y="302492"/>
            <a:chExt cx="1045843" cy="349565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2A2E7C2B-4678-4896-BAE0-8EDFEA254920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1EAA30F9-B4F6-4602-9D73-060CD29A133A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PHẠM DUYÊN 37 - 9Slide.vn">
            <a:extLst>
              <a:ext uri="{FF2B5EF4-FFF2-40B4-BE49-F238E27FC236}">
                <a16:creationId xmlns:a16="http://schemas.microsoft.com/office/drawing/2014/main" id="{D39EB1AC-4910-4711-B9B1-7596D9A5D0D1}"/>
              </a:ext>
            </a:extLst>
          </p:cNvPr>
          <p:cNvGrpSpPr/>
          <p:nvPr userDrawn="1"/>
        </p:nvGrpSpPr>
        <p:grpSpPr>
          <a:xfrm>
            <a:off x="8991362" y="6241734"/>
            <a:ext cx="1045843" cy="349565"/>
            <a:chOff x="404091" y="302492"/>
            <a:chExt cx="1045843" cy="349565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8957928B-B156-4A8E-9471-85E9BC8D1AB9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351129B2-4C2E-4C2D-83D5-529DC09A2E8F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PHẠM DUYÊN 38 - 9Slide.vn">
            <a:extLst>
              <a:ext uri="{FF2B5EF4-FFF2-40B4-BE49-F238E27FC236}">
                <a16:creationId xmlns:a16="http://schemas.microsoft.com/office/drawing/2014/main" id="{5DDB1735-C7A8-4FF1-81BF-F74A8AC3F9DA}"/>
              </a:ext>
            </a:extLst>
          </p:cNvPr>
          <p:cNvGrpSpPr/>
          <p:nvPr userDrawn="1"/>
        </p:nvGrpSpPr>
        <p:grpSpPr>
          <a:xfrm>
            <a:off x="10688957" y="6241734"/>
            <a:ext cx="1045843" cy="349565"/>
            <a:chOff x="404091" y="302492"/>
            <a:chExt cx="1045843" cy="349565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B60D5DC6-F21E-4BF5-AFEF-80468AB065AE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D62D8E9D-7847-480C-B205-70735771E855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PHẠM DUYÊN 39 - 9Slide.vn">
            <a:extLst>
              <a:ext uri="{FF2B5EF4-FFF2-40B4-BE49-F238E27FC236}">
                <a16:creationId xmlns:a16="http://schemas.microsoft.com/office/drawing/2014/main" id="{63470C9C-31E0-49A0-B88D-2048ECBB02BF}"/>
              </a:ext>
            </a:extLst>
          </p:cNvPr>
          <p:cNvGrpSpPr/>
          <p:nvPr userDrawn="1"/>
        </p:nvGrpSpPr>
        <p:grpSpPr>
          <a:xfrm rot="16200000" flipH="1">
            <a:off x="155243" y="1207296"/>
            <a:ext cx="1045843" cy="349565"/>
            <a:chOff x="404091" y="302492"/>
            <a:chExt cx="1045843" cy="349565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B5D1A6AE-6F57-4AFD-8AB6-19116510D5E0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1A989C8C-A8F8-4E0C-9434-82CDEFDB5202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PHẠM DUYÊN 40 - 9Slide.vn">
            <a:extLst>
              <a:ext uri="{FF2B5EF4-FFF2-40B4-BE49-F238E27FC236}">
                <a16:creationId xmlns:a16="http://schemas.microsoft.com/office/drawing/2014/main" id="{7C56B6A8-84F2-4717-8AD2-828A50628B08}"/>
              </a:ext>
            </a:extLst>
          </p:cNvPr>
          <p:cNvGrpSpPr/>
          <p:nvPr userDrawn="1"/>
        </p:nvGrpSpPr>
        <p:grpSpPr>
          <a:xfrm rot="16200000" flipH="1">
            <a:off x="155243" y="3254218"/>
            <a:ext cx="1045843" cy="349565"/>
            <a:chOff x="404091" y="302492"/>
            <a:chExt cx="1045843" cy="349565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7784E0CE-3E16-4488-8D55-FDC8DB3C8111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FBA4105B-4A01-4B13-9A76-9F8A1160F527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9" name="PHẠM DUYÊN 43 - 9Slide.vn">
            <a:extLst>
              <a:ext uri="{FF2B5EF4-FFF2-40B4-BE49-F238E27FC236}">
                <a16:creationId xmlns:a16="http://schemas.microsoft.com/office/drawing/2014/main" id="{23C3DFD1-852B-4DC4-850A-853D63D862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03858" cy="6858000"/>
          </a:xfrm>
          <a:prstGeom prst="rect">
            <a:avLst/>
          </a:prstGeom>
        </p:spPr>
      </p:pic>
      <p:grpSp>
        <p:nvGrpSpPr>
          <p:cNvPr id="121" name="PHẠM DUYÊN 41 - 9Slide.vn">
            <a:extLst>
              <a:ext uri="{FF2B5EF4-FFF2-40B4-BE49-F238E27FC236}">
                <a16:creationId xmlns:a16="http://schemas.microsoft.com/office/drawing/2014/main" id="{BD80B0F9-73BF-45CD-9863-21BF53FDE9D1}"/>
              </a:ext>
            </a:extLst>
          </p:cNvPr>
          <p:cNvGrpSpPr/>
          <p:nvPr userDrawn="1"/>
        </p:nvGrpSpPr>
        <p:grpSpPr>
          <a:xfrm rot="16200000" flipH="1">
            <a:off x="155243" y="5301140"/>
            <a:ext cx="1045843" cy="349565"/>
            <a:chOff x="404091" y="302492"/>
            <a:chExt cx="1045843" cy="349565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B7725A35-2443-4EBA-A95B-C62FF3A21790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6F5911A4-FF61-4676-AE88-27DE0251992B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5" name="PHẠM DUYÊN 45 - 9Slide.vn">
            <a:extLst>
              <a:ext uri="{FF2B5EF4-FFF2-40B4-BE49-F238E27FC236}">
                <a16:creationId xmlns:a16="http://schemas.microsoft.com/office/drawing/2014/main" id="{C9A13927-43BF-42F8-91CD-90367D0EB2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53" y="-9813"/>
            <a:ext cx="1455165" cy="1846869"/>
          </a:xfrm>
          <a:prstGeom prst="rect">
            <a:avLst/>
          </a:prstGeom>
        </p:spPr>
      </p:pic>
      <p:pic>
        <p:nvPicPr>
          <p:cNvPr id="126" name="PHẠM DUYÊN 47 - 9Slide.vn">
            <a:extLst>
              <a:ext uri="{FF2B5EF4-FFF2-40B4-BE49-F238E27FC236}">
                <a16:creationId xmlns:a16="http://schemas.microsoft.com/office/drawing/2014/main" id="{9C9C90BA-F44A-4B37-A16A-4436B75B53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5" b="-1"/>
          <a:stretch/>
        </p:blipFill>
        <p:spPr>
          <a:xfrm>
            <a:off x="10088732" y="-12700"/>
            <a:ext cx="1025266" cy="3923867"/>
          </a:xfrm>
          <a:prstGeom prst="rect">
            <a:avLst/>
          </a:prstGeom>
        </p:spPr>
      </p:pic>
      <p:pic>
        <p:nvPicPr>
          <p:cNvPr id="127" name="PHẠM DUYÊN 48 - 9Slide.vn">
            <a:extLst>
              <a:ext uri="{FF2B5EF4-FFF2-40B4-BE49-F238E27FC236}">
                <a16:creationId xmlns:a16="http://schemas.microsoft.com/office/drawing/2014/main" id="{13C5A4E9-C126-422F-B059-D39DD60E463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41" y="831345"/>
            <a:ext cx="1188534" cy="644262"/>
          </a:xfrm>
          <a:prstGeom prst="rect">
            <a:avLst/>
          </a:prstGeom>
        </p:spPr>
      </p:pic>
      <p:pic>
        <p:nvPicPr>
          <p:cNvPr id="128" name="PHẠM DUYÊN 48 - 9Slide.vn">
            <a:extLst>
              <a:ext uri="{FF2B5EF4-FFF2-40B4-BE49-F238E27FC236}">
                <a16:creationId xmlns:a16="http://schemas.microsoft.com/office/drawing/2014/main" id="{53AA1714-69BF-47E7-83E1-CE1A7C7652D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988" y="1139294"/>
            <a:ext cx="744674" cy="403662"/>
          </a:xfrm>
          <a:prstGeom prst="rect">
            <a:avLst/>
          </a:prstGeom>
        </p:spPr>
      </p:pic>
      <p:sp>
        <p:nvSpPr>
          <p:cNvPr id="124" name="PHẠM DUYÊN 1 - 9Slide.vn 4 - 9Slide.vn">
            <a:extLst>
              <a:ext uri="{FF2B5EF4-FFF2-40B4-BE49-F238E27FC236}">
                <a16:creationId xmlns:a16="http://schemas.microsoft.com/office/drawing/2014/main" id="{64143D84-1B6A-4E65-B679-906AC061B1BC}"/>
              </a:ext>
            </a:extLst>
          </p:cNvPr>
          <p:cNvSpPr txBox="1"/>
          <p:nvPr userDrawn="1"/>
        </p:nvSpPr>
        <p:spPr>
          <a:xfrm>
            <a:off x="3040080" y="1447800"/>
            <a:ext cx="6111841" cy="293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altLang="zh-CN" sz="8800" b="1" spc="600">
                <a:ln w="28575" cap="rnd">
                  <a:solidFill>
                    <a:schemeClr val="bg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#9Slide07 Soup of Justice" pitchFamily="2" charset="0"/>
                <a:cs typeface="+mn-ea"/>
                <a:sym typeface="+mn-lt"/>
              </a:rPr>
              <a:t>TIẾT</a:t>
            </a:r>
            <a:r>
              <a:rPr lang="en-US" altLang="zh-CN" sz="8800" b="1" spc="600" baseline="0">
                <a:ln w="28575" cap="rnd">
                  <a:solidFill>
                    <a:schemeClr val="bg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#9Slide07 Soup of Justice" pitchFamily="2" charset="0"/>
                <a:cs typeface="+mn-ea"/>
                <a:sym typeface="+mn-lt"/>
              </a:rPr>
              <a:t> HỌC</a:t>
            </a:r>
            <a:br>
              <a:rPr lang="en-US" altLang="zh-CN" sz="8800" b="1" spc="600" baseline="0">
                <a:ln w="28575" cap="rnd">
                  <a:solidFill>
                    <a:schemeClr val="bg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#9Slide07 Soup of Justice" pitchFamily="2" charset="0"/>
                <a:cs typeface="+mn-ea"/>
                <a:sym typeface="+mn-lt"/>
              </a:rPr>
            </a:br>
            <a:r>
              <a:rPr lang="en-US" altLang="zh-CN" sz="8800" b="1" spc="600" baseline="0">
                <a:ln w="28575" cap="rnd">
                  <a:solidFill>
                    <a:schemeClr val="bg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#9Slide07 Soup of Justice" pitchFamily="2" charset="0"/>
                <a:cs typeface="+mn-ea"/>
                <a:sym typeface="+mn-lt"/>
              </a:rPr>
              <a:t>KẾT THÚC</a:t>
            </a:r>
            <a:endParaRPr lang="en-US" altLang="zh-CN" sz="8800" b="1" spc="600" dirty="0">
              <a:ln w="28575" cap="rnd">
                <a:solidFill>
                  <a:schemeClr val="bg1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#9Slide07 Soup of Justice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7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7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7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7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7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4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10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85185E-6 L 0.0892 0.01482 " pathEditMode="relative" rAng="0" ptsTypes="AA">
                                          <p:cBhvr>
                                            <p:cTn id="123" dur="10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3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96296E-6 L 0.22552 -0.0132 " pathEditMode="relative" rAng="0" ptsTypes="AA">
                                          <p:cBhvr>
                                            <p:cTn id="128" dur="1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76" y="-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9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31" dur="2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20000"/>
                                </p:stCondLst>
                                <p:childTnLst>
                                  <p:par>
                                    <p:cTn id="13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75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75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75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7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75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7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75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4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10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85185E-6 L 0.0892 0.01482 " pathEditMode="relative" rAng="0" ptsTypes="AA">
                                          <p:cBhvr>
                                            <p:cTn id="123" dur="10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3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10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96296E-6 L 0.22552 -0.0132 " pathEditMode="relative" rAng="0" ptsTypes="AA">
                                          <p:cBhvr>
                                            <p:cTn id="128" dur="1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76" y="-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9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31" dur="2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20000"/>
                                </p:stCondLst>
                                <p:childTnLst>
                                  <p:par>
                                    <p:cTn id="133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" grpId="0"/>
        </p:bld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HẠM DUYÊN 2 - 9Slide.vn">
            <a:extLst>
              <a:ext uri="{FF2B5EF4-FFF2-40B4-BE49-F238E27FC236}">
                <a16:creationId xmlns:a16="http://schemas.microsoft.com/office/drawing/2014/main" id="{68852910-92BE-438E-80C5-FC602DC53EFB}"/>
              </a:ext>
            </a:extLst>
          </p:cNvPr>
          <p:cNvCxnSpPr/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HẠM DUYÊN 3 - 9Slide.vn">
            <a:extLst>
              <a:ext uri="{FF2B5EF4-FFF2-40B4-BE49-F238E27FC236}">
                <a16:creationId xmlns:a16="http://schemas.microsoft.com/office/drawing/2014/main" id="{52BDC313-D1F2-4DAC-B407-75F7D613DBCF}"/>
              </a:ext>
            </a:extLst>
          </p:cNvPr>
          <p:cNvCxnSpPr/>
          <p:nvPr userDrawn="1"/>
        </p:nvCxnSpPr>
        <p:spPr>
          <a:xfrm>
            <a:off x="6773333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HẠM DUYÊN 4 - 9Slide.vn">
            <a:extLst>
              <a:ext uri="{FF2B5EF4-FFF2-40B4-BE49-F238E27FC236}">
                <a16:creationId xmlns:a16="http://schemas.microsoft.com/office/drawing/2014/main" id="{8BD2ED97-B6FE-4171-AA44-5001F38D47CE}"/>
              </a:ext>
            </a:extLst>
          </p:cNvPr>
          <p:cNvCxnSpPr/>
          <p:nvPr userDrawn="1"/>
        </p:nvCxnSpPr>
        <p:spPr>
          <a:xfrm>
            <a:off x="7450666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HẠM DUYÊN 5 - 9Slide.vn">
            <a:extLst>
              <a:ext uri="{FF2B5EF4-FFF2-40B4-BE49-F238E27FC236}">
                <a16:creationId xmlns:a16="http://schemas.microsoft.com/office/drawing/2014/main" id="{E544BCFF-78B0-4784-85F7-7F8F56CD41BC}"/>
              </a:ext>
            </a:extLst>
          </p:cNvPr>
          <p:cNvCxnSpPr/>
          <p:nvPr userDrawn="1"/>
        </p:nvCxnSpPr>
        <p:spPr>
          <a:xfrm>
            <a:off x="8127999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HẠM DUYÊN 6 - 9Slide.vn">
            <a:extLst>
              <a:ext uri="{FF2B5EF4-FFF2-40B4-BE49-F238E27FC236}">
                <a16:creationId xmlns:a16="http://schemas.microsoft.com/office/drawing/2014/main" id="{E9AFEFB0-7719-4686-91F1-160440B0F751}"/>
              </a:ext>
            </a:extLst>
          </p:cNvPr>
          <p:cNvCxnSpPr/>
          <p:nvPr userDrawn="1"/>
        </p:nvCxnSpPr>
        <p:spPr>
          <a:xfrm>
            <a:off x="10837331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HẠM DUYÊN 7 - 9Slide.vn">
            <a:extLst>
              <a:ext uri="{FF2B5EF4-FFF2-40B4-BE49-F238E27FC236}">
                <a16:creationId xmlns:a16="http://schemas.microsoft.com/office/drawing/2014/main" id="{CDBEF03C-B689-46C8-A005-337EF37377E2}"/>
              </a:ext>
            </a:extLst>
          </p:cNvPr>
          <p:cNvCxnSpPr/>
          <p:nvPr userDrawn="1"/>
        </p:nvCxnSpPr>
        <p:spPr>
          <a:xfrm>
            <a:off x="11514664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HẠM DUYÊN 8 - 9Slide.vn">
            <a:extLst>
              <a:ext uri="{FF2B5EF4-FFF2-40B4-BE49-F238E27FC236}">
                <a16:creationId xmlns:a16="http://schemas.microsoft.com/office/drawing/2014/main" id="{7BB73645-BCF1-4677-A458-741D49007336}"/>
              </a:ext>
            </a:extLst>
          </p:cNvPr>
          <p:cNvCxnSpPr/>
          <p:nvPr userDrawn="1"/>
        </p:nvCxnSpPr>
        <p:spPr>
          <a:xfrm>
            <a:off x="8805332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HẠM DUYÊN 9 - 9Slide.vn">
            <a:extLst>
              <a:ext uri="{FF2B5EF4-FFF2-40B4-BE49-F238E27FC236}">
                <a16:creationId xmlns:a16="http://schemas.microsoft.com/office/drawing/2014/main" id="{09DF791D-C2B0-4D54-A20F-2D0663C3CF20}"/>
              </a:ext>
            </a:extLst>
          </p:cNvPr>
          <p:cNvCxnSpPr/>
          <p:nvPr userDrawn="1"/>
        </p:nvCxnSpPr>
        <p:spPr>
          <a:xfrm>
            <a:off x="9482665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HẠM DUYÊN 10 - 9Slide.vn">
            <a:extLst>
              <a:ext uri="{FF2B5EF4-FFF2-40B4-BE49-F238E27FC236}">
                <a16:creationId xmlns:a16="http://schemas.microsoft.com/office/drawing/2014/main" id="{1EBC7F78-BCBE-48FC-96B4-825456F7B550}"/>
              </a:ext>
            </a:extLst>
          </p:cNvPr>
          <p:cNvCxnSpPr/>
          <p:nvPr userDrawn="1"/>
        </p:nvCxnSpPr>
        <p:spPr>
          <a:xfrm>
            <a:off x="10159998" y="0"/>
            <a:ext cx="0" cy="685800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HẠM DUYÊN 11 - 9Slide.vn">
            <a:extLst>
              <a:ext uri="{FF2B5EF4-FFF2-40B4-BE49-F238E27FC236}">
                <a16:creationId xmlns:a16="http://schemas.microsoft.com/office/drawing/2014/main" id="{EC04F769-885F-4867-B385-AA3BD24E0427}"/>
              </a:ext>
            </a:extLst>
          </p:cNvPr>
          <p:cNvCxnSpPr/>
          <p:nvPr userDrawn="1"/>
        </p:nvCxnSpPr>
        <p:spPr>
          <a:xfrm>
            <a:off x="6096000" y="6223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HẠM DUYÊN 12 - 9Slide.vn">
            <a:extLst>
              <a:ext uri="{FF2B5EF4-FFF2-40B4-BE49-F238E27FC236}">
                <a16:creationId xmlns:a16="http://schemas.microsoft.com/office/drawing/2014/main" id="{0ECCC703-D2E5-4259-981E-6DBB986B4F2B}"/>
              </a:ext>
            </a:extLst>
          </p:cNvPr>
          <p:cNvCxnSpPr/>
          <p:nvPr userDrawn="1"/>
        </p:nvCxnSpPr>
        <p:spPr>
          <a:xfrm>
            <a:off x="6096000" y="12446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HẠM DUYÊN 13 - 9Slide.vn">
            <a:extLst>
              <a:ext uri="{FF2B5EF4-FFF2-40B4-BE49-F238E27FC236}">
                <a16:creationId xmlns:a16="http://schemas.microsoft.com/office/drawing/2014/main" id="{27FD3989-8D4B-4A49-9DC8-228C8C898310}"/>
              </a:ext>
            </a:extLst>
          </p:cNvPr>
          <p:cNvCxnSpPr/>
          <p:nvPr userDrawn="1"/>
        </p:nvCxnSpPr>
        <p:spPr>
          <a:xfrm>
            <a:off x="6096000" y="18669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HẠM DUYÊN 14 - 9Slide.vn">
            <a:extLst>
              <a:ext uri="{FF2B5EF4-FFF2-40B4-BE49-F238E27FC236}">
                <a16:creationId xmlns:a16="http://schemas.microsoft.com/office/drawing/2014/main" id="{490546AA-F4C8-41F4-9453-EF5606484C3B}"/>
              </a:ext>
            </a:extLst>
          </p:cNvPr>
          <p:cNvCxnSpPr/>
          <p:nvPr userDrawn="1"/>
        </p:nvCxnSpPr>
        <p:spPr>
          <a:xfrm>
            <a:off x="6096000" y="24892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HẠM DUYÊN 15 - 9Slide.vn">
            <a:extLst>
              <a:ext uri="{FF2B5EF4-FFF2-40B4-BE49-F238E27FC236}">
                <a16:creationId xmlns:a16="http://schemas.microsoft.com/office/drawing/2014/main" id="{CACDEE12-5D70-40C5-96EB-8F1FFDA689B7}"/>
              </a:ext>
            </a:extLst>
          </p:cNvPr>
          <p:cNvCxnSpPr/>
          <p:nvPr userDrawn="1"/>
        </p:nvCxnSpPr>
        <p:spPr>
          <a:xfrm>
            <a:off x="6096000" y="31115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HẠM DUYÊN 16 - 9Slide.vn">
            <a:extLst>
              <a:ext uri="{FF2B5EF4-FFF2-40B4-BE49-F238E27FC236}">
                <a16:creationId xmlns:a16="http://schemas.microsoft.com/office/drawing/2014/main" id="{7EB71AF0-3A84-4512-A600-45931E6267C3}"/>
              </a:ext>
            </a:extLst>
          </p:cNvPr>
          <p:cNvCxnSpPr/>
          <p:nvPr userDrawn="1"/>
        </p:nvCxnSpPr>
        <p:spPr>
          <a:xfrm>
            <a:off x="6096000" y="37338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HẠM DUYÊN 17 - 9Slide.vn">
            <a:extLst>
              <a:ext uri="{FF2B5EF4-FFF2-40B4-BE49-F238E27FC236}">
                <a16:creationId xmlns:a16="http://schemas.microsoft.com/office/drawing/2014/main" id="{69DC270A-6FA3-4F9A-8A25-68A6E23F5A36}"/>
              </a:ext>
            </a:extLst>
          </p:cNvPr>
          <p:cNvCxnSpPr/>
          <p:nvPr userDrawn="1"/>
        </p:nvCxnSpPr>
        <p:spPr>
          <a:xfrm>
            <a:off x="6096000" y="43561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HẠM DUYÊN 18 - 9Slide.vn">
            <a:extLst>
              <a:ext uri="{FF2B5EF4-FFF2-40B4-BE49-F238E27FC236}">
                <a16:creationId xmlns:a16="http://schemas.microsoft.com/office/drawing/2014/main" id="{672C5549-2E7A-4EA4-9D2D-B8BBBA7B981C}"/>
              </a:ext>
            </a:extLst>
          </p:cNvPr>
          <p:cNvCxnSpPr/>
          <p:nvPr userDrawn="1"/>
        </p:nvCxnSpPr>
        <p:spPr>
          <a:xfrm>
            <a:off x="6096000" y="49784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HẠM DUYÊN 19 - 9Slide.vn">
            <a:extLst>
              <a:ext uri="{FF2B5EF4-FFF2-40B4-BE49-F238E27FC236}">
                <a16:creationId xmlns:a16="http://schemas.microsoft.com/office/drawing/2014/main" id="{A644098A-26FF-430E-AC2C-7EC1A67FA1B7}"/>
              </a:ext>
            </a:extLst>
          </p:cNvPr>
          <p:cNvCxnSpPr/>
          <p:nvPr userDrawn="1"/>
        </p:nvCxnSpPr>
        <p:spPr>
          <a:xfrm>
            <a:off x="6096000" y="56007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HẠM DUYÊN 20 - 9Slide.vn">
            <a:extLst>
              <a:ext uri="{FF2B5EF4-FFF2-40B4-BE49-F238E27FC236}">
                <a16:creationId xmlns:a16="http://schemas.microsoft.com/office/drawing/2014/main" id="{F2558BFB-21D4-4D20-8423-0EECFEF3D6F3}"/>
              </a:ext>
            </a:extLst>
          </p:cNvPr>
          <p:cNvCxnSpPr/>
          <p:nvPr userDrawn="1"/>
        </p:nvCxnSpPr>
        <p:spPr>
          <a:xfrm>
            <a:off x="6096000" y="6223000"/>
            <a:ext cx="6096000" cy="0"/>
          </a:xfrm>
          <a:prstGeom prst="line">
            <a:avLst/>
          </a:prstGeom>
          <a:ln w="19050">
            <a:solidFill>
              <a:srgbClr val="F5F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PHẠM DUYÊN 21 - 9Slide.vn">
            <a:extLst>
              <a:ext uri="{FF2B5EF4-FFF2-40B4-BE49-F238E27FC236}">
                <a16:creationId xmlns:a16="http://schemas.microsoft.com/office/drawing/2014/main" id="{23C2AFEE-81B3-4E0D-9DF6-91AF85E552F8}"/>
              </a:ext>
            </a:extLst>
          </p:cNvPr>
          <p:cNvGrpSpPr/>
          <p:nvPr userDrawn="1"/>
        </p:nvGrpSpPr>
        <p:grpSpPr>
          <a:xfrm>
            <a:off x="503382" y="285434"/>
            <a:ext cx="1045843" cy="349565"/>
            <a:chOff x="404091" y="302492"/>
            <a:chExt cx="1045843" cy="34956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6C97DDC-19EA-42DC-9AFF-258C74772AE3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A41D36E-16BB-482D-A3B7-C3D5E8E73596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PHẠM DUYÊN 22 - 9Slide.vn">
            <a:extLst>
              <a:ext uri="{FF2B5EF4-FFF2-40B4-BE49-F238E27FC236}">
                <a16:creationId xmlns:a16="http://schemas.microsoft.com/office/drawing/2014/main" id="{61B15FB5-C1ED-424C-A782-895C867AEF1D}"/>
              </a:ext>
            </a:extLst>
          </p:cNvPr>
          <p:cNvGrpSpPr/>
          <p:nvPr userDrawn="1"/>
        </p:nvGrpSpPr>
        <p:grpSpPr>
          <a:xfrm>
            <a:off x="2200978" y="285434"/>
            <a:ext cx="1045843" cy="349565"/>
            <a:chOff x="404091" y="302492"/>
            <a:chExt cx="1045843" cy="349565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B4CE69A-CDB8-4C04-B1D0-2815ABCB05FE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347FEDE-6B8F-4D63-8216-C956B568A99E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PHẠM DUYÊN 23 - 9Slide.vn">
            <a:extLst>
              <a:ext uri="{FF2B5EF4-FFF2-40B4-BE49-F238E27FC236}">
                <a16:creationId xmlns:a16="http://schemas.microsoft.com/office/drawing/2014/main" id="{3A96AC7A-0CF5-42E2-8D97-F7E4C9A27C7B}"/>
              </a:ext>
            </a:extLst>
          </p:cNvPr>
          <p:cNvGrpSpPr/>
          <p:nvPr userDrawn="1"/>
        </p:nvGrpSpPr>
        <p:grpSpPr>
          <a:xfrm>
            <a:off x="3898574" y="285434"/>
            <a:ext cx="1045843" cy="349565"/>
            <a:chOff x="404091" y="302492"/>
            <a:chExt cx="1045843" cy="349565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181D756-5D73-4E6D-8F3F-BE2B5C5F7586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F346CA2-5EA4-44E2-9CC9-2BEA46F00D97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PHẠM DUYÊN 24 - 9Slide.vn">
            <a:extLst>
              <a:ext uri="{FF2B5EF4-FFF2-40B4-BE49-F238E27FC236}">
                <a16:creationId xmlns:a16="http://schemas.microsoft.com/office/drawing/2014/main" id="{7AECCB8C-6BA4-40E4-BAB7-4E55DEE0F3BC}"/>
              </a:ext>
            </a:extLst>
          </p:cNvPr>
          <p:cNvGrpSpPr/>
          <p:nvPr userDrawn="1"/>
        </p:nvGrpSpPr>
        <p:grpSpPr>
          <a:xfrm>
            <a:off x="5596170" y="285434"/>
            <a:ext cx="1045843" cy="349565"/>
            <a:chOff x="404091" y="302492"/>
            <a:chExt cx="1045843" cy="34956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92285D4-6033-4509-89A6-15C81DB515BC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766731B-1A6F-4A5C-BD98-FB9140054275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PHẠM DUYÊN 25 - 9Slide.vn">
            <a:extLst>
              <a:ext uri="{FF2B5EF4-FFF2-40B4-BE49-F238E27FC236}">
                <a16:creationId xmlns:a16="http://schemas.microsoft.com/office/drawing/2014/main" id="{F0AD4663-6ECF-4BD0-9938-D879E7C92761}"/>
              </a:ext>
            </a:extLst>
          </p:cNvPr>
          <p:cNvGrpSpPr/>
          <p:nvPr userDrawn="1"/>
        </p:nvGrpSpPr>
        <p:grpSpPr>
          <a:xfrm>
            <a:off x="7293766" y="285434"/>
            <a:ext cx="1045843" cy="349565"/>
            <a:chOff x="404091" y="302492"/>
            <a:chExt cx="1045843" cy="34956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AB6D145-9DD4-49A5-84E2-0C08F7BAA5F9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420E7EE-2B54-48CD-8F36-C8268D4521D5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PHẠM DUYÊN 42 - 9Slide.vn">
            <a:extLst>
              <a:ext uri="{FF2B5EF4-FFF2-40B4-BE49-F238E27FC236}">
                <a16:creationId xmlns:a16="http://schemas.microsoft.com/office/drawing/2014/main" id="{D0CBB03C-FA98-42B3-821B-E406A8A1CA0D}"/>
              </a:ext>
            </a:extLst>
          </p:cNvPr>
          <p:cNvGrpSpPr/>
          <p:nvPr userDrawn="1"/>
        </p:nvGrpSpPr>
        <p:grpSpPr>
          <a:xfrm>
            <a:off x="1566670" y="1267201"/>
            <a:ext cx="3888779" cy="4066799"/>
            <a:chOff x="2751522" y="1752600"/>
            <a:chExt cx="3888779" cy="406679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6685815-0D82-4089-8E30-2A16A9A597C8}"/>
                </a:ext>
              </a:extLst>
            </p:cNvPr>
            <p:cNvSpPr/>
            <p:nvPr userDrawn="1"/>
          </p:nvSpPr>
          <p:spPr>
            <a:xfrm>
              <a:off x="2751522" y="1752600"/>
              <a:ext cx="3787399" cy="3787399"/>
            </a:xfrm>
            <a:custGeom>
              <a:avLst/>
              <a:gdLst>
                <a:gd name="connsiteX0" fmla="*/ 0 w 3787399"/>
                <a:gd name="connsiteY0" fmla="*/ 1893700 h 3787399"/>
                <a:gd name="connsiteX1" fmla="*/ 1893700 w 3787399"/>
                <a:gd name="connsiteY1" fmla="*/ 0 h 3787399"/>
                <a:gd name="connsiteX2" fmla="*/ 3787400 w 3787399"/>
                <a:gd name="connsiteY2" fmla="*/ 1893700 h 3787399"/>
                <a:gd name="connsiteX3" fmla="*/ 1893700 w 3787399"/>
                <a:gd name="connsiteY3" fmla="*/ 3787400 h 3787399"/>
                <a:gd name="connsiteX4" fmla="*/ 0 w 3787399"/>
                <a:gd name="connsiteY4" fmla="*/ 1893700 h 378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399" h="3787399" extrusionOk="0">
                  <a:moveTo>
                    <a:pt x="0" y="1893700"/>
                  </a:moveTo>
                  <a:cubicBezTo>
                    <a:pt x="-177750" y="917735"/>
                    <a:pt x="941344" y="139701"/>
                    <a:pt x="1893700" y="0"/>
                  </a:cubicBezTo>
                  <a:cubicBezTo>
                    <a:pt x="2909838" y="9763"/>
                    <a:pt x="3807715" y="851056"/>
                    <a:pt x="3787400" y="1893700"/>
                  </a:cubicBezTo>
                  <a:cubicBezTo>
                    <a:pt x="3767873" y="3072815"/>
                    <a:pt x="3007802" y="3897706"/>
                    <a:pt x="1893700" y="3787400"/>
                  </a:cubicBezTo>
                  <a:cubicBezTo>
                    <a:pt x="927388" y="3940961"/>
                    <a:pt x="-76251" y="2893828"/>
                    <a:pt x="0" y="1893700"/>
                  </a:cubicBezTo>
                  <a:close/>
                </a:path>
              </a:pathLst>
            </a:custGeom>
            <a:noFill/>
            <a:ln w="38100">
              <a:solidFill>
                <a:srgbClr val="F5F5F5"/>
              </a:solidFill>
              <a:extLst>
                <a:ext uri="{C807C97D-BFC1-408E-A445-0C87EB9F89A2}">
                  <ask:lineSketchStyleProps xmlns:ask="http://schemas.microsoft.com/office/drawing/2018/sketchyshapes" xmlns="" sd="674845984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92DE2CB-4B37-42F7-9E71-E00E4CE79FDD}"/>
                </a:ext>
              </a:extLst>
            </p:cNvPr>
            <p:cNvSpPr/>
            <p:nvPr userDrawn="1"/>
          </p:nvSpPr>
          <p:spPr>
            <a:xfrm rot="18012939">
              <a:off x="2852902" y="2032000"/>
              <a:ext cx="3787399" cy="3787399"/>
            </a:xfrm>
            <a:custGeom>
              <a:avLst/>
              <a:gdLst>
                <a:gd name="connsiteX0" fmla="*/ 0 w 3787399"/>
                <a:gd name="connsiteY0" fmla="*/ 1893700 h 3787399"/>
                <a:gd name="connsiteX1" fmla="*/ 1893700 w 3787399"/>
                <a:gd name="connsiteY1" fmla="*/ 0 h 3787399"/>
                <a:gd name="connsiteX2" fmla="*/ 3787400 w 3787399"/>
                <a:gd name="connsiteY2" fmla="*/ 1893700 h 3787399"/>
                <a:gd name="connsiteX3" fmla="*/ 1893700 w 3787399"/>
                <a:gd name="connsiteY3" fmla="*/ 3787400 h 3787399"/>
                <a:gd name="connsiteX4" fmla="*/ 0 w 3787399"/>
                <a:gd name="connsiteY4" fmla="*/ 1893700 h 378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399" h="3787399" extrusionOk="0">
                  <a:moveTo>
                    <a:pt x="0" y="1893700"/>
                  </a:moveTo>
                  <a:cubicBezTo>
                    <a:pt x="-177750" y="917735"/>
                    <a:pt x="941344" y="139701"/>
                    <a:pt x="1893700" y="0"/>
                  </a:cubicBezTo>
                  <a:cubicBezTo>
                    <a:pt x="2909838" y="9763"/>
                    <a:pt x="3807715" y="851056"/>
                    <a:pt x="3787400" y="1893700"/>
                  </a:cubicBezTo>
                  <a:cubicBezTo>
                    <a:pt x="3767873" y="3072815"/>
                    <a:pt x="3007802" y="3897706"/>
                    <a:pt x="1893700" y="3787400"/>
                  </a:cubicBezTo>
                  <a:cubicBezTo>
                    <a:pt x="927388" y="3940961"/>
                    <a:pt x="-76251" y="2893828"/>
                    <a:pt x="0" y="1893700"/>
                  </a:cubicBezTo>
                  <a:close/>
                </a:path>
              </a:pathLst>
            </a:custGeom>
            <a:noFill/>
            <a:ln w="38100">
              <a:solidFill>
                <a:srgbClr val="F5F5F5"/>
              </a:solidFill>
              <a:extLst>
                <a:ext uri="{C807C97D-BFC1-408E-A445-0C87EB9F89A2}">
                  <ask:lineSketchStyleProps xmlns:ask="http://schemas.microsoft.com/office/drawing/2018/sketchyshapes" xmlns="" sd="674845984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PHẠM DUYÊN 26 - 9Slide.vn">
            <a:extLst>
              <a:ext uri="{FF2B5EF4-FFF2-40B4-BE49-F238E27FC236}">
                <a16:creationId xmlns:a16="http://schemas.microsoft.com/office/drawing/2014/main" id="{39A6A4FB-0A5D-419D-824E-BB11D1766ABA}"/>
              </a:ext>
            </a:extLst>
          </p:cNvPr>
          <p:cNvGrpSpPr/>
          <p:nvPr userDrawn="1"/>
        </p:nvGrpSpPr>
        <p:grpSpPr>
          <a:xfrm>
            <a:off x="8991362" y="285434"/>
            <a:ext cx="1045843" cy="349565"/>
            <a:chOff x="404091" y="302492"/>
            <a:chExt cx="1045843" cy="3495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698AD3E9-4C30-40ED-8E28-AEE1437D1D5B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33C6AE23-E38D-4A3F-847D-4B905AAD04D0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PHẠM DUYÊN 27 - 9Slide.vn">
            <a:extLst>
              <a:ext uri="{FF2B5EF4-FFF2-40B4-BE49-F238E27FC236}">
                <a16:creationId xmlns:a16="http://schemas.microsoft.com/office/drawing/2014/main" id="{3F79DDE0-69CB-481B-B8EB-C006C10FDD5F}"/>
              </a:ext>
            </a:extLst>
          </p:cNvPr>
          <p:cNvGrpSpPr/>
          <p:nvPr userDrawn="1"/>
        </p:nvGrpSpPr>
        <p:grpSpPr>
          <a:xfrm>
            <a:off x="10688957" y="285434"/>
            <a:ext cx="1045843" cy="349565"/>
            <a:chOff x="404091" y="302492"/>
            <a:chExt cx="1045843" cy="349565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C2D14AC3-E7B0-4228-B8B0-CC55C8AB3660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93BDCCC-4E69-4062-A9ED-B7908E1630D1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PHẠM DUYÊN 28 - 9Slide.vn">
            <a:extLst>
              <a:ext uri="{FF2B5EF4-FFF2-40B4-BE49-F238E27FC236}">
                <a16:creationId xmlns:a16="http://schemas.microsoft.com/office/drawing/2014/main" id="{A0D5F7C2-0A10-4E95-8F3A-FBC653E206BF}"/>
              </a:ext>
            </a:extLst>
          </p:cNvPr>
          <p:cNvGrpSpPr/>
          <p:nvPr userDrawn="1"/>
        </p:nvGrpSpPr>
        <p:grpSpPr>
          <a:xfrm rot="16200000" flipH="1">
            <a:off x="11031857" y="1207296"/>
            <a:ext cx="1045843" cy="349565"/>
            <a:chOff x="404091" y="302492"/>
            <a:chExt cx="1045843" cy="349565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1DAC0F7D-DE4D-42E0-8862-D20114E9CFBA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18039AF0-C912-42EE-9EE1-9AE6D0C0C00F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:a16="http://schemas.microsoft.com/office/drawing/2014/main" id="{9A3C930A-CF7D-4F79-B7A6-DCB662FFA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0" y="3454399"/>
            <a:ext cx="12192000" cy="3403601"/>
          </a:xfrm>
          <a:prstGeom prst="rect">
            <a:avLst/>
          </a:prstGeom>
          <a:scene3d>
            <a:camera prst="obliqueBottomRight"/>
            <a:lightRig rig="threePt" dir="t"/>
          </a:scene3d>
        </p:spPr>
      </p:pic>
      <p:grpSp>
        <p:nvGrpSpPr>
          <p:cNvPr id="55" name="PHẠM DUYÊN 29 - 9Slide.vn">
            <a:extLst>
              <a:ext uri="{FF2B5EF4-FFF2-40B4-BE49-F238E27FC236}">
                <a16:creationId xmlns:a16="http://schemas.microsoft.com/office/drawing/2014/main" id="{13CA2D6D-B2AB-4190-8FFA-79E0FA1C818B}"/>
              </a:ext>
            </a:extLst>
          </p:cNvPr>
          <p:cNvGrpSpPr/>
          <p:nvPr userDrawn="1"/>
        </p:nvGrpSpPr>
        <p:grpSpPr>
          <a:xfrm rot="16200000" flipH="1">
            <a:off x="11031857" y="3254218"/>
            <a:ext cx="1045843" cy="349565"/>
            <a:chOff x="404091" y="302492"/>
            <a:chExt cx="1045843" cy="34956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7101C91-3D3D-427E-9167-030FC30E3E84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106F7DB7-5B78-4DE9-B035-3ADAE9F14277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PHẠM DUYÊN 30 - 9Slide.vn">
            <a:extLst>
              <a:ext uri="{FF2B5EF4-FFF2-40B4-BE49-F238E27FC236}">
                <a16:creationId xmlns:a16="http://schemas.microsoft.com/office/drawing/2014/main" id="{0ABA27E3-6486-4286-B9C6-C7953D77E0CA}"/>
              </a:ext>
            </a:extLst>
          </p:cNvPr>
          <p:cNvGrpSpPr/>
          <p:nvPr userDrawn="1"/>
        </p:nvGrpSpPr>
        <p:grpSpPr>
          <a:xfrm rot="16200000" flipH="1">
            <a:off x="11031857" y="5301140"/>
            <a:ext cx="1045843" cy="349565"/>
            <a:chOff x="404091" y="302492"/>
            <a:chExt cx="1045843" cy="349565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649EEFFB-E39D-4A33-8061-ED288B6CA393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332C93EC-EB33-4F87-8694-469CC5DFC33C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PHẠM DUYÊN 32 - 9Slide.vn">
            <a:extLst>
              <a:ext uri="{FF2B5EF4-FFF2-40B4-BE49-F238E27FC236}">
                <a16:creationId xmlns:a16="http://schemas.microsoft.com/office/drawing/2014/main" id="{15CC21CA-8521-44BC-901D-D82CA88A4CDC}"/>
              </a:ext>
            </a:extLst>
          </p:cNvPr>
          <p:cNvGrpSpPr/>
          <p:nvPr userDrawn="1"/>
        </p:nvGrpSpPr>
        <p:grpSpPr>
          <a:xfrm>
            <a:off x="503382" y="6241734"/>
            <a:ext cx="1045843" cy="349565"/>
            <a:chOff x="404091" y="302492"/>
            <a:chExt cx="1045843" cy="34956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2D36D331-83C9-4B00-B74D-8708C3FE40DA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C0E8E7E-3191-4B0B-A23F-7FD7691AA068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PHẠM DUYÊN 33 - 9Slide.vn">
            <a:extLst>
              <a:ext uri="{FF2B5EF4-FFF2-40B4-BE49-F238E27FC236}">
                <a16:creationId xmlns:a16="http://schemas.microsoft.com/office/drawing/2014/main" id="{11E46723-4AD7-48EA-A05B-29F7ABD7F92A}"/>
              </a:ext>
            </a:extLst>
          </p:cNvPr>
          <p:cNvGrpSpPr/>
          <p:nvPr userDrawn="1"/>
        </p:nvGrpSpPr>
        <p:grpSpPr>
          <a:xfrm>
            <a:off x="2200978" y="6241734"/>
            <a:ext cx="1045843" cy="349565"/>
            <a:chOff x="404091" y="302492"/>
            <a:chExt cx="1045843" cy="34956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59CB2C5B-9272-41E0-B3AE-B7FC44FE2E39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51B60FA-C674-4DEB-AA88-F105C6652841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PHẠM DUYÊN 34 - 9Slide.vn">
            <a:extLst>
              <a:ext uri="{FF2B5EF4-FFF2-40B4-BE49-F238E27FC236}">
                <a16:creationId xmlns:a16="http://schemas.microsoft.com/office/drawing/2014/main" id="{6160F29C-60BA-4989-90F7-E20371924B26}"/>
              </a:ext>
            </a:extLst>
          </p:cNvPr>
          <p:cNvGrpSpPr/>
          <p:nvPr userDrawn="1"/>
        </p:nvGrpSpPr>
        <p:grpSpPr>
          <a:xfrm>
            <a:off x="3898574" y="6241734"/>
            <a:ext cx="1045843" cy="349565"/>
            <a:chOff x="404091" y="302492"/>
            <a:chExt cx="1045843" cy="349565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45A383DF-25A3-4F40-A0C0-BDBBD1545209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CDA2B2E2-CB61-470F-BC30-6DD7371AF055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PHẠM DUYÊN 35 - 9Slide.vn">
            <a:extLst>
              <a:ext uri="{FF2B5EF4-FFF2-40B4-BE49-F238E27FC236}">
                <a16:creationId xmlns:a16="http://schemas.microsoft.com/office/drawing/2014/main" id="{0B873F5B-4F9D-4407-8307-213533AEA9D2}"/>
              </a:ext>
            </a:extLst>
          </p:cNvPr>
          <p:cNvGrpSpPr/>
          <p:nvPr userDrawn="1"/>
        </p:nvGrpSpPr>
        <p:grpSpPr>
          <a:xfrm>
            <a:off x="5596170" y="6241734"/>
            <a:ext cx="1045843" cy="349565"/>
            <a:chOff x="404091" y="302492"/>
            <a:chExt cx="1045843" cy="349565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8B64E716-1878-48BA-BE24-51B620657C89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27161820-34D9-49B5-920F-CB02510723E2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PHẠM DUYÊN 36 - 9Slide.vn">
            <a:extLst>
              <a:ext uri="{FF2B5EF4-FFF2-40B4-BE49-F238E27FC236}">
                <a16:creationId xmlns:a16="http://schemas.microsoft.com/office/drawing/2014/main" id="{2ED5FD3D-6E61-489D-8A22-C6409242DF55}"/>
              </a:ext>
            </a:extLst>
          </p:cNvPr>
          <p:cNvGrpSpPr/>
          <p:nvPr userDrawn="1"/>
        </p:nvGrpSpPr>
        <p:grpSpPr>
          <a:xfrm>
            <a:off x="7293766" y="6241734"/>
            <a:ext cx="1045843" cy="349565"/>
            <a:chOff x="404091" y="302492"/>
            <a:chExt cx="1045843" cy="349565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78D5DB96-161F-4D21-AF4A-60A5D5F2B897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2C8DF790-18F4-45C5-B472-2A0BF4591357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PHẠM DUYÊN 37 - 9Slide.vn">
            <a:extLst>
              <a:ext uri="{FF2B5EF4-FFF2-40B4-BE49-F238E27FC236}">
                <a16:creationId xmlns:a16="http://schemas.microsoft.com/office/drawing/2014/main" id="{9F0E817F-E6E2-43D6-9880-B5DEEB95F9FB}"/>
              </a:ext>
            </a:extLst>
          </p:cNvPr>
          <p:cNvGrpSpPr/>
          <p:nvPr userDrawn="1"/>
        </p:nvGrpSpPr>
        <p:grpSpPr>
          <a:xfrm>
            <a:off x="8991362" y="6241734"/>
            <a:ext cx="1045843" cy="349565"/>
            <a:chOff x="404091" y="302492"/>
            <a:chExt cx="1045843" cy="349565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96656EEB-A808-46B4-8966-E6F05241D36C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2592B42A-F36F-4582-BDBD-CF97BFF90500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PHẠM DUYÊN 38 - 9Slide.vn">
            <a:extLst>
              <a:ext uri="{FF2B5EF4-FFF2-40B4-BE49-F238E27FC236}">
                <a16:creationId xmlns:a16="http://schemas.microsoft.com/office/drawing/2014/main" id="{54591C24-6762-433D-9D22-06928DE0230F}"/>
              </a:ext>
            </a:extLst>
          </p:cNvPr>
          <p:cNvGrpSpPr/>
          <p:nvPr userDrawn="1"/>
        </p:nvGrpSpPr>
        <p:grpSpPr>
          <a:xfrm>
            <a:off x="10688957" y="6241734"/>
            <a:ext cx="1045843" cy="349565"/>
            <a:chOff x="404091" y="302492"/>
            <a:chExt cx="1045843" cy="349565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495AA89C-8EB0-473E-B24C-66CD42057D5A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C744A27E-872C-4CE4-8E1B-E198BC514B4E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PHẠM DUYÊN 39 - 9Slide.vn">
            <a:extLst>
              <a:ext uri="{FF2B5EF4-FFF2-40B4-BE49-F238E27FC236}">
                <a16:creationId xmlns:a16="http://schemas.microsoft.com/office/drawing/2014/main" id="{95F7A9F8-7B89-437E-806E-4635395F0662}"/>
              </a:ext>
            </a:extLst>
          </p:cNvPr>
          <p:cNvGrpSpPr/>
          <p:nvPr userDrawn="1"/>
        </p:nvGrpSpPr>
        <p:grpSpPr>
          <a:xfrm rot="16200000" flipH="1">
            <a:off x="155243" y="1207296"/>
            <a:ext cx="1045843" cy="349565"/>
            <a:chOff x="404091" y="302492"/>
            <a:chExt cx="1045843" cy="349565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EDA9A567-4DFD-4B57-9F40-E6ABF2556F73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B86C3916-E639-4EE0-963B-C98440202B6A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PHẠM DUYÊN 40 - 9Slide.vn">
            <a:extLst>
              <a:ext uri="{FF2B5EF4-FFF2-40B4-BE49-F238E27FC236}">
                <a16:creationId xmlns:a16="http://schemas.microsoft.com/office/drawing/2014/main" id="{6D1D94EA-D936-4F42-A0DE-B46F5BE5B2E4}"/>
              </a:ext>
            </a:extLst>
          </p:cNvPr>
          <p:cNvGrpSpPr/>
          <p:nvPr userDrawn="1"/>
        </p:nvGrpSpPr>
        <p:grpSpPr>
          <a:xfrm rot="16200000" flipH="1">
            <a:off x="155243" y="3254218"/>
            <a:ext cx="1045843" cy="349565"/>
            <a:chOff x="404091" y="302492"/>
            <a:chExt cx="1045843" cy="349565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11A49B53-0C95-4DA9-960C-606EE9975F34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5892C6CC-2032-4BD6-8F54-2E97F8BBC040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PHẠM DUYÊN 41 - 9Slide.vn">
            <a:extLst>
              <a:ext uri="{FF2B5EF4-FFF2-40B4-BE49-F238E27FC236}">
                <a16:creationId xmlns:a16="http://schemas.microsoft.com/office/drawing/2014/main" id="{A6411EA3-DC80-46E2-8F79-AD791E0B906B}"/>
              </a:ext>
            </a:extLst>
          </p:cNvPr>
          <p:cNvGrpSpPr/>
          <p:nvPr userDrawn="1"/>
        </p:nvGrpSpPr>
        <p:grpSpPr>
          <a:xfrm rot="16200000" flipH="1">
            <a:off x="155243" y="5301140"/>
            <a:ext cx="1045843" cy="349565"/>
            <a:chOff x="404091" y="302492"/>
            <a:chExt cx="1045843" cy="34956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781FE194-22AA-443F-92DE-2CC3F662676F}"/>
                </a:ext>
              </a:extLst>
            </p:cNvPr>
            <p:cNvSpPr/>
            <p:nvPr userDrawn="1"/>
          </p:nvSpPr>
          <p:spPr>
            <a:xfrm>
              <a:off x="459336" y="347260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513428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870" y="18611"/>
                    <a:pt x="19597" y="-361"/>
                    <a:pt x="42083" y="0"/>
                  </a:cubicBezTo>
                  <a:cubicBezTo>
                    <a:pt x="200055" y="16871"/>
                    <a:pt x="303322" y="-21924"/>
                    <a:pt x="513428" y="0"/>
                  </a:cubicBezTo>
                  <a:cubicBezTo>
                    <a:pt x="723534" y="21924"/>
                    <a:pt x="839830" y="11545"/>
                    <a:pt x="948515" y="0"/>
                  </a:cubicBezTo>
                  <a:cubicBezTo>
                    <a:pt x="969839" y="-631"/>
                    <a:pt x="990500" y="23749"/>
                    <a:pt x="990598" y="42083"/>
                  </a:cubicBezTo>
                  <a:cubicBezTo>
                    <a:pt x="986727" y="110902"/>
                    <a:pt x="991373" y="195270"/>
                    <a:pt x="990598" y="262714"/>
                  </a:cubicBezTo>
                  <a:cubicBezTo>
                    <a:pt x="986125" y="285474"/>
                    <a:pt x="974744" y="302645"/>
                    <a:pt x="948515" y="304797"/>
                  </a:cubicBezTo>
                  <a:cubicBezTo>
                    <a:pt x="756072" y="311080"/>
                    <a:pt x="645398" y="290395"/>
                    <a:pt x="477170" y="304797"/>
                  </a:cubicBezTo>
                  <a:cubicBezTo>
                    <a:pt x="308943" y="319199"/>
                    <a:pt x="168522" y="321398"/>
                    <a:pt x="42083" y="304797"/>
                  </a:cubicBezTo>
                  <a:cubicBezTo>
                    <a:pt x="14910" y="302823"/>
                    <a:pt x="-1910" y="291109"/>
                    <a:pt x="0" y="262714"/>
                  </a:cubicBezTo>
                  <a:cubicBezTo>
                    <a:pt x="5987" y="210987"/>
                    <a:pt x="8339" y="103792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-924" y="21541"/>
                    <a:pt x="13669" y="1115"/>
                    <a:pt x="42083" y="0"/>
                  </a:cubicBezTo>
                  <a:cubicBezTo>
                    <a:pt x="212105" y="-4339"/>
                    <a:pt x="339606" y="-11427"/>
                    <a:pt x="513428" y="0"/>
                  </a:cubicBezTo>
                  <a:cubicBezTo>
                    <a:pt x="687251" y="11427"/>
                    <a:pt x="809018" y="9979"/>
                    <a:pt x="948515" y="0"/>
                  </a:cubicBezTo>
                  <a:cubicBezTo>
                    <a:pt x="973302" y="-2893"/>
                    <a:pt x="988513" y="18237"/>
                    <a:pt x="990598" y="42083"/>
                  </a:cubicBezTo>
                  <a:cubicBezTo>
                    <a:pt x="986193" y="131118"/>
                    <a:pt x="982265" y="161446"/>
                    <a:pt x="990598" y="262714"/>
                  </a:cubicBezTo>
                  <a:cubicBezTo>
                    <a:pt x="989597" y="287092"/>
                    <a:pt x="971718" y="305739"/>
                    <a:pt x="948515" y="304797"/>
                  </a:cubicBezTo>
                  <a:cubicBezTo>
                    <a:pt x="847314" y="287957"/>
                    <a:pt x="601015" y="315002"/>
                    <a:pt x="495299" y="304797"/>
                  </a:cubicBezTo>
                  <a:cubicBezTo>
                    <a:pt x="389583" y="294592"/>
                    <a:pt x="199920" y="289228"/>
                    <a:pt x="42083" y="304797"/>
                  </a:cubicBezTo>
                  <a:cubicBezTo>
                    <a:pt x="17478" y="305510"/>
                    <a:pt x="285" y="284421"/>
                    <a:pt x="0" y="262714"/>
                  </a:cubicBezTo>
                  <a:cubicBezTo>
                    <a:pt x="9330" y="190511"/>
                    <a:pt x="-4367" y="121157"/>
                    <a:pt x="0" y="42083"/>
                  </a:cubicBezTo>
                  <a:close/>
                </a:path>
              </a:pathLst>
            </a:custGeom>
            <a:solidFill>
              <a:srgbClr val="82C9F4"/>
            </a:solidFill>
            <a:ln>
              <a:solidFill>
                <a:srgbClr val="AFDAF5"/>
              </a:solidFill>
              <a:extLst>
                <a:ext uri="{C807C97D-BFC1-408E-A445-0C87EB9F89A2}">
                  <ask:lineSketchStyleProps xmlns:ask="http://schemas.microsoft.com/office/drawing/2018/sketchyshapes" xmlns="" sd="3060161415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10931654-ACA3-46F9-8DCE-E04B1500864A}"/>
                </a:ext>
              </a:extLst>
            </p:cNvPr>
            <p:cNvSpPr/>
            <p:nvPr userDrawn="1"/>
          </p:nvSpPr>
          <p:spPr>
            <a:xfrm>
              <a:off x="404091" y="302492"/>
              <a:ext cx="990598" cy="304797"/>
            </a:xfrm>
            <a:custGeom>
              <a:avLst/>
              <a:gdLst>
                <a:gd name="connsiteX0" fmla="*/ 0 w 990598"/>
                <a:gd name="connsiteY0" fmla="*/ 42083 h 304797"/>
                <a:gd name="connsiteX1" fmla="*/ 42083 w 990598"/>
                <a:gd name="connsiteY1" fmla="*/ 0 h 304797"/>
                <a:gd name="connsiteX2" fmla="*/ 468106 w 990598"/>
                <a:gd name="connsiteY2" fmla="*/ 0 h 304797"/>
                <a:gd name="connsiteX3" fmla="*/ 948515 w 990598"/>
                <a:gd name="connsiteY3" fmla="*/ 0 h 304797"/>
                <a:gd name="connsiteX4" fmla="*/ 990598 w 990598"/>
                <a:gd name="connsiteY4" fmla="*/ 42083 h 304797"/>
                <a:gd name="connsiteX5" fmla="*/ 990598 w 990598"/>
                <a:gd name="connsiteY5" fmla="*/ 262714 h 304797"/>
                <a:gd name="connsiteX6" fmla="*/ 948515 w 990598"/>
                <a:gd name="connsiteY6" fmla="*/ 304797 h 304797"/>
                <a:gd name="connsiteX7" fmla="*/ 477170 w 990598"/>
                <a:gd name="connsiteY7" fmla="*/ 304797 h 304797"/>
                <a:gd name="connsiteX8" fmla="*/ 42083 w 990598"/>
                <a:gd name="connsiteY8" fmla="*/ 304797 h 304797"/>
                <a:gd name="connsiteX9" fmla="*/ 0 w 990598"/>
                <a:gd name="connsiteY9" fmla="*/ 262714 h 304797"/>
                <a:gd name="connsiteX10" fmla="*/ 0 w 990598"/>
                <a:gd name="connsiteY10" fmla="*/ 42083 h 30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598" h="304797" fill="none" extrusionOk="0">
                  <a:moveTo>
                    <a:pt x="0" y="42083"/>
                  </a:moveTo>
                  <a:cubicBezTo>
                    <a:pt x="1977" y="20694"/>
                    <a:pt x="19245" y="722"/>
                    <a:pt x="42083" y="0"/>
                  </a:cubicBezTo>
                  <a:cubicBezTo>
                    <a:pt x="221894" y="10754"/>
                    <a:pt x="318265" y="20007"/>
                    <a:pt x="468106" y="0"/>
                  </a:cubicBezTo>
                  <a:cubicBezTo>
                    <a:pt x="617947" y="-20007"/>
                    <a:pt x="715005" y="-5387"/>
                    <a:pt x="948515" y="0"/>
                  </a:cubicBezTo>
                  <a:cubicBezTo>
                    <a:pt x="972855" y="-357"/>
                    <a:pt x="989439" y="16233"/>
                    <a:pt x="990598" y="42083"/>
                  </a:cubicBezTo>
                  <a:cubicBezTo>
                    <a:pt x="992746" y="141393"/>
                    <a:pt x="995960" y="161966"/>
                    <a:pt x="990598" y="262714"/>
                  </a:cubicBezTo>
                  <a:cubicBezTo>
                    <a:pt x="993037" y="283815"/>
                    <a:pt x="971270" y="305420"/>
                    <a:pt x="948515" y="304797"/>
                  </a:cubicBezTo>
                  <a:cubicBezTo>
                    <a:pt x="752540" y="283418"/>
                    <a:pt x="701366" y="287355"/>
                    <a:pt x="477170" y="304797"/>
                  </a:cubicBezTo>
                  <a:cubicBezTo>
                    <a:pt x="252975" y="322239"/>
                    <a:pt x="229942" y="295145"/>
                    <a:pt x="42083" y="304797"/>
                  </a:cubicBezTo>
                  <a:cubicBezTo>
                    <a:pt x="16663" y="308314"/>
                    <a:pt x="-1358" y="283979"/>
                    <a:pt x="0" y="262714"/>
                  </a:cubicBezTo>
                  <a:cubicBezTo>
                    <a:pt x="10643" y="153138"/>
                    <a:pt x="-2576" y="132647"/>
                    <a:pt x="0" y="42083"/>
                  </a:cubicBezTo>
                  <a:close/>
                </a:path>
                <a:path w="990598" h="304797" stroke="0" extrusionOk="0">
                  <a:moveTo>
                    <a:pt x="0" y="42083"/>
                  </a:moveTo>
                  <a:cubicBezTo>
                    <a:pt x="616" y="20114"/>
                    <a:pt x="17689" y="-2743"/>
                    <a:pt x="42083" y="0"/>
                  </a:cubicBezTo>
                  <a:cubicBezTo>
                    <a:pt x="146263" y="17479"/>
                    <a:pt x="394439" y="-3804"/>
                    <a:pt x="486235" y="0"/>
                  </a:cubicBezTo>
                  <a:cubicBezTo>
                    <a:pt x="578031" y="3804"/>
                    <a:pt x="851471" y="2100"/>
                    <a:pt x="948515" y="0"/>
                  </a:cubicBezTo>
                  <a:cubicBezTo>
                    <a:pt x="972360" y="2281"/>
                    <a:pt x="993333" y="14369"/>
                    <a:pt x="990598" y="42083"/>
                  </a:cubicBezTo>
                  <a:cubicBezTo>
                    <a:pt x="987501" y="138821"/>
                    <a:pt x="995004" y="198704"/>
                    <a:pt x="990598" y="262714"/>
                  </a:cubicBezTo>
                  <a:cubicBezTo>
                    <a:pt x="990760" y="289960"/>
                    <a:pt x="966689" y="304345"/>
                    <a:pt x="948515" y="304797"/>
                  </a:cubicBezTo>
                  <a:cubicBezTo>
                    <a:pt x="773550" y="320872"/>
                    <a:pt x="639850" y="318824"/>
                    <a:pt x="486235" y="304797"/>
                  </a:cubicBezTo>
                  <a:cubicBezTo>
                    <a:pt x="332620" y="290770"/>
                    <a:pt x="192140" y="299897"/>
                    <a:pt x="42083" y="304797"/>
                  </a:cubicBezTo>
                  <a:cubicBezTo>
                    <a:pt x="19067" y="305555"/>
                    <a:pt x="2951" y="287178"/>
                    <a:pt x="0" y="262714"/>
                  </a:cubicBezTo>
                  <a:cubicBezTo>
                    <a:pt x="-8535" y="159310"/>
                    <a:pt x="7179" y="117303"/>
                    <a:pt x="0" y="4208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2774789027">
                    <a:prstGeom prst="roundRect">
                      <a:avLst>
                        <a:gd name="adj" fmla="val 1380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1" name="PHẠM DUYÊN 43 - 9Slide.vn">
            <a:extLst>
              <a:ext uri="{FF2B5EF4-FFF2-40B4-BE49-F238E27FC236}">
                <a16:creationId xmlns:a16="http://schemas.microsoft.com/office/drawing/2014/main" id="{D8FD5FF6-0CFD-456D-9870-06B6C12113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03858" cy="6858000"/>
          </a:xfrm>
          <a:prstGeom prst="rect">
            <a:avLst/>
          </a:prstGeom>
        </p:spPr>
      </p:pic>
      <p:pic>
        <p:nvPicPr>
          <p:cNvPr id="92" name="PHẠM DUYÊN 45 - 9Slide.vn">
            <a:extLst>
              <a:ext uri="{FF2B5EF4-FFF2-40B4-BE49-F238E27FC236}">
                <a16:creationId xmlns:a16="http://schemas.microsoft.com/office/drawing/2014/main" id="{4EB460B9-EA1D-4CAD-A9F4-F71485D746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53" y="2887"/>
            <a:ext cx="1665550" cy="2113886"/>
          </a:xfrm>
          <a:prstGeom prst="rect">
            <a:avLst/>
          </a:prstGeom>
        </p:spPr>
      </p:pic>
      <p:pic>
        <p:nvPicPr>
          <p:cNvPr id="93" name="PHẠM DUYÊN 47 - 9Slide.vn">
            <a:extLst>
              <a:ext uri="{FF2B5EF4-FFF2-40B4-BE49-F238E27FC236}">
                <a16:creationId xmlns:a16="http://schemas.microsoft.com/office/drawing/2014/main" id="{535888E7-A793-4A02-80CB-0E0D239A6A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4"/>
          <a:stretch/>
        </p:blipFill>
        <p:spPr>
          <a:xfrm>
            <a:off x="4842457" y="-12789"/>
            <a:ext cx="1025266" cy="2489200"/>
          </a:xfrm>
          <a:prstGeom prst="rect">
            <a:avLst/>
          </a:prstGeom>
        </p:spPr>
      </p:pic>
      <p:pic>
        <p:nvPicPr>
          <p:cNvPr id="94" name="PHẠM DUYÊN 48 - 9Slide.vn">
            <a:extLst>
              <a:ext uri="{FF2B5EF4-FFF2-40B4-BE49-F238E27FC236}">
                <a16:creationId xmlns:a16="http://schemas.microsoft.com/office/drawing/2014/main" id="{035341C7-E1C3-4294-8CF7-B2CFEF4F04B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085" y="783874"/>
            <a:ext cx="1188534" cy="644262"/>
          </a:xfrm>
          <a:prstGeom prst="rect">
            <a:avLst/>
          </a:prstGeom>
        </p:spPr>
      </p:pic>
      <p:pic>
        <p:nvPicPr>
          <p:cNvPr id="95" name="PHẠM DUYÊN 48 - 9Slide.vn">
            <a:extLst>
              <a:ext uri="{FF2B5EF4-FFF2-40B4-BE49-F238E27FC236}">
                <a16:creationId xmlns:a16="http://schemas.microsoft.com/office/drawing/2014/main" id="{67B2E09F-5E04-42B4-89F1-EE48E3B3898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232" y="1091823"/>
            <a:ext cx="744674" cy="4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7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7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5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0.08919 0.01481 " pathEditMode="relative" rAng="0" ptsTypes="AA">
                                          <p:cBhvr>
                                            <p:cTn id="134" dur="10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3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2.59259E-6 L 0.22552 -0.01319 " pathEditMode="relative" rAng="0" ptsTypes="AA">
                                          <p:cBhvr>
                                            <p:cTn id="139" dur="10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76" y="-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7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7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7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7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75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7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75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7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45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1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8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4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2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0.08919 0.01481 " pathEditMode="relative" rAng="0" ptsTypes="AA">
                                          <p:cBhvr>
                                            <p:cTn id="134" dur="10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3" y="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2.59259E-6 L 0.22552 -0.01319 " pathEditMode="relative" rAng="0" ptsTypes="AA">
                                          <p:cBhvr>
                                            <p:cTn id="139" dur="10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276" y="-6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6F3900F-ED41-4D5B-8286-4E74FA525C0D}"/>
              </a:ext>
            </a:extLst>
          </p:cNvPr>
          <p:cNvGrpSpPr/>
          <p:nvPr userDrawn="1"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cxnSp>
          <p:nvCxnSpPr>
            <p:cNvPr id="11" name="PHẠM DUYÊN 2 - 9Slide.vn">
              <a:extLst>
                <a:ext uri="{FF2B5EF4-FFF2-40B4-BE49-F238E27FC236}">
                  <a16:creationId xmlns:a16="http://schemas.microsoft.com/office/drawing/2014/main" id="{6EB3C771-6D28-4AF4-9385-B9FEDE792285}"/>
                </a:ext>
              </a:extLst>
            </p:cNvPr>
            <p:cNvCxnSpPr/>
            <p:nvPr userDrawn="1"/>
          </p:nvCxnSpPr>
          <p:spPr>
            <a:xfrm>
              <a:off x="6096000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HẠM DUYÊN 3 - 9Slide.vn">
              <a:extLst>
                <a:ext uri="{FF2B5EF4-FFF2-40B4-BE49-F238E27FC236}">
                  <a16:creationId xmlns:a16="http://schemas.microsoft.com/office/drawing/2014/main" id="{63E15CBB-C81B-4C7F-AA87-343A7887B06F}"/>
                </a:ext>
              </a:extLst>
            </p:cNvPr>
            <p:cNvCxnSpPr/>
            <p:nvPr userDrawn="1"/>
          </p:nvCxnSpPr>
          <p:spPr>
            <a:xfrm>
              <a:off x="6773333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HẠM DUYÊN 4 - 9Slide.vn">
              <a:extLst>
                <a:ext uri="{FF2B5EF4-FFF2-40B4-BE49-F238E27FC236}">
                  <a16:creationId xmlns:a16="http://schemas.microsoft.com/office/drawing/2014/main" id="{9E4C1A13-4146-45B8-844F-C44226AF9CA4}"/>
                </a:ext>
              </a:extLst>
            </p:cNvPr>
            <p:cNvCxnSpPr/>
            <p:nvPr userDrawn="1"/>
          </p:nvCxnSpPr>
          <p:spPr>
            <a:xfrm>
              <a:off x="7450666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HẠM DUYÊN 5 - 9Slide.vn">
              <a:extLst>
                <a:ext uri="{FF2B5EF4-FFF2-40B4-BE49-F238E27FC236}">
                  <a16:creationId xmlns:a16="http://schemas.microsoft.com/office/drawing/2014/main" id="{A549CF80-C951-4A63-BEE5-CB3A1B211190}"/>
                </a:ext>
              </a:extLst>
            </p:cNvPr>
            <p:cNvCxnSpPr/>
            <p:nvPr userDrawn="1"/>
          </p:nvCxnSpPr>
          <p:spPr>
            <a:xfrm>
              <a:off x="8127999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HẠM DUYÊN 6 - 9Slide.vn">
              <a:extLst>
                <a:ext uri="{FF2B5EF4-FFF2-40B4-BE49-F238E27FC236}">
                  <a16:creationId xmlns:a16="http://schemas.microsoft.com/office/drawing/2014/main" id="{8120E005-D810-4018-9E21-13C3ED0FF693}"/>
                </a:ext>
              </a:extLst>
            </p:cNvPr>
            <p:cNvCxnSpPr/>
            <p:nvPr userDrawn="1"/>
          </p:nvCxnSpPr>
          <p:spPr>
            <a:xfrm>
              <a:off x="10837331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HẠM DUYÊN 7 - 9Slide.vn">
              <a:extLst>
                <a:ext uri="{FF2B5EF4-FFF2-40B4-BE49-F238E27FC236}">
                  <a16:creationId xmlns:a16="http://schemas.microsoft.com/office/drawing/2014/main" id="{470270EA-DBF8-4A0F-A0F4-FBD6EDBC032E}"/>
                </a:ext>
              </a:extLst>
            </p:cNvPr>
            <p:cNvCxnSpPr/>
            <p:nvPr userDrawn="1"/>
          </p:nvCxnSpPr>
          <p:spPr>
            <a:xfrm>
              <a:off x="11514664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HẠM DUYÊN 8 - 9Slide.vn">
              <a:extLst>
                <a:ext uri="{FF2B5EF4-FFF2-40B4-BE49-F238E27FC236}">
                  <a16:creationId xmlns:a16="http://schemas.microsoft.com/office/drawing/2014/main" id="{0AC85108-36F8-4983-B9F9-174929F439CE}"/>
                </a:ext>
              </a:extLst>
            </p:cNvPr>
            <p:cNvCxnSpPr/>
            <p:nvPr userDrawn="1"/>
          </p:nvCxnSpPr>
          <p:spPr>
            <a:xfrm>
              <a:off x="8805332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HẠM DUYÊN 9 - 9Slide.vn">
              <a:extLst>
                <a:ext uri="{FF2B5EF4-FFF2-40B4-BE49-F238E27FC236}">
                  <a16:creationId xmlns:a16="http://schemas.microsoft.com/office/drawing/2014/main" id="{B2F26F3F-2F19-459C-B6A9-62682922BA4A}"/>
                </a:ext>
              </a:extLst>
            </p:cNvPr>
            <p:cNvCxnSpPr/>
            <p:nvPr userDrawn="1"/>
          </p:nvCxnSpPr>
          <p:spPr>
            <a:xfrm>
              <a:off x="9482665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HẠM DUYÊN 10 - 9Slide.vn">
              <a:extLst>
                <a:ext uri="{FF2B5EF4-FFF2-40B4-BE49-F238E27FC236}">
                  <a16:creationId xmlns:a16="http://schemas.microsoft.com/office/drawing/2014/main" id="{902D8D8F-9678-430B-9C4F-1BCED4080EA8}"/>
                </a:ext>
              </a:extLst>
            </p:cNvPr>
            <p:cNvCxnSpPr/>
            <p:nvPr userDrawn="1"/>
          </p:nvCxnSpPr>
          <p:spPr>
            <a:xfrm>
              <a:off x="10159998" y="0"/>
              <a:ext cx="0" cy="685800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HẠM DUYÊN 11 - 9Slide.vn">
              <a:extLst>
                <a:ext uri="{FF2B5EF4-FFF2-40B4-BE49-F238E27FC236}">
                  <a16:creationId xmlns:a16="http://schemas.microsoft.com/office/drawing/2014/main" id="{BFDD1278-A4FF-4196-A642-567B7111166D}"/>
                </a:ext>
              </a:extLst>
            </p:cNvPr>
            <p:cNvCxnSpPr/>
            <p:nvPr userDrawn="1"/>
          </p:nvCxnSpPr>
          <p:spPr>
            <a:xfrm>
              <a:off x="6096000" y="6223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HẠM DUYÊN 12 - 9Slide.vn">
              <a:extLst>
                <a:ext uri="{FF2B5EF4-FFF2-40B4-BE49-F238E27FC236}">
                  <a16:creationId xmlns:a16="http://schemas.microsoft.com/office/drawing/2014/main" id="{A1927F55-B0BC-4CFC-8F7B-14A742072D1D}"/>
                </a:ext>
              </a:extLst>
            </p:cNvPr>
            <p:cNvCxnSpPr/>
            <p:nvPr userDrawn="1"/>
          </p:nvCxnSpPr>
          <p:spPr>
            <a:xfrm>
              <a:off x="6096000" y="12446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HẠM DUYÊN 13 - 9Slide.vn">
              <a:extLst>
                <a:ext uri="{FF2B5EF4-FFF2-40B4-BE49-F238E27FC236}">
                  <a16:creationId xmlns:a16="http://schemas.microsoft.com/office/drawing/2014/main" id="{B56E3455-D6D7-4743-A810-4530A0D666EC}"/>
                </a:ext>
              </a:extLst>
            </p:cNvPr>
            <p:cNvCxnSpPr/>
            <p:nvPr userDrawn="1"/>
          </p:nvCxnSpPr>
          <p:spPr>
            <a:xfrm>
              <a:off x="6096000" y="18669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HẠM DUYÊN 14 - 9Slide.vn">
              <a:extLst>
                <a:ext uri="{FF2B5EF4-FFF2-40B4-BE49-F238E27FC236}">
                  <a16:creationId xmlns:a16="http://schemas.microsoft.com/office/drawing/2014/main" id="{C04D6AFE-4058-417F-9D8A-4D85D8595EF3}"/>
                </a:ext>
              </a:extLst>
            </p:cNvPr>
            <p:cNvCxnSpPr/>
            <p:nvPr userDrawn="1"/>
          </p:nvCxnSpPr>
          <p:spPr>
            <a:xfrm>
              <a:off x="6096000" y="24892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HẠM DUYÊN 15 - 9Slide.vn">
              <a:extLst>
                <a:ext uri="{FF2B5EF4-FFF2-40B4-BE49-F238E27FC236}">
                  <a16:creationId xmlns:a16="http://schemas.microsoft.com/office/drawing/2014/main" id="{A063EC94-3F8E-404A-B29C-BB736B222969}"/>
                </a:ext>
              </a:extLst>
            </p:cNvPr>
            <p:cNvCxnSpPr/>
            <p:nvPr userDrawn="1"/>
          </p:nvCxnSpPr>
          <p:spPr>
            <a:xfrm>
              <a:off x="6096000" y="31115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HẠM DUYÊN 16 - 9Slide.vn">
              <a:extLst>
                <a:ext uri="{FF2B5EF4-FFF2-40B4-BE49-F238E27FC236}">
                  <a16:creationId xmlns:a16="http://schemas.microsoft.com/office/drawing/2014/main" id="{3674E5A8-ED1F-4873-8168-AF8F8494B73B}"/>
                </a:ext>
              </a:extLst>
            </p:cNvPr>
            <p:cNvCxnSpPr/>
            <p:nvPr userDrawn="1"/>
          </p:nvCxnSpPr>
          <p:spPr>
            <a:xfrm>
              <a:off x="6096000" y="37338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HẠM DUYÊN 17 - 9Slide.vn">
              <a:extLst>
                <a:ext uri="{FF2B5EF4-FFF2-40B4-BE49-F238E27FC236}">
                  <a16:creationId xmlns:a16="http://schemas.microsoft.com/office/drawing/2014/main" id="{80A2E4C2-B1A2-4813-A52E-1A46E94B90AB}"/>
                </a:ext>
              </a:extLst>
            </p:cNvPr>
            <p:cNvCxnSpPr/>
            <p:nvPr userDrawn="1"/>
          </p:nvCxnSpPr>
          <p:spPr>
            <a:xfrm>
              <a:off x="6096000" y="43561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HẠM DUYÊN 18 - 9Slide.vn">
              <a:extLst>
                <a:ext uri="{FF2B5EF4-FFF2-40B4-BE49-F238E27FC236}">
                  <a16:creationId xmlns:a16="http://schemas.microsoft.com/office/drawing/2014/main" id="{9366A622-DD63-427E-9B76-98B1B43E8A8A}"/>
                </a:ext>
              </a:extLst>
            </p:cNvPr>
            <p:cNvCxnSpPr/>
            <p:nvPr userDrawn="1"/>
          </p:nvCxnSpPr>
          <p:spPr>
            <a:xfrm>
              <a:off x="6096000" y="49784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HẠM DUYÊN 19 - 9Slide.vn">
              <a:extLst>
                <a:ext uri="{FF2B5EF4-FFF2-40B4-BE49-F238E27FC236}">
                  <a16:creationId xmlns:a16="http://schemas.microsoft.com/office/drawing/2014/main" id="{CDEA951B-C7CA-43F8-8B46-FA4FF7053728}"/>
                </a:ext>
              </a:extLst>
            </p:cNvPr>
            <p:cNvCxnSpPr/>
            <p:nvPr userDrawn="1"/>
          </p:nvCxnSpPr>
          <p:spPr>
            <a:xfrm>
              <a:off x="6096000" y="56007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HẠM DUYÊN 20 - 9Slide.vn">
              <a:extLst>
                <a:ext uri="{FF2B5EF4-FFF2-40B4-BE49-F238E27FC236}">
                  <a16:creationId xmlns:a16="http://schemas.microsoft.com/office/drawing/2014/main" id="{08BE0C59-8564-4FB3-B231-3CFC2BB20F18}"/>
                </a:ext>
              </a:extLst>
            </p:cNvPr>
            <p:cNvCxnSpPr/>
            <p:nvPr userDrawn="1"/>
          </p:nvCxnSpPr>
          <p:spPr>
            <a:xfrm>
              <a:off x="6096000" y="6223000"/>
              <a:ext cx="6096000" cy="0"/>
            </a:xfrm>
            <a:prstGeom prst="line">
              <a:avLst/>
            </a:prstGeom>
            <a:ln w="19050">
              <a:solidFill>
                <a:srgbClr val="F5F5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A9440896-3ADA-4198-A16B-F145686E9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0" y="3454399"/>
            <a:ext cx="12192000" cy="3403601"/>
          </a:xfrm>
          <a:prstGeom prst="rect">
            <a:avLst/>
          </a:prstGeom>
          <a:scene3d>
            <a:camera prst="obliqueBottomRight"/>
            <a:lightRig rig="threePt" dir="t"/>
          </a:scene3d>
        </p:spPr>
      </p:pic>
      <p:pic>
        <p:nvPicPr>
          <p:cNvPr id="35" name="PHẠM DUYÊN 43 - 9Slide.vn">
            <a:extLst>
              <a:ext uri="{FF2B5EF4-FFF2-40B4-BE49-F238E27FC236}">
                <a16:creationId xmlns:a16="http://schemas.microsoft.com/office/drawing/2014/main" id="{B8A13D4F-8187-4194-8EDF-8793BC23C5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03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" fill="hold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1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6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8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06110B4-3AEF-2AC8-D56E-535F2C69911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8DC263-4A74-4346-A5D1-BAEC7F83695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49" r:id="rId3"/>
    <p:sldLayoutId id="2147483669" r:id="rId4"/>
    <p:sldLayoutId id="2147483668" r:id="rId5"/>
    <p:sldLayoutId id="2147483662" r:id="rId6"/>
    <p:sldLayoutId id="2147483666" r:id="rId7"/>
    <p:sldLayoutId id="2147483660" r:id="rId8"/>
    <p:sldLayoutId id="2147483664" r:id="rId9"/>
    <p:sldLayoutId id="2147483665" r:id="rId10"/>
    <p:sldLayoutId id="2147483661" r:id="rId11"/>
    <p:sldLayoutId id="2147483663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30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40;p28">
            <a:extLst>
              <a:ext uri="{FF2B5EF4-FFF2-40B4-BE49-F238E27FC236}">
                <a16:creationId xmlns:a16="http://schemas.microsoft.com/office/drawing/2014/main" id="{A29EDF47-9655-44A1-92C2-00CCB4C111A2}"/>
              </a:ext>
            </a:extLst>
          </p:cNvPr>
          <p:cNvSpPr/>
          <p:nvPr/>
        </p:nvSpPr>
        <p:spPr>
          <a:xfrm>
            <a:off x="5921602" y="402718"/>
            <a:ext cx="4057734" cy="1865640"/>
          </a:xfrm>
          <a:custGeom>
            <a:avLst/>
            <a:gdLst/>
            <a:ahLst/>
            <a:cxnLst/>
            <a:rect l="l" t="t" r="r" b="b"/>
            <a:pathLst>
              <a:path w="70837" h="32569" extrusionOk="0">
                <a:moveTo>
                  <a:pt x="44028" y="1"/>
                </a:moveTo>
                <a:cubicBezTo>
                  <a:pt x="38418" y="1"/>
                  <a:pt x="33725" y="3926"/>
                  <a:pt x="32543" y="9179"/>
                </a:cubicBezTo>
                <a:cubicBezTo>
                  <a:pt x="31291" y="8738"/>
                  <a:pt x="29946" y="8497"/>
                  <a:pt x="28542" y="8497"/>
                </a:cubicBezTo>
                <a:cubicBezTo>
                  <a:pt x="23176" y="8497"/>
                  <a:pt x="18630" y="12011"/>
                  <a:pt x="17078" y="16864"/>
                </a:cubicBezTo>
                <a:cubicBezTo>
                  <a:pt x="16049" y="14983"/>
                  <a:pt x="14050" y="13708"/>
                  <a:pt x="11755" y="13708"/>
                </a:cubicBezTo>
                <a:cubicBezTo>
                  <a:pt x="8896" y="13708"/>
                  <a:pt x="6501" y="15687"/>
                  <a:pt x="5859" y="18349"/>
                </a:cubicBezTo>
                <a:cubicBezTo>
                  <a:pt x="5248" y="17643"/>
                  <a:pt x="4344" y="17197"/>
                  <a:pt x="3337" y="17197"/>
                </a:cubicBezTo>
                <a:cubicBezTo>
                  <a:pt x="1495" y="17197"/>
                  <a:pt x="1" y="18691"/>
                  <a:pt x="1" y="20534"/>
                </a:cubicBezTo>
                <a:cubicBezTo>
                  <a:pt x="1" y="22378"/>
                  <a:pt x="1495" y="23871"/>
                  <a:pt x="3337" y="23871"/>
                </a:cubicBezTo>
                <a:cubicBezTo>
                  <a:pt x="4559" y="23871"/>
                  <a:pt x="5628" y="23213"/>
                  <a:pt x="6210" y="22231"/>
                </a:cubicBezTo>
                <a:cubicBezTo>
                  <a:pt x="7152" y="24357"/>
                  <a:pt x="9280" y="25840"/>
                  <a:pt x="11755" y="25840"/>
                </a:cubicBezTo>
                <a:cubicBezTo>
                  <a:pt x="13856" y="25840"/>
                  <a:pt x="15705" y="24773"/>
                  <a:pt x="16794" y="23151"/>
                </a:cubicBezTo>
                <a:cubicBezTo>
                  <a:pt x="17989" y="28540"/>
                  <a:pt x="22795" y="32569"/>
                  <a:pt x="28542" y="32569"/>
                </a:cubicBezTo>
                <a:cubicBezTo>
                  <a:pt x="34359" y="32569"/>
                  <a:pt x="39212" y="28442"/>
                  <a:pt x="40333" y="22957"/>
                </a:cubicBezTo>
                <a:cubicBezTo>
                  <a:pt x="41495" y="23340"/>
                  <a:pt x="42737" y="23549"/>
                  <a:pt x="44027" y="23549"/>
                </a:cubicBezTo>
                <a:cubicBezTo>
                  <a:pt x="47136" y="23549"/>
                  <a:pt x="49966" y="22342"/>
                  <a:pt x="52071" y="20372"/>
                </a:cubicBezTo>
                <a:cubicBezTo>
                  <a:pt x="53398" y="21818"/>
                  <a:pt x="55305" y="22726"/>
                  <a:pt x="57424" y="22726"/>
                </a:cubicBezTo>
                <a:cubicBezTo>
                  <a:pt x="59540" y="22726"/>
                  <a:pt x="61442" y="21823"/>
                  <a:pt x="62770" y="20380"/>
                </a:cubicBezTo>
                <a:cubicBezTo>
                  <a:pt x="63462" y="21787"/>
                  <a:pt x="64911" y="22757"/>
                  <a:pt x="66585" y="22757"/>
                </a:cubicBezTo>
                <a:cubicBezTo>
                  <a:pt x="68933" y="22757"/>
                  <a:pt x="70836" y="20854"/>
                  <a:pt x="70836" y="18504"/>
                </a:cubicBezTo>
                <a:cubicBezTo>
                  <a:pt x="70836" y="16154"/>
                  <a:pt x="68933" y="14251"/>
                  <a:pt x="66585" y="14251"/>
                </a:cubicBezTo>
                <a:cubicBezTo>
                  <a:pt x="65889" y="14251"/>
                  <a:pt x="65232" y="14419"/>
                  <a:pt x="64652" y="14716"/>
                </a:cubicBezTo>
                <a:cubicBezTo>
                  <a:pt x="64280" y="11052"/>
                  <a:pt x="61185" y="8192"/>
                  <a:pt x="57424" y="8192"/>
                </a:cubicBezTo>
                <a:cubicBezTo>
                  <a:pt x="56699" y="8192"/>
                  <a:pt x="55999" y="8300"/>
                  <a:pt x="55339" y="8497"/>
                </a:cubicBezTo>
                <a:cubicBezTo>
                  <a:pt x="53920" y="3590"/>
                  <a:pt x="49393" y="1"/>
                  <a:pt x="440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411" tIns="121411" rIns="121411" bIns="121411" anchor="ctr" anchorCtr="0">
            <a:noAutofit/>
          </a:bodyPr>
          <a:lstStyle/>
          <a:p>
            <a:pPr defTabSz="1214209">
              <a:buClr>
                <a:srgbClr val="000000"/>
              </a:buClr>
            </a:pPr>
            <a:endParaRPr sz="185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268;p28">
            <a:extLst>
              <a:ext uri="{FF2B5EF4-FFF2-40B4-BE49-F238E27FC236}">
                <a16:creationId xmlns:a16="http://schemas.microsoft.com/office/drawing/2014/main" id="{820CC0B0-09DA-401A-826C-5DD45DB07BE7}"/>
              </a:ext>
            </a:extLst>
          </p:cNvPr>
          <p:cNvSpPr/>
          <p:nvPr/>
        </p:nvSpPr>
        <p:spPr>
          <a:xfrm>
            <a:off x="627020" y="1616932"/>
            <a:ext cx="2309509" cy="861132"/>
          </a:xfrm>
          <a:custGeom>
            <a:avLst/>
            <a:gdLst/>
            <a:ahLst/>
            <a:cxnLst/>
            <a:rect l="l" t="t" r="r" b="b"/>
            <a:pathLst>
              <a:path w="32237" h="12020" extrusionOk="0">
                <a:moveTo>
                  <a:pt x="20446" y="0"/>
                </a:moveTo>
                <a:cubicBezTo>
                  <a:pt x="18249" y="0"/>
                  <a:pt x="16382" y="1417"/>
                  <a:pt x="15711" y="3389"/>
                </a:cubicBezTo>
                <a:cubicBezTo>
                  <a:pt x="14728" y="2092"/>
                  <a:pt x="13173" y="1255"/>
                  <a:pt x="11421" y="1255"/>
                </a:cubicBezTo>
                <a:cubicBezTo>
                  <a:pt x="9249" y="1255"/>
                  <a:pt x="7379" y="2543"/>
                  <a:pt x="6529" y="4395"/>
                </a:cubicBezTo>
                <a:cubicBezTo>
                  <a:pt x="6136" y="4159"/>
                  <a:pt x="5678" y="4021"/>
                  <a:pt x="5186" y="4021"/>
                </a:cubicBezTo>
                <a:cubicBezTo>
                  <a:pt x="4142" y="4021"/>
                  <a:pt x="3243" y="4634"/>
                  <a:pt x="2823" y="5518"/>
                </a:cubicBezTo>
                <a:cubicBezTo>
                  <a:pt x="2526" y="5202"/>
                  <a:pt x="2104" y="5003"/>
                  <a:pt x="1635" y="5003"/>
                </a:cubicBezTo>
                <a:cubicBezTo>
                  <a:pt x="732" y="5003"/>
                  <a:pt x="0" y="5735"/>
                  <a:pt x="0" y="6638"/>
                </a:cubicBezTo>
                <a:cubicBezTo>
                  <a:pt x="2" y="7540"/>
                  <a:pt x="734" y="8273"/>
                  <a:pt x="1636" y="8273"/>
                </a:cubicBezTo>
                <a:cubicBezTo>
                  <a:pt x="2105" y="8273"/>
                  <a:pt x="2527" y="8074"/>
                  <a:pt x="2825" y="7756"/>
                </a:cubicBezTo>
                <a:cubicBezTo>
                  <a:pt x="3244" y="8642"/>
                  <a:pt x="4143" y="9254"/>
                  <a:pt x="5188" y="9254"/>
                </a:cubicBezTo>
                <a:cubicBezTo>
                  <a:pt x="5679" y="9254"/>
                  <a:pt x="6138" y="9116"/>
                  <a:pt x="6531" y="8881"/>
                </a:cubicBezTo>
                <a:cubicBezTo>
                  <a:pt x="7380" y="10733"/>
                  <a:pt x="9251" y="12019"/>
                  <a:pt x="11422" y="12019"/>
                </a:cubicBezTo>
                <a:cubicBezTo>
                  <a:pt x="13859" y="12019"/>
                  <a:pt x="15918" y="10398"/>
                  <a:pt x="16580" y="8175"/>
                </a:cubicBezTo>
                <a:cubicBezTo>
                  <a:pt x="17497" y="9292"/>
                  <a:pt x="18889" y="10006"/>
                  <a:pt x="20447" y="10006"/>
                </a:cubicBezTo>
                <a:cubicBezTo>
                  <a:pt x="21173" y="10006"/>
                  <a:pt x="21863" y="9849"/>
                  <a:pt x="22487" y="9570"/>
                </a:cubicBezTo>
                <a:cubicBezTo>
                  <a:pt x="23009" y="10930"/>
                  <a:pt x="24329" y="11897"/>
                  <a:pt x="25872" y="11897"/>
                </a:cubicBezTo>
                <a:cubicBezTo>
                  <a:pt x="26888" y="11897"/>
                  <a:pt x="27805" y="11478"/>
                  <a:pt x="28464" y="10806"/>
                </a:cubicBezTo>
                <a:cubicBezTo>
                  <a:pt x="28783" y="10936"/>
                  <a:pt x="29134" y="11008"/>
                  <a:pt x="29499" y="11008"/>
                </a:cubicBezTo>
                <a:cubicBezTo>
                  <a:pt x="31011" y="11008"/>
                  <a:pt x="32236" y="9783"/>
                  <a:pt x="32236" y="8271"/>
                </a:cubicBezTo>
                <a:cubicBezTo>
                  <a:pt x="32236" y="6759"/>
                  <a:pt x="31011" y="5534"/>
                  <a:pt x="29499" y="5534"/>
                </a:cubicBezTo>
                <a:cubicBezTo>
                  <a:pt x="29133" y="5534"/>
                  <a:pt x="28784" y="5606"/>
                  <a:pt x="28464" y="5737"/>
                </a:cubicBezTo>
                <a:cubicBezTo>
                  <a:pt x="27806" y="5063"/>
                  <a:pt x="26888" y="4645"/>
                  <a:pt x="25872" y="4645"/>
                </a:cubicBezTo>
                <a:cubicBezTo>
                  <a:pt x="25725" y="4645"/>
                  <a:pt x="25579" y="4656"/>
                  <a:pt x="25436" y="4671"/>
                </a:cubicBezTo>
                <a:cubicBezTo>
                  <a:pt x="25267" y="2064"/>
                  <a:pt x="23098" y="0"/>
                  <a:pt x="204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411" tIns="121411" rIns="121411" bIns="121411" anchor="ctr" anchorCtr="0">
            <a:noAutofit/>
          </a:bodyPr>
          <a:lstStyle/>
          <a:p>
            <a:pPr defTabSz="1214209">
              <a:buClr>
                <a:srgbClr val="000000"/>
              </a:buClr>
            </a:pPr>
            <a:endParaRPr sz="185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269;p28">
            <a:extLst>
              <a:ext uri="{FF2B5EF4-FFF2-40B4-BE49-F238E27FC236}">
                <a16:creationId xmlns:a16="http://schemas.microsoft.com/office/drawing/2014/main" id="{56FAE4FA-92D3-4845-BC79-F80549EE9438}"/>
              </a:ext>
            </a:extLst>
          </p:cNvPr>
          <p:cNvSpPr/>
          <p:nvPr/>
        </p:nvSpPr>
        <p:spPr>
          <a:xfrm>
            <a:off x="2528678" y="497605"/>
            <a:ext cx="3001611" cy="1119320"/>
          </a:xfrm>
          <a:custGeom>
            <a:avLst/>
            <a:gdLst/>
            <a:ahLst/>
            <a:cxnLst/>
            <a:rect l="l" t="t" r="r" b="b"/>
            <a:pathLst>
              <a:path w="51525" h="19214" extrusionOk="0">
                <a:moveTo>
                  <a:pt x="33270" y="0"/>
                </a:moveTo>
                <a:cubicBezTo>
                  <a:pt x="29373" y="0"/>
                  <a:pt x="26085" y="2591"/>
                  <a:pt x="25027" y="6144"/>
                </a:cubicBezTo>
                <a:cubicBezTo>
                  <a:pt x="23560" y="4357"/>
                  <a:pt x="21335" y="3218"/>
                  <a:pt x="18843" y="3218"/>
                </a:cubicBezTo>
                <a:cubicBezTo>
                  <a:pt x="17682" y="3218"/>
                  <a:pt x="16579" y="3467"/>
                  <a:pt x="15583" y="3914"/>
                </a:cubicBezTo>
                <a:cubicBezTo>
                  <a:pt x="14747" y="1739"/>
                  <a:pt x="12640" y="195"/>
                  <a:pt x="10171" y="195"/>
                </a:cubicBezTo>
                <a:cubicBezTo>
                  <a:pt x="8547" y="195"/>
                  <a:pt x="7080" y="864"/>
                  <a:pt x="6029" y="1940"/>
                </a:cubicBezTo>
                <a:cubicBezTo>
                  <a:pt x="5518" y="1732"/>
                  <a:pt x="4960" y="1617"/>
                  <a:pt x="4376" y="1617"/>
                </a:cubicBezTo>
                <a:cubicBezTo>
                  <a:pt x="1959" y="1617"/>
                  <a:pt x="0" y="3576"/>
                  <a:pt x="0" y="5992"/>
                </a:cubicBezTo>
                <a:cubicBezTo>
                  <a:pt x="0" y="8408"/>
                  <a:pt x="1959" y="10368"/>
                  <a:pt x="4376" y="10368"/>
                </a:cubicBezTo>
                <a:cubicBezTo>
                  <a:pt x="4961" y="10368"/>
                  <a:pt x="5518" y="10252"/>
                  <a:pt x="6029" y="10044"/>
                </a:cubicBezTo>
                <a:cubicBezTo>
                  <a:pt x="7081" y="11120"/>
                  <a:pt x="8547" y="11789"/>
                  <a:pt x="10171" y="11789"/>
                </a:cubicBezTo>
                <a:cubicBezTo>
                  <a:pt x="10407" y="11789"/>
                  <a:pt x="10639" y="11773"/>
                  <a:pt x="10866" y="11746"/>
                </a:cubicBezTo>
                <a:cubicBezTo>
                  <a:pt x="11139" y="15915"/>
                  <a:pt x="14605" y="19213"/>
                  <a:pt x="18842" y="19213"/>
                </a:cubicBezTo>
                <a:cubicBezTo>
                  <a:pt x="22357" y="19213"/>
                  <a:pt x="25337" y="16947"/>
                  <a:pt x="26411" y="13797"/>
                </a:cubicBezTo>
                <a:cubicBezTo>
                  <a:pt x="27981" y="15868"/>
                  <a:pt x="30469" y="17208"/>
                  <a:pt x="33269" y="17208"/>
                </a:cubicBezTo>
                <a:cubicBezTo>
                  <a:pt x="36739" y="17208"/>
                  <a:pt x="39728" y="15151"/>
                  <a:pt x="41087" y="12191"/>
                </a:cubicBezTo>
                <a:cubicBezTo>
                  <a:pt x="41715" y="12568"/>
                  <a:pt x="42448" y="12788"/>
                  <a:pt x="43234" y="12788"/>
                </a:cubicBezTo>
                <a:cubicBezTo>
                  <a:pt x="44903" y="12788"/>
                  <a:pt x="46340" y="11808"/>
                  <a:pt x="47011" y="10394"/>
                </a:cubicBezTo>
                <a:cubicBezTo>
                  <a:pt x="47487" y="10899"/>
                  <a:pt x="48161" y="11217"/>
                  <a:pt x="48911" y="11217"/>
                </a:cubicBezTo>
                <a:cubicBezTo>
                  <a:pt x="50353" y="11217"/>
                  <a:pt x="51522" y="10049"/>
                  <a:pt x="51522" y="8604"/>
                </a:cubicBezTo>
                <a:cubicBezTo>
                  <a:pt x="51525" y="7159"/>
                  <a:pt x="50354" y="5990"/>
                  <a:pt x="48912" y="5990"/>
                </a:cubicBezTo>
                <a:cubicBezTo>
                  <a:pt x="48162" y="5990"/>
                  <a:pt x="47489" y="6307"/>
                  <a:pt x="47012" y="6813"/>
                </a:cubicBezTo>
                <a:cubicBezTo>
                  <a:pt x="46341" y="5398"/>
                  <a:pt x="44905" y="4419"/>
                  <a:pt x="43235" y="4419"/>
                </a:cubicBezTo>
                <a:cubicBezTo>
                  <a:pt x="42450" y="4419"/>
                  <a:pt x="41716" y="4640"/>
                  <a:pt x="41088" y="5017"/>
                </a:cubicBezTo>
                <a:cubicBezTo>
                  <a:pt x="39729" y="2057"/>
                  <a:pt x="36740" y="0"/>
                  <a:pt x="332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411" tIns="121411" rIns="121411" bIns="121411" anchor="ctr" anchorCtr="0">
            <a:noAutofit/>
          </a:bodyPr>
          <a:lstStyle/>
          <a:p>
            <a:pPr defTabSz="1214209">
              <a:buClr>
                <a:srgbClr val="000000"/>
              </a:buClr>
            </a:pPr>
            <a:endParaRPr sz="185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275;p28">
            <a:extLst>
              <a:ext uri="{FF2B5EF4-FFF2-40B4-BE49-F238E27FC236}">
                <a16:creationId xmlns:a16="http://schemas.microsoft.com/office/drawing/2014/main" id="{925B53E0-AA35-4B44-B6DE-F7296819AECF}"/>
              </a:ext>
            </a:extLst>
          </p:cNvPr>
          <p:cNvSpPr/>
          <p:nvPr/>
        </p:nvSpPr>
        <p:spPr>
          <a:xfrm>
            <a:off x="5416443" y="1142940"/>
            <a:ext cx="360102" cy="208369"/>
          </a:xfrm>
          <a:custGeom>
            <a:avLst/>
            <a:gdLst/>
            <a:ahLst/>
            <a:cxnLst/>
            <a:rect l="l" t="t" r="r" b="b"/>
            <a:pathLst>
              <a:path w="3586" h="2075" extrusionOk="0">
                <a:moveTo>
                  <a:pt x="1377" y="0"/>
                </a:moveTo>
                <a:cubicBezTo>
                  <a:pt x="642" y="0"/>
                  <a:pt x="0" y="316"/>
                  <a:pt x="0" y="316"/>
                </a:cubicBezTo>
                <a:cubicBezTo>
                  <a:pt x="0" y="316"/>
                  <a:pt x="442" y="1535"/>
                  <a:pt x="1432" y="1933"/>
                </a:cubicBezTo>
                <a:cubicBezTo>
                  <a:pt x="1688" y="2036"/>
                  <a:pt x="1955" y="2074"/>
                  <a:pt x="2210" y="2074"/>
                </a:cubicBezTo>
                <a:cubicBezTo>
                  <a:pt x="2945" y="2074"/>
                  <a:pt x="3586" y="1759"/>
                  <a:pt x="3586" y="1759"/>
                </a:cubicBezTo>
                <a:cubicBezTo>
                  <a:pt x="3586" y="1759"/>
                  <a:pt x="3144" y="540"/>
                  <a:pt x="2154" y="141"/>
                </a:cubicBezTo>
                <a:cubicBezTo>
                  <a:pt x="1899" y="38"/>
                  <a:pt x="1632" y="0"/>
                  <a:pt x="1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11" tIns="121411" rIns="121411" bIns="121411" anchor="ctr" anchorCtr="0">
            <a:noAutofit/>
          </a:bodyPr>
          <a:lstStyle/>
          <a:p>
            <a:pPr defTabSz="1214209">
              <a:buClr>
                <a:srgbClr val="000000"/>
              </a:buClr>
            </a:pPr>
            <a:endParaRPr sz="185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277;p28">
            <a:extLst>
              <a:ext uri="{FF2B5EF4-FFF2-40B4-BE49-F238E27FC236}">
                <a16:creationId xmlns:a16="http://schemas.microsoft.com/office/drawing/2014/main" id="{0E4AFBDD-33FA-4526-81EE-486A27CB5957}"/>
              </a:ext>
            </a:extLst>
          </p:cNvPr>
          <p:cNvSpPr/>
          <p:nvPr/>
        </p:nvSpPr>
        <p:spPr>
          <a:xfrm>
            <a:off x="4157566" y="2062724"/>
            <a:ext cx="239399" cy="377173"/>
          </a:xfrm>
          <a:custGeom>
            <a:avLst/>
            <a:gdLst/>
            <a:ahLst/>
            <a:cxnLst/>
            <a:rect l="l" t="t" r="r" b="b"/>
            <a:pathLst>
              <a:path w="2384" h="3756" extrusionOk="0">
                <a:moveTo>
                  <a:pt x="1650" y="1"/>
                </a:moveTo>
                <a:cubicBezTo>
                  <a:pt x="1650" y="1"/>
                  <a:pt x="507" y="612"/>
                  <a:pt x="254" y="1650"/>
                </a:cubicBezTo>
                <a:cubicBezTo>
                  <a:pt x="1" y="2687"/>
                  <a:pt x="736" y="3755"/>
                  <a:pt x="736" y="3755"/>
                </a:cubicBezTo>
                <a:cubicBezTo>
                  <a:pt x="736" y="3755"/>
                  <a:pt x="1880" y="3142"/>
                  <a:pt x="2132" y="2105"/>
                </a:cubicBezTo>
                <a:cubicBezTo>
                  <a:pt x="2383" y="1070"/>
                  <a:pt x="1650" y="1"/>
                  <a:pt x="16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11" tIns="121411" rIns="121411" bIns="121411" anchor="ctr" anchorCtr="0">
            <a:noAutofit/>
          </a:bodyPr>
          <a:lstStyle/>
          <a:p>
            <a:pPr defTabSz="1214209">
              <a:buClr>
                <a:srgbClr val="000000"/>
              </a:buClr>
            </a:pPr>
            <a:endParaRPr sz="185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278;p28">
            <a:extLst>
              <a:ext uri="{FF2B5EF4-FFF2-40B4-BE49-F238E27FC236}">
                <a16:creationId xmlns:a16="http://schemas.microsoft.com/office/drawing/2014/main" id="{41EBF013-4363-4373-900C-5762FB82B612}"/>
              </a:ext>
            </a:extLst>
          </p:cNvPr>
          <p:cNvSpPr/>
          <p:nvPr/>
        </p:nvSpPr>
        <p:spPr>
          <a:xfrm>
            <a:off x="2475551" y="1408571"/>
            <a:ext cx="360102" cy="208369"/>
          </a:xfrm>
          <a:custGeom>
            <a:avLst/>
            <a:gdLst/>
            <a:ahLst/>
            <a:cxnLst/>
            <a:rect l="l" t="t" r="r" b="b"/>
            <a:pathLst>
              <a:path w="3586" h="2075" extrusionOk="0">
                <a:moveTo>
                  <a:pt x="1377" y="0"/>
                </a:moveTo>
                <a:cubicBezTo>
                  <a:pt x="642" y="0"/>
                  <a:pt x="0" y="316"/>
                  <a:pt x="0" y="316"/>
                </a:cubicBezTo>
                <a:cubicBezTo>
                  <a:pt x="0" y="316"/>
                  <a:pt x="442" y="1535"/>
                  <a:pt x="1432" y="1933"/>
                </a:cubicBezTo>
                <a:cubicBezTo>
                  <a:pt x="1688" y="2036"/>
                  <a:pt x="1955" y="2074"/>
                  <a:pt x="2210" y="2074"/>
                </a:cubicBezTo>
                <a:cubicBezTo>
                  <a:pt x="2945" y="2074"/>
                  <a:pt x="3586" y="1759"/>
                  <a:pt x="3586" y="1759"/>
                </a:cubicBezTo>
                <a:cubicBezTo>
                  <a:pt x="3586" y="1759"/>
                  <a:pt x="3144" y="540"/>
                  <a:pt x="2154" y="141"/>
                </a:cubicBezTo>
                <a:cubicBezTo>
                  <a:pt x="1899" y="38"/>
                  <a:pt x="1632" y="0"/>
                  <a:pt x="1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11" tIns="121411" rIns="121411" bIns="121411" anchor="ctr" anchorCtr="0">
            <a:noAutofit/>
          </a:bodyPr>
          <a:lstStyle/>
          <a:p>
            <a:pPr defTabSz="1214209">
              <a:buClr>
                <a:srgbClr val="000000"/>
              </a:buClr>
            </a:pPr>
            <a:endParaRPr sz="185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279;p28">
            <a:extLst>
              <a:ext uri="{FF2B5EF4-FFF2-40B4-BE49-F238E27FC236}">
                <a16:creationId xmlns:a16="http://schemas.microsoft.com/office/drawing/2014/main" id="{FB415D75-465A-4DF6-AF92-88E8C91D79F3}"/>
              </a:ext>
            </a:extLst>
          </p:cNvPr>
          <p:cNvSpPr/>
          <p:nvPr/>
        </p:nvSpPr>
        <p:spPr>
          <a:xfrm>
            <a:off x="1140778" y="542279"/>
            <a:ext cx="239399" cy="377173"/>
          </a:xfrm>
          <a:custGeom>
            <a:avLst/>
            <a:gdLst/>
            <a:ahLst/>
            <a:cxnLst/>
            <a:rect l="l" t="t" r="r" b="b"/>
            <a:pathLst>
              <a:path w="2384" h="3756" extrusionOk="0">
                <a:moveTo>
                  <a:pt x="1650" y="1"/>
                </a:moveTo>
                <a:cubicBezTo>
                  <a:pt x="1650" y="1"/>
                  <a:pt x="507" y="612"/>
                  <a:pt x="254" y="1650"/>
                </a:cubicBezTo>
                <a:cubicBezTo>
                  <a:pt x="1" y="2687"/>
                  <a:pt x="736" y="3755"/>
                  <a:pt x="736" y="3755"/>
                </a:cubicBezTo>
                <a:cubicBezTo>
                  <a:pt x="736" y="3755"/>
                  <a:pt x="1880" y="3142"/>
                  <a:pt x="2132" y="2105"/>
                </a:cubicBezTo>
                <a:cubicBezTo>
                  <a:pt x="2383" y="1070"/>
                  <a:pt x="1650" y="1"/>
                  <a:pt x="16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11" tIns="121411" rIns="121411" bIns="121411" anchor="ctr" anchorCtr="0">
            <a:noAutofit/>
          </a:bodyPr>
          <a:lstStyle/>
          <a:p>
            <a:pPr defTabSz="1214209">
              <a:buClr>
                <a:srgbClr val="000000"/>
              </a:buClr>
            </a:pPr>
            <a:endParaRPr sz="185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2" name="图片 26">
            <a:extLst>
              <a:ext uri="{FF2B5EF4-FFF2-40B4-BE49-F238E27FC236}">
                <a16:creationId xmlns:a16="http://schemas.microsoft.com/office/drawing/2014/main" id="{C5715601-9CF2-4CBA-8C17-E8A76702A8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9402" y="3136265"/>
            <a:ext cx="7438152" cy="3707984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pic>
        <p:nvPicPr>
          <p:cNvPr id="143" name="图片 40">
            <a:extLst>
              <a:ext uri="{FF2B5EF4-FFF2-40B4-BE49-F238E27FC236}">
                <a16:creationId xmlns:a16="http://schemas.microsoft.com/office/drawing/2014/main" id="{78EACAC6-5453-45D6-8DC3-97666008BA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1107" y="-38525"/>
            <a:ext cx="4726446" cy="1979531"/>
          </a:xfrm>
          <a:prstGeom prst="rect">
            <a:avLst/>
          </a:prstGeom>
        </p:spPr>
      </p:pic>
      <p:pic>
        <p:nvPicPr>
          <p:cNvPr id="144" name="图片 56">
            <a:extLst>
              <a:ext uri="{FF2B5EF4-FFF2-40B4-BE49-F238E27FC236}">
                <a16:creationId xmlns:a16="http://schemas.microsoft.com/office/drawing/2014/main" id="{80EE95C9-D921-4929-B402-DDC385158B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8259" y="433047"/>
            <a:ext cx="1257744" cy="814078"/>
          </a:xfrm>
          <a:prstGeom prst="rect">
            <a:avLst/>
          </a:prstGeom>
        </p:spPr>
      </p:pic>
      <p:pic>
        <p:nvPicPr>
          <p:cNvPr id="145" name="图片 57">
            <a:extLst>
              <a:ext uri="{FF2B5EF4-FFF2-40B4-BE49-F238E27FC236}">
                <a16:creationId xmlns:a16="http://schemas.microsoft.com/office/drawing/2014/main" id="{2685D33E-20AB-4515-A298-184D074226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1973" y="-124532"/>
            <a:ext cx="1876495" cy="1214566"/>
          </a:xfrm>
          <a:prstGeom prst="rect">
            <a:avLst/>
          </a:prstGeom>
        </p:spPr>
      </p:pic>
      <p:pic>
        <p:nvPicPr>
          <p:cNvPr id="146" name="图片 58">
            <a:extLst>
              <a:ext uri="{FF2B5EF4-FFF2-40B4-BE49-F238E27FC236}">
                <a16:creationId xmlns:a16="http://schemas.microsoft.com/office/drawing/2014/main" id="{26030F62-B2F7-4A0E-890D-2BA0AA9E40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85305" y="3840403"/>
            <a:ext cx="2382480" cy="2382480"/>
          </a:xfrm>
          <a:prstGeom prst="rect">
            <a:avLst/>
          </a:prstGeom>
        </p:spPr>
      </p:pic>
      <p:pic>
        <p:nvPicPr>
          <p:cNvPr id="147" name="图片 14">
            <a:extLst>
              <a:ext uri="{FF2B5EF4-FFF2-40B4-BE49-F238E27FC236}">
                <a16:creationId xmlns:a16="http://schemas.microsoft.com/office/drawing/2014/main" id="{DEBE74F7-BF6D-40DA-80DD-CDD97D71E9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608" y="4886416"/>
            <a:ext cx="2083813" cy="179815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48" name="图片 15">
            <a:extLst>
              <a:ext uri="{FF2B5EF4-FFF2-40B4-BE49-F238E27FC236}">
                <a16:creationId xmlns:a16="http://schemas.microsoft.com/office/drawing/2014/main" id="{3FB72F4E-B2D6-406D-9435-2FADBA69CB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165" y="4548490"/>
            <a:ext cx="2031172" cy="2227793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1" y="78599"/>
            <a:ext cx="1769684" cy="160702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6570" y="56878"/>
            <a:ext cx="6593101" cy="11736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0576" y="429638"/>
            <a:ext cx="4680445" cy="46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" dirty="0" err="1">
                <a:solidFill>
                  <a:schemeClr val="accent2"/>
                </a:solidFill>
                <a:latin typeface="#9Slide07 Cadena" panose="02000503000000020004" pitchFamily="2" charset="0"/>
              </a:rPr>
              <a:t>TRƯỜNG</a:t>
            </a:r>
            <a:r>
              <a:rPr lang="en-US" sz="2390" dirty="0">
                <a:solidFill>
                  <a:schemeClr val="accent2"/>
                </a:solidFill>
                <a:latin typeface="#9Slide07 Cadena" panose="02000503000000020004" pitchFamily="2" charset="0"/>
              </a:rPr>
              <a:t> </a:t>
            </a:r>
            <a:r>
              <a:rPr lang="en-US" sz="2390" dirty="0" err="1">
                <a:solidFill>
                  <a:schemeClr val="accent2"/>
                </a:solidFill>
                <a:latin typeface="#9Slide07 Cadena" panose="02000503000000020004" pitchFamily="2" charset="0"/>
              </a:rPr>
              <a:t>TIỂU</a:t>
            </a:r>
            <a:r>
              <a:rPr lang="en-US" sz="2390" dirty="0">
                <a:solidFill>
                  <a:schemeClr val="accent2"/>
                </a:solidFill>
                <a:latin typeface="#9Slide07 Cadena" panose="02000503000000020004" pitchFamily="2" charset="0"/>
              </a:rPr>
              <a:t> </a:t>
            </a:r>
            <a:r>
              <a:rPr lang="en-US" sz="2390" dirty="0" err="1">
                <a:solidFill>
                  <a:schemeClr val="accent2"/>
                </a:solidFill>
                <a:latin typeface="#9Slide07 Cadena" panose="02000503000000020004" pitchFamily="2" charset="0"/>
              </a:rPr>
              <a:t>HỌC</a:t>
            </a:r>
            <a:r>
              <a:rPr lang="en-US" sz="2390" dirty="0">
                <a:solidFill>
                  <a:schemeClr val="accent2"/>
                </a:solidFill>
                <a:latin typeface="#9Slide07 Cadena" panose="02000503000000020004" pitchFamily="2" charset="0"/>
              </a:rPr>
              <a:t> </a:t>
            </a:r>
            <a:r>
              <a:rPr lang="en-US" sz="2390" dirty="0" err="1">
                <a:solidFill>
                  <a:schemeClr val="accent2"/>
                </a:solidFill>
                <a:latin typeface="#9Slide07 Cadena" panose="02000503000000020004" pitchFamily="2" charset="0"/>
              </a:rPr>
              <a:t>THANH</a:t>
            </a:r>
            <a:r>
              <a:rPr lang="en-US" sz="2390" dirty="0">
                <a:solidFill>
                  <a:schemeClr val="accent2"/>
                </a:solidFill>
                <a:latin typeface="#9Slide07 Cadena" panose="02000503000000020004" pitchFamily="2" charset="0"/>
              </a:rPr>
              <a:t> 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521" y="1834981"/>
            <a:ext cx="10216213" cy="174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378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CHÀO</a:t>
            </a:r>
            <a:r>
              <a:rPr lang="en-US" sz="5378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5378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MỪNG</a:t>
            </a:r>
            <a:r>
              <a:rPr lang="en-US" sz="5378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5378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CÁC</a:t>
            </a:r>
            <a:r>
              <a:rPr lang="en-US" sz="5378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CON </a:t>
            </a:r>
            <a:r>
              <a:rPr lang="en-US" sz="5378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ĐẾN</a:t>
            </a:r>
            <a:r>
              <a:rPr lang="en-US" sz="5378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5378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VỚI</a:t>
            </a:r>
            <a:r>
              <a:rPr lang="en-US" sz="5378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5378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TIẾT</a:t>
            </a:r>
            <a:r>
              <a:rPr lang="en-US" sz="5378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5378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HỌC</a:t>
            </a:r>
            <a:r>
              <a:rPr lang="en-US" sz="5378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</a:p>
        </p:txBody>
      </p:sp>
      <p:pic>
        <p:nvPicPr>
          <p:cNvPr id="23" name="图片 6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847" y="3001149"/>
            <a:ext cx="3893553" cy="2030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05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A3C328-1D09-4947-8293-438E76B6D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10" y="1600200"/>
            <a:ext cx="5862780" cy="29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HẠM DUYÊN 1 1 - 9Slide.vn">
            <a:extLst>
              <a:ext uri="{FF2B5EF4-FFF2-40B4-BE49-F238E27FC236}">
                <a16:creationId xmlns:a16="http://schemas.microsoft.com/office/drawing/2014/main" id="{9DA7CB5F-60F6-4D9A-97EF-94ECCBDA1D4A}"/>
              </a:ext>
            </a:extLst>
          </p:cNvPr>
          <p:cNvGrpSpPr/>
          <p:nvPr/>
        </p:nvGrpSpPr>
        <p:grpSpPr>
          <a:xfrm>
            <a:off x="538957" y="511314"/>
            <a:ext cx="529493" cy="707886"/>
            <a:chOff x="1806355" y="2802652"/>
            <a:chExt cx="745981" cy="997311"/>
          </a:xfrm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21BF0744-0098-4953-AB11-94D966857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8" name="91">
              <a:extLst>
                <a:ext uri="{FF2B5EF4-FFF2-40B4-BE49-F238E27FC236}">
                  <a16:creationId xmlns:a16="http://schemas.microsoft.com/office/drawing/2014/main" id="{7EB12A6B-A58D-44B2-AFA9-6A7CCB0067A0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9" name="PHẠM DUYÊN 1 2 - 9Slide.vn">
            <a:extLst>
              <a:ext uri="{FF2B5EF4-FFF2-40B4-BE49-F238E27FC236}">
                <a16:creationId xmlns:a16="http://schemas.microsoft.com/office/drawing/2014/main" id="{CFE2D588-EA94-4E67-B98B-03B71766B8E7}"/>
              </a:ext>
            </a:extLst>
          </p:cNvPr>
          <p:cNvSpPr txBox="1"/>
          <p:nvPr/>
        </p:nvSpPr>
        <p:spPr>
          <a:xfrm>
            <a:off x="1117599" y="532223"/>
            <a:ext cx="6122865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">
                <a:solidFill>
                  <a:schemeClr val="accent4">
                    <a:lumMod val="75000"/>
                  </a:schemeClr>
                </a:solidFill>
                <a:latin typeface="+mj-lt"/>
              </a:rPr>
              <a:t>a) Tìm số bị chia (theo mẫu).</a:t>
            </a:r>
          </a:p>
        </p:txBody>
      </p:sp>
      <p:sp>
        <p:nvSpPr>
          <p:cNvPr id="11" name="PHẠM DUYÊN 1 4 - 9Slide.vn">
            <a:extLst>
              <a:ext uri="{FF2B5EF4-FFF2-40B4-BE49-F238E27FC236}">
                <a16:creationId xmlns:a16="http://schemas.microsoft.com/office/drawing/2014/main" id="{75257CB3-D143-4F8A-8970-4C92B2D8BB3C}"/>
              </a:ext>
            </a:extLst>
          </p:cNvPr>
          <p:cNvSpPr>
            <a:spLocks/>
          </p:cNvSpPr>
          <p:nvPr/>
        </p:nvSpPr>
        <p:spPr>
          <a:xfrm>
            <a:off x="1266371" y="1803400"/>
            <a:ext cx="4915354" cy="1778000"/>
          </a:xfrm>
          <a:prstGeom prst="roundRect">
            <a:avLst>
              <a:gd name="adj" fmla="val 850"/>
            </a:avLst>
          </a:prstGeom>
          <a:solidFill>
            <a:srgbClr val="FFF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CFBF"/>
              </a:solidFill>
            </a:endParaRPr>
          </a:p>
        </p:txBody>
      </p:sp>
      <p:sp>
        <p:nvSpPr>
          <p:cNvPr id="12" name="PHẠM DUYÊN 1 5 - 9Slide.vn">
            <a:extLst>
              <a:ext uri="{FF2B5EF4-FFF2-40B4-BE49-F238E27FC236}">
                <a16:creationId xmlns:a16="http://schemas.microsoft.com/office/drawing/2014/main" id="{332A5C15-80D5-4D83-A5C8-F43973B97E54}"/>
              </a:ext>
            </a:extLst>
          </p:cNvPr>
          <p:cNvSpPr txBox="1"/>
          <p:nvPr/>
        </p:nvSpPr>
        <p:spPr>
          <a:xfrm>
            <a:off x="1634671" y="2062749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Mẫu:</a:t>
            </a:r>
            <a:endParaRPr lang="en-US" sz="2800">
              <a:latin typeface="+mj-lt"/>
            </a:endParaRPr>
          </a:p>
        </p:txBody>
      </p:sp>
      <p:sp>
        <p:nvSpPr>
          <p:cNvPr id="20" name="Jellyfish 16 - 9Slide.vn">
            <a:extLst>
              <a:ext uri="{FF2B5EF4-FFF2-40B4-BE49-F238E27FC236}">
                <a16:creationId xmlns:a16="http://schemas.microsoft.com/office/drawing/2014/main" id="{7BA96869-F6C0-4C36-8C05-F384F8ED8BA0}"/>
              </a:ext>
            </a:extLst>
          </p:cNvPr>
          <p:cNvSpPr/>
          <p:nvPr/>
        </p:nvSpPr>
        <p:spPr>
          <a:xfrm>
            <a:off x="2920919" y="2081160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Jellyfish 17 - 9Slide.vn">
            <a:extLst>
              <a:ext uri="{FF2B5EF4-FFF2-40B4-BE49-F238E27FC236}">
                <a16:creationId xmlns:a16="http://schemas.microsoft.com/office/drawing/2014/main" id="{AD008EFC-EBA6-468B-BCF5-D4A8DED6F911}"/>
              </a:ext>
            </a:extLst>
          </p:cNvPr>
          <p:cNvSpPr/>
          <p:nvPr/>
        </p:nvSpPr>
        <p:spPr>
          <a:xfrm>
            <a:off x="2967394" y="2109302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Jellyfish 2 - 9Slide.vn">
            <a:extLst>
              <a:ext uri="{FF2B5EF4-FFF2-40B4-BE49-F238E27FC236}">
                <a16:creationId xmlns:a16="http://schemas.microsoft.com/office/drawing/2014/main" id="{D1B5ED1C-B13D-4C7C-B4B9-CFE5CB719860}"/>
              </a:ext>
            </a:extLst>
          </p:cNvPr>
          <p:cNvGrpSpPr/>
          <p:nvPr/>
        </p:nvGrpSpPr>
        <p:grpSpPr>
          <a:xfrm>
            <a:off x="2971183" y="2047124"/>
            <a:ext cx="2757054" cy="553998"/>
            <a:chOff x="6986280" y="3684376"/>
            <a:chExt cx="2757054" cy="553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9B9C00-4870-40E1-860F-F00551488AE3}"/>
                </a:ext>
              </a:extLst>
            </p:cNvPr>
            <p:cNvSpPr txBox="1"/>
            <p:nvPr/>
          </p:nvSpPr>
          <p:spPr>
            <a:xfrm>
              <a:off x="6986280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7D3EAE1-4993-4DEC-8D92-122333797D43}"/>
                    </a:ext>
                  </a:extLst>
                </p:cNvPr>
                <p:cNvSpPr txBox="1"/>
                <p:nvPr/>
              </p:nvSpPr>
              <p:spPr>
                <a:xfrm>
                  <a:off x="7669068" y="3699765"/>
                  <a:ext cx="3834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:</m:t>
                        </m:r>
                      </m:oMath>
                    </m:oMathPara>
                  </a14:m>
                  <a:endParaRPr lang="en-US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7D3EAE1-4993-4DEC-8D92-122333797D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9068" y="3699765"/>
                  <a:ext cx="383438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4A86C8-0FCE-4724-9C8F-1A6772ED3D3A}"/>
                </a:ext>
              </a:extLst>
            </p:cNvPr>
            <p:cNvSpPr txBox="1"/>
            <p:nvPr/>
          </p:nvSpPr>
          <p:spPr>
            <a:xfrm>
              <a:off x="8050068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FFE7E6-4FD5-4FCC-8BB4-504F19EFFAB8}"/>
                </a:ext>
              </a:extLst>
            </p:cNvPr>
            <p:cNvSpPr txBox="1"/>
            <p:nvPr/>
          </p:nvSpPr>
          <p:spPr>
            <a:xfrm>
              <a:off x="9345468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B945F9-C80D-4A01-AF24-B48ADF93249A}"/>
                </a:ext>
              </a:extLst>
            </p:cNvPr>
            <p:cNvSpPr txBox="1"/>
            <p:nvPr/>
          </p:nvSpPr>
          <p:spPr>
            <a:xfrm>
              <a:off x="8735868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24" name="Jellyfish 2 - 9Slide.vn">
            <a:extLst>
              <a:ext uri="{FF2B5EF4-FFF2-40B4-BE49-F238E27FC236}">
                <a16:creationId xmlns:a16="http://schemas.microsoft.com/office/drawing/2014/main" id="{47560781-25E0-439D-9730-91FBA8A283A4}"/>
              </a:ext>
            </a:extLst>
          </p:cNvPr>
          <p:cNvGrpSpPr/>
          <p:nvPr/>
        </p:nvGrpSpPr>
        <p:grpSpPr>
          <a:xfrm>
            <a:off x="2971183" y="2701855"/>
            <a:ext cx="2830675" cy="584775"/>
            <a:chOff x="6986280" y="3684376"/>
            <a:chExt cx="2830675" cy="5847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CCBCDB-A0D3-4C18-97D0-2D3BF4CB118C}"/>
                </a:ext>
              </a:extLst>
            </p:cNvPr>
            <p:cNvSpPr txBox="1"/>
            <p:nvPr/>
          </p:nvSpPr>
          <p:spPr>
            <a:xfrm>
              <a:off x="6986280" y="3699764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082B823-E449-48E7-AFA8-72CF25CC243B}"/>
                    </a:ext>
                  </a:extLst>
                </p:cNvPr>
                <p:cNvSpPr txBox="1"/>
                <p:nvPr/>
              </p:nvSpPr>
              <p:spPr>
                <a:xfrm>
                  <a:off x="7440468" y="3684376"/>
                  <a:ext cx="59182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vi-VN" sz="32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082B823-E449-48E7-AFA8-72CF25CC24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0468" y="3684376"/>
                  <a:ext cx="591829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8F4706-AED9-4C1F-AA3E-0E4C1D742DBF}"/>
                </a:ext>
              </a:extLst>
            </p:cNvPr>
            <p:cNvSpPr txBox="1"/>
            <p:nvPr/>
          </p:nvSpPr>
          <p:spPr>
            <a:xfrm>
              <a:off x="8050068" y="3699764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22715-4A89-44EB-8B3A-9C3531989F01}"/>
                </a:ext>
              </a:extLst>
            </p:cNvPr>
            <p:cNvSpPr txBox="1"/>
            <p:nvPr/>
          </p:nvSpPr>
          <p:spPr>
            <a:xfrm>
              <a:off x="9205889" y="3699764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FEB498-2EF1-4880-817A-52C0C5C334DA}"/>
                </a:ext>
              </a:extLst>
            </p:cNvPr>
            <p:cNvSpPr txBox="1"/>
            <p:nvPr/>
          </p:nvSpPr>
          <p:spPr>
            <a:xfrm>
              <a:off x="8735868" y="3699764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22" name="Jellyfish 16 - 9Slide.vn">
            <a:extLst>
              <a:ext uri="{FF2B5EF4-FFF2-40B4-BE49-F238E27FC236}">
                <a16:creationId xmlns:a16="http://schemas.microsoft.com/office/drawing/2014/main" id="{7AD6A139-A1F7-48CE-A943-91CCFB269F4D}"/>
              </a:ext>
            </a:extLst>
          </p:cNvPr>
          <p:cNvSpPr/>
          <p:nvPr/>
        </p:nvSpPr>
        <p:spPr>
          <a:xfrm>
            <a:off x="5254171" y="2735891"/>
            <a:ext cx="493652" cy="495012"/>
          </a:xfrm>
          <a:prstGeom prst="roundRect">
            <a:avLst>
              <a:gd name="adj" fmla="val 20983"/>
            </a:avLst>
          </a:prstGeom>
          <a:noFill/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Jellyfish 17 - 9Slide.vn">
            <a:extLst>
              <a:ext uri="{FF2B5EF4-FFF2-40B4-BE49-F238E27FC236}">
                <a16:creationId xmlns:a16="http://schemas.microsoft.com/office/drawing/2014/main" id="{CD847488-5B2F-46FB-AE4A-1C8CDAA7331C}"/>
              </a:ext>
            </a:extLst>
          </p:cNvPr>
          <p:cNvSpPr/>
          <p:nvPr/>
        </p:nvSpPr>
        <p:spPr>
          <a:xfrm>
            <a:off x="5287509" y="2764033"/>
            <a:ext cx="42386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Jellyfish 16 - 9Slide.vn">
            <a:extLst>
              <a:ext uri="{FF2B5EF4-FFF2-40B4-BE49-F238E27FC236}">
                <a16:creationId xmlns:a16="http://schemas.microsoft.com/office/drawing/2014/main" id="{023709A6-C3E1-4E1C-9B33-0F5BE7B779D1}"/>
              </a:ext>
            </a:extLst>
          </p:cNvPr>
          <p:cNvSpPr/>
          <p:nvPr/>
        </p:nvSpPr>
        <p:spPr>
          <a:xfrm>
            <a:off x="7315200" y="2015236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Jellyfish 17 - 9Slide.vn">
            <a:extLst>
              <a:ext uri="{FF2B5EF4-FFF2-40B4-BE49-F238E27FC236}">
                <a16:creationId xmlns:a16="http://schemas.microsoft.com/office/drawing/2014/main" id="{6EE6186E-596D-423D-9F51-731C5F61CD34}"/>
              </a:ext>
            </a:extLst>
          </p:cNvPr>
          <p:cNvSpPr/>
          <p:nvPr/>
        </p:nvSpPr>
        <p:spPr>
          <a:xfrm>
            <a:off x="7361675" y="2043378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2" name="Jellyfish 2 - 9Slide.vn">
            <a:extLst>
              <a:ext uri="{FF2B5EF4-FFF2-40B4-BE49-F238E27FC236}">
                <a16:creationId xmlns:a16="http://schemas.microsoft.com/office/drawing/2014/main" id="{A3F3D3F5-8DB0-4619-B6A2-7C78ECFA69D4}"/>
              </a:ext>
            </a:extLst>
          </p:cNvPr>
          <p:cNvGrpSpPr/>
          <p:nvPr/>
        </p:nvGrpSpPr>
        <p:grpSpPr>
          <a:xfrm>
            <a:off x="7365464" y="1981200"/>
            <a:ext cx="2757054" cy="553998"/>
            <a:chOff x="6986280" y="3684376"/>
            <a:chExt cx="2757054" cy="5539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0A05B1-0FE3-4534-A171-E0E86DC408EB}"/>
                </a:ext>
              </a:extLst>
            </p:cNvPr>
            <p:cNvSpPr txBox="1"/>
            <p:nvPr/>
          </p:nvSpPr>
          <p:spPr>
            <a:xfrm>
              <a:off x="6986280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ED64EB1-4708-4420-B09D-195D17D38BC8}"/>
                </a:ext>
              </a:extLst>
            </p:cNvPr>
            <p:cNvSpPr txBox="1"/>
            <p:nvPr/>
          </p:nvSpPr>
          <p:spPr>
            <a:xfrm>
              <a:off x="7640901" y="3684376"/>
              <a:ext cx="2920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4BAD22-8DA2-42F2-940A-93E83603E71E}"/>
                </a:ext>
              </a:extLst>
            </p:cNvPr>
            <p:cNvSpPr txBox="1"/>
            <p:nvPr/>
          </p:nvSpPr>
          <p:spPr>
            <a:xfrm>
              <a:off x="8050068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98BADD7-4DEF-4633-A2A9-222B6D2AECD0}"/>
                </a:ext>
              </a:extLst>
            </p:cNvPr>
            <p:cNvSpPr txBox="1"/>
            <p:nvPr/>
          </p:nvSpPr>
          <p:spPr>
            <a:xfrm>
              <a:off x="9345468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1C4EBC-148B-4BF4-9DD8-53300B396759}"/>
                </a:ext>
              </a:extLst>
            </p:cNvPr>
            <p:cNvSpPr txBox="1"/>
            <p:nvPr/>
          </p:nvSpPr>
          <p:spPr>
            <a:xfrm>
              <a:off x="8735868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67" name="Jellyfish 16 - 9Slide.vn">
            <a:extLst>
              <a:ext uri="{FF2B5EF4-FFF2-40B4-BE49-F238E27FC236}">
                <a16:creationId xmlns:a16="http://schemas.microsoft.com/office/drawing/2014/main" id="{4A76E874-6A57-4C29-A5E3-8734984674C0}"/>
              </a:ext>
            </a:extLst>
          </p:cNvPr>
          <p:cNvSpPr/>
          <p:nvPr/>
        </p:nvSpPr>
        <p:spPr>
          <a:xfrm>
            <a:off x="7315200" y="2918824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Jellyfish 17 - 9Slide.vn">
            <a:extLst>
              <a:ext uri="{FF2B5EF4-FFF2-40B4-BE49-F238E27FC236}">
                <a16:creationId xmlns:a16="http://schemas.microsoft.com/office/drawing/2014/main" id="{35A55AEC-5479-41BD-9FFF-5DAC781A14A8}"/>
              </a:ext>
            </a:extLst>
          </p:cNvPr>
          <p:cNvSpPr/>
          <p:nvPr/>
        </p:nvSpPr>
        <p:spPr>
          <a:xfrm>
            <a:off x="7361675" y="2946966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9" name="Jellyfish 2 - 9Slide.vn">
            <a:extLst>
              <a:ext uri="{FF2B5EF4-FFF2-40B4-BE49-F238E27FC236}">
                <a16:creationId xmlns:a16="http://schemas.microsoft.com/office/drawing/2014/main" id="{3117CC7F-3511-49E3-AE56-FFA35FC2EDD6}"/>
              </a:ext>
            </a:extLst>
          </p:cNvPr>
          <p:cNvGrpSpPr/>
          <p:nvPr/>
        </p:nvGrpSpPr>
        <p:grpSpPr>
          <a:xfrm>
            <a:off x="7365464" y="2884788"/>
            <a:ext cx="2757054" cy="553998"/>
            <a:chOff x="6986280" y="3684376"/>
            <a:chExt cx="2757054" cy="553998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A5AB38F-15E0-4AFD-9F08-260A3418F25C}"/>
                </a:ext>
              </a:extLst>
            </p:cNvPr>
            <p:cNvSpPr txBox="1"/>
            <p:nvPr/>
          </p:nvSpPr>
          <p:spPr>
            <a:xfrm>
              <a:off x="6986280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0D068F-3B85-4C3E-9D84-EE8AFAA1A53A}"/>
                </a:ext>
              </a:extLst>
            </p:cNvPr>
            <p:cNvSpPr txBox="1"/>
            <p:nvPr/>
          </p:nvSpPr>
          <p:spPr>
            <a:xfrm>
              <a:off x="7640901" y="3684376"/>
              <a:ext cx="2920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02737F0-B0C7-4766-B6AA-33A3636B668B}"/>
                </a:ext>
              </a:extLst>
            </p:cNvPr>
            <p:cNvSpPr txBox="1"/>
            <p:nvPr/>
          </p:nvSpPr>
          <p:spPr>
            <a:xfrm>
              <a:off x="8050068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53CABE5-481D-4ED7-9744-5484AB473133}"/>
                </a:ext>
              </a:extLst>
            </p:cNvPr>
            <p:cNvSpPr txBox="1"/>
            <p:nvPr/>
          </p:nvSpPr>
          <p:spPr>
            <a:xfrm>
              <a:off x="9345468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C665661-C083-4F2E-8369-BCCB24573D21}"/>
                </a:ext>
              </a:extLst>
            </p:cNvPr>
            <p:cNvSpPr txBox="1"/>
            <p:nvPr/>
          </p:nvSpPr>
          <p:spPr>
            <a:xfrm>
              <a:off x="8735868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76" name="Jellyfish 16 - 9Slide.vn">
            <a:extLst>
              <a:ext uri="{FF2B5EF4-FFF2-40B4-BE49-F238E27FC236}">
                <a16:creationId xmlns:a16="http://schemas.microsoft.com/office/drawing/2014/main" id="{5426DC83-ACF4-4AA9-A5B6-77D05D750C01}"/>
              </a:ext>
            </a:extLst>
          </p:cNvPr>
          <p:cNvSpPr/>
          <p:nvPr/>
        </p:nvSpPr>
        <p:spPr>
          <a:xfrm>
            <a:off x="7315200" y="3856448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Jellyfish 17 - 9Slide.vn">
            <a:extLst>
              <a:ext uri="{FF2B5EF4-FFF2-40B4-BE49-F238E27FC236}">
                <a16:creationId xmlns:a16="http://schemas.microsoft.com/office/drawing/2014/main" id="{0614CB1A-492B-4718-94AF-C4CA24BB1359}"/>
              </a:ext>
            </a:extLst>
          </p:cNvPr>
          <p:cNvSpPr/>
          <p:nvPr/>
        </p:nvSpPr>
        <p:spPr>
          <a:xfrm>
            <a:off x="7361675" y="3884590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8" name="Jellyfish 2 - 9Slide.vn">
            <a:extLst>
              <a:ext uri="{FF2B5EF4-FFF2-40B4-BE49-F238E27FC236}">
                <a16:creationId xmlns:a16="http://schemas.microsoft.com/office/drawing/2014/main" id="{E49DFB75-29A3-4BE6-8253-10635340059C}"/>
              </a:ext>
            </a:extLst>
          </p:cNvPr>
          <p:cNvGrpSpPr/>
          <p:nvPr/>
        </p:nvGrpSpPr>
        <p:grpSpPr>
          <a:xfrm>
            <a:off x="7365464" y="3822412"/>
            <a:ext cx="2757054" cy="553998"/>
            <a:chOff x="6986280" y="3684376"/>
            <a:chExt cx="2757054" cy="553998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1BDDA1-4584-4B02-B9BC-0DA3FC869FCE}"/>
                </a:ext>
              </a:extLst>
            </p:cNvPr>
            <p:cNvSpPr txBox="1"/>
            <p:nvPr/>
          </p:nvSpPr>
          <p:spPr>
            <a:xfrm>
              <a:off x="6986280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90BDB5E-FCF9-4D81-A169-7C3B35A97F87}"/>
                </a:ext>
              </a:extLst>
            </p:cNvPr>
            <p:cNvSpPr txBox="1"/>
            <p:nvPr/>
          </p:nvSpPr>
          <p:spPr>
            <a:xfrm>
              <a:off x="7640901" y="3684376"/>
              <a:ext cx="2920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CFD7EAE-861B-4ABD-AFE9-D67A405AC29E}"/>
                </a:ext>
              </a:extLst>
            </p:cNvPr>
            <p:cNvSpPr txBox="1"/>
            <p:nvPr/>
          </p:nvSpPr>
          <p:spPr>
            <a:xfrm>
              <a:off x="8050068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2332B47-C036-46E2-8249-85AB71851FF7}"/>
                </a:ext>
              </a:extLst>
            </p:cNvPr>
            <p:cNvSpPr txBox="1"/>
            <p:nvPr/>
          </p:nvSpPr>
          <p:spPr>
            <a:xfrm>
              <a:off x="9345468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0F95FED-8ADF-441A-85FD-08FDBCABCB3A}"/>
                </a:ext>
              </a:extLst>
            </p:cNvPr>
            <p:cNvSpPr txBox="1"/>
            <p:nvPr/>
          </p:nvSpPr>
          <p:spPr>
            <a:xfrm>
              <a:off x="8735868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735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0" grpId="0" animBg="1"/>
      <p:bldP spid="21" grpId="0" animBg="1"/>
      <p:bldP spid="22" grpId="0" animBg="1"/>
      <p:bldP spid="23" grpId="0" animBg="1"/>
      <p:bldP spid="23" grpId="1" animBg="1"/>
      <p:bldP spid="30" grpId="0" animBg="1"/>
      <p:bldP spid="31" grpId="0" animBg="1"/>
      <p:bldP spid="67" grpId="0" animBg="1"/>
      <p:bldP spid="68" grpId="0" animBg="1"/>
      <p:bldP spid="76" grpId="0" animBg="1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Jellyfish 2 - 9Slide.vn">
            <a:extLst>
              <a:ext uri="{FF2B5EF4-FFF2-40B4-BE49-F238E27FC236}">
                <a16:creationId xmlns:a16="http://schemas.microsoft.com/office/drawing/2014/main" id="{633DC6ED-F1E3-4399-9D35-3CD34503D390}"/>
              </a:ext>
            </a:extLst>
          </p:cNvPr>
          <p:cNvGrpSpPr/>
          <p:nvPr/>
        </p:nvGrpSpPr>
        <p:grpSpPr>
          <a:xfrm>
            <a:off x="1730211" y="2244655"/>
            <a:ext cx="2830675" cy="584775"/>
            <a:chOff x="6986280" y="3684376"/>
            <a:chExt cx="2830675" cy="584775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D2D1B55-46FE-4721-9793-EEFCAFD6EE0B}"/>
                </a:ext>
              </a:extLst>
            </p:cNvPr>
            <p:cNvSpPr txBox="1"/>
            <p:nvPr/>
          </p:nvSpPr>
          <p:spPr>
            <a:xfrm>
              <a:off x="6986280" y="3699764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3AC2A859-EB8C-4607-8FB1-F0D701BFACEC}"/>
                    </a:ext>
                  </a:extLst>
                </p:cNvPr>
                <p:cNvSpPr txBox="1"/>
                <p:nvPr/>
              </p:nvSpPr>
              <p:spPr>
                <a:xfrm>
                  <a:off x="7440468" y="3684376"/>
                  <a:ext cx="59182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vi-VN" sz="32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3AC2A859-EB8C-4607-8FB1-F0D701BFAC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0468" y="3684376"/>
                  <a:ext cx="591829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F0F9E69-0541-4892-8149-0E63A9B467C4}"/>
                </a:ext>
              </a:extLst>
            </p:cNvPr>
            <p:cNvSpPr txBox="1"/>
            <p:nvPr/>
          </p:nvSpPr>
          <p:spPr>
            <a:xfrm>
              <a:off x="8050068" y="3699764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C0F9193-2EC5-4E3E-92C7-91C69D85180C}"/>
                </a:ext>
              </a:extLst>
            </p:cNvPr>
            <p:cNvSpPr txBox="1"/>
            <p:nvPr/>
          </p:nvSpPr>
          <p:spPr>
            <a:xfrm>
              <a:off x="9205889" y="3699764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B840779-4F18-4F6D-8776-59E64EDB5543}"/>
                </a:ext>
              </a:extLst>
            </p:cNvPr>
            <p:cNvSpPr txBox="1"/>
            <p:nvPr/>
          </p:nvSpPr>
          <p:spPr>
            <a:xfrm>
              <a:off x="8735868" y="3699764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6" name="PHẠM DUYÊN 1 1 - 9Slide.vn">
            <a:extLst>
              <a:ext uri="{FF2B5EF4-FFF2-40B4-BE49-F238E27FC236}">
                <a16:creationId xmlns:a16="http://schemas.microsoft.com/office/drawing/2014/main" id="{9DA7CB5F-60F6-4D9A-97EF-94ECCBDA1D4A}"/>
              </a:ext>
            </a:extLst>
          </p:cNvPr>
          <p:cNvGrpSpPr/>
          <p:nvPr/>
        </p:nvGrpSpPr>
        <p:grpSpPr>
          <a:xfrm>
            <a:off x="538957" y="511314"/>
            <a:ext cx="529493" cy="707886"/>
            <a:chOff x="1806355" y="2802652"/>
            <a:chExt cx="745981" cy="997311"/>
          </a:xfrm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21BF0744-0098-4953-AB11-94D966857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8" name="91">
              <a:extLst>
                <a:ext uri="{FF2B5EF4-FFF2-40B4-BE49-F238E27FC236}">
                  <a16:creationId xmlns:a16="http://schemas.microsoft.com/office/drawing/2014/main" id="{7EB12A6B-A58D-44B2-AFA9-6A7CCB0067A0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9" name="PHẠM DUYÊN 1 2 - 9Slide.vn">
            <a:extLst>
              <a:ext uri="{FF2B5EF4-FFF2-40B4-BE49-F238E27FC236}">
                <a16:creationId xmlns:a16="http://schemas.microsoft.com/office/drawing/2014/main" id="{CFE2D588-EA94-4E67-B98B-03B71766B8E7}"/>
              </a:ext>
            </a:extLst>
          </p:cNvPr>
          <p:cNvSpPr txBox="1"/>
          <p:nvPr/>
        </p:nvSpPr>
        <p:spPr>
          <a:xfrm>
            <a:off x="1117599" y="532223"/>
            <a:ext cx="6122865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">
                <a:solidFill>
                  <a:schemeClr val="accent4">
                    <a:lumMod val="75000"/>
                  </a:schemeClr>
                </a:solidFill>
                <a:latin typeface="+mj-lt"/>
              </a:rPr>
              <a:t>a) Tìm số bị chia (theo mẫu).</a:t>
            </a:r>
          </a:p>
        </p:txBody>
      </p:sp>
      <p:sp>
        <p:nvSpPr>
          <p:cNvPr id="52" name="Jellyfish 16 - 9Slide.vn">
            <a:extLst>
              <a:ext uri="{FF2B5EF4-FFF2-40B4-BE49-F238E27FC236}">
                <a16:creationId xmlns:a16="http://schemas.microsoft.com/office/drawing/2014/main" id="{5E3992F3-87AB-43E8-BCAD-0388541E370D}"/>
              </a:ext>
            </a:extLst>
          </p:cNvPr>
          <p:cNvSpPr/>
          <p:nvPr/>
        </p:nvSpPr>
        <p:spPr>
          <a:xfrm>
            <a:off x="1707443" y="1634236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Jellyfish 17 - 9Slide.vn">
            <a:extLst>
              <a:ext uri="{FF2B5EF4-FFF2-40B4-BE49-F238E27FC236}">
                <a16:creationId xmlns:a16="http://schemas.microsoft.com/office/drawing/2014/main" id="{7529B88F-B108-4A32-B59B-F0BCAF2538DA}"/>
              </a:ext>
            </a:extLst>
          </p:cNvPr>
          <p:cNvSpPr/>
          <p:nvPr/>
        </p:nvSpPr>
        <p:spPr>
          <a:xfrm>
            <a:off x="1753918" y="1662378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4" name="Jellyfish 2 - 9Slide.vn">
            <a:extLst>
              <a:ext uri="{FF2B5EF4-FFF2-40B4-BE49-F238E27FC236}">
                <a16:creationId xmlns:a16="http://schemas.microsoft.com/office/drawing/2014/main" id="{00CD2CD8-4505-4D6B-BF31-0F941E01D61D}"/>
              </a:ext>
            </a:extLst>
          </p:cNvPr>
          <p:cNvGrpSpPr/>
          <p:nvPr/>
        </p:nvGrpSpPr>
        <p:grpSpPr>
          <a:xfrm>
            <a:off x="1757707" y="1600200"/>
            <a:ext cx="2757054" cy="553998"/>
            <a:chOff x="6986280" y="3684376"/>
            <a:chExt cx="2757054" cy="55399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07C1C5B-BB00-45F5-9632-B04C52D05B05}"/>
                </a:ext>
              </a:extLst>
            </p:cNvPr>
            <p:cNvSpPr txBox="1"/>
            <p:nvPr/>
          </p:nvSpPr>
          <p:spPr>
            <a:xfrm>
              <a:off x="6986280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0E5B36C-8FEF-4A24-83A3-8A9A62157B12}"/>
                </a:ext>
              </a:extLst>
            </p:cNvPr>
            <p:cNvSpPr txBox="1"/>
            <p:nvPr/>
          </p:nvSpPr>
          <p:spPr>
            <a:xfrm>
              <a:off x="7640901" y="3684376"/>
              <a:ext cx="2920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3E66A59-F482-4131-8E74-72AED484BC4A}"/>
                </a:ext>
              </a:extLst>
            </p:cNvPr>
            <p:cNvSpPr txBox="1"/>
            <p:nvPr/>
          </p:nvSpPr>
          <p:spPr>
            <a:xfrm>
              <a:off x="8050068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F8FE6DA-01B4-4BD0-A9C5-AFA9ABC7D929}"/>
                </a:ext>
              </a:extLst>
            </p:cNvPr>
            <p:cNvSpPr txBox="1"/>
            <p:nvPr/>
          </p:nvSpPr>
          <p:spPr>
            <a:xfrm>
              <a:off x="9345468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BFBF051-BD44-497C-B991-0D39E73484AA}"/>
                </a:ext>
              </a:extLst>
            </p:cNvPr>
            <p:cNvSpPr txBox="1"/>
            <p:nvPr/>
          </p:nvSpPr>
          <p:spPr>
            <a:xfrm>
              <a:off x="8735868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100" name="Jellyfish 16 - 9Slide.vn">
            <a:extLst>
              <a:ext uri="{FF2B5EF4-FFF2-40B4-BE49-F238E27FC236}">
                <a16:creationId xmlns:a16="http://schemas.microsoft.com/office/drawing/2014/main" id="{4009F4B5-3CFE-4BE2-ADA8-AFBF6D832459}"/>
              </a:ext>
            </a:extLst>
          </p:cNvPr>
          <p:cNvSpPr/>
          <p:nvPr/>
        </p:nvSpPr>
        <p:spPr>
          <a:xfrm>
            <a:off x="4013199" y="2278691"/>
            <a:ext cx="493652" cy="495012"/>
          </a:xfrm>
          <a:prstGeom prst="roundRect">
            <a:avLst>
              <a:gd name="adj" fmla="val 20983"/>
            </a:avLst>
          </a:prstGeom>
          <a:noFill/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Jellyfish 17 - 9Slide.vn">
            <a:extLst>
              <a:ext uri="{FF2B5EF4-FFF2-40B4-BE49-F238E27FC236}">
                <a16:creationId xmlns:a16="http://schemas.microsoft.com/office/drawing/2014/main" id="{7973CB62-B309-4255-9EAC-09621057B3F8}"/>
              </a:ext>
            </a:extLst>
          </p:cNvPr>
          <p:cNvSpPr/>
          <p:nvPr/>
        </p:nvSpPr>
        <p:spPr>
          <a:xfrm>
            <a:off x="4046537" y="2306833"/>
            <a:ext cx="42386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8" name="Jellyfish 2 - 9Slide.vn">
            <a:extLst>
              <a:ext uri="{FF2B5EF4-FFF2-40B4-BE49-F238E27FC236}">
                <a16:creationId xmlns:a16="http://schemas.microsoft.com/office/drawing/2014/main" id="{A343B5D4-E1E8-40A1-A452-2FFFD9D995A1}"/>
              </a:ext>
            </a:extLst>
          </p:cNvPr>
          <p:cNvGrpSpPr/>
          <p:nvPr/>
        </p:nvGrpSpPr>
        <p:grpSpPr>
          <a:xfrm>
            <a:off x="7907157" y="2244655"/>
            <a:ext cx="2830675" cy="584775"/>
            <a:chOff x="6986280" y="3684376"/>
            <a:chExt cx="2830675" cy="584775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0A7615B-37D6-4AEC-9916-645044E90A76}"/>
                </a:ext>
              </a:extLst>
            </p:cNvPr>
            <p:cNvSpPr txBox="1"/>
            <p:nvPr/>
          </p:nvSpPr>
          <p:spPr>
            <a:xfrm>
              <a:off x="6986280" y="3699764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EB54317B-16A4-4C23-BAB2-9E0BAF7CC5A9}"/>
                    </a:ext>
                  </a:extLst>
                </p:cNvPr>
                <p:cNvSpPr txBox="1"/>
                <p:nvPr/>
              </p:nvSpPr>
              <p:spPr>
                <a:xfrm>
                  <a:off x="7440468" y="3684376"/>
                  <a:ext cx="59182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vi-VN" sz="32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EB54317B-16A4-4C23-BAB2-9E0BAF7CC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0468" y="3684376"/>
                  <a:ext cx="591829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E219A63-C7B6-4521-AC60-74EC85615C68}"/>
                </a:ext>
              </a:extLst>
            </p:cNvPr>
            <p:cNvSpPr txBox="1"/>
            <p:nvPr/>
          </p:nvSpPr>
          <p:spPr>
            <a:xfrm>
              <a:off x="8050068" y="3699764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7B083D9-478F-4D18-A276-944758EC6B79}"/>
                </a:ext>
              </a:extLst>
            </p:cNvPr>
            <p:cNvSpPr txBox="1"/>
            <p:nvPr/>
          </p:nvSpPr>
          <p:spPr>
            <a:xfrm>
              <a:off x="9205889" y="3699764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1E338DB-DB22-4A8A-BD9F-87F1111103E1}"/>
                </a:ext>
              </a:extLst>
            </p:cNvPr>
            <p:cNvSpPr txBox="1"/>
            <p:nvPr/>
          </p:nvSpPr>
          <p:spPr>
            <a:xfrm>
              <a:off x="8735868" y="3699764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124" name="Jellyfish 16 - 9Slide.vn">
            <a:extLst>
              <a:ext uri="{FF2B5EF4-FFF2-40B4-BE49-F238E27FC236}">
                <a16:creationId xmlns:a16="http://schemas.microsoft.com/office/drawing/2014/main" id="{BE34251A-7995-42F5-806F-7F30023CB46F}"/>
              </a:ext>
            </a:extLst>
          </p:cNvPr>
          <p:cNvSpPr/>
          <p:nvPr/>
        </p:nvSpPr>
        <p:spPr>
          <a:xfrm>
            <a:off x="7860682" y="1630607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Jellyfish 17 - 9Slide.vn">
            <a:extLst>
              <a:ext uri="{FF2B5EF4-FFF2-40B4-BE49-F238E27FC236}">
                <a16:creationId xmlns:a16="http://schemas.microsoft.com/office/drawing/2014/main" id="{3C46FF0C-C7AD-4BC6-9B59-9939A578D7B8}"/>
              </a:ext>
            </a:extLst>
          </p:cNvPr>
          <p:cNvSpPr/>
          <p:nvPr/>
        </p:nvSpPr>
        <p:spPr>
          <a:xfrm>
            <a:off x="7907157" y="1658749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26" name="Jellyfish 2 - 9Slide.vn">
            <a:extLst>
              <a:ext uri="{FF2B5EF4-FFF2-40B4-BE49-F238E27FC236}">
                <a16:creationId xmlns:a16="http://schemas.microsoft.com/office/drawing/2014/main" id="{79D1AC8B-6CFC-444C-8549-6355AE7A92C0}"/>
              </a:ext>
            </a:extLst>
          </p:cNvPr>
          <p:cNvGrpSpPr/>
          <p:nvPr/>
        </p:nvGrpSpPr>
        <p:grpSpPr>
          <a:xfrm>
            <a:off x="7910946" y="1596571"/>
            <a:ext cx="2757054" cy="553998"/>
            <a:chOff x="6986280" y="3684376"/>
            <a:chExt cx="2757054" cy="553998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0859069-31B0-4585-9938-401B53527376}"/>
                </a:ext>
              </a:extLst>
            </p:cNvPr>
            <p:cNvSpPr txBox="1"/>
            <p:nvPr/>
          </p:nvSpPr>
          <p:spPr>
            <a:xfrm>
              <a:off x="6986280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7818B12-06B5-42CA-B50A-1A113482E2B7}"/>
                </a:ext>
              </a:extLst>
            </p:cNvPr>
            <p:cNvSpPr txBox="1"/>
            <p:nvPr/>
          </p:nvSpPr>
          <p:spPr>
            <a:xfrm>
              <a:off x="7640901" y="3684376"/>
              <a:ext cx="2920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339D65A-29A9-48C1-A085-482C29D244C7}"/>
                </a:ext>
              </a:extLst>
            </p:cNvPr>
            <p:cNvSpPr txBox="1"/>
            <p:nvPr/>
          </p:nvSpPr>
          <p:spPr>
            <a:xfrm>
              <a:off x="8050068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3AC885E-E155-4172-8031-B98E573C935D}"/>
                </a:ext>
              </a:extLst>
            </p:cNvPr>
            <p:cNvSpPr txBox="1"/>
            <p:nvPr/>
          </p:nvSpPr>
          <p:spPr>
            <a:xfrm>
              <a:off x="9345468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1520BCD-4937-4404-B773-C0585D10DA13}"/>
                </a:ext>
              </a:extLst>
            </p:cNvPr>
            <p:cNvSpPr txBox="1"/>
            <p:nvPr/>
          </p:nvSpPr>
          <p:spPr>
            <a:xfrm>
              <a:off x="8735868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132" name="Jellyfish 16 - 9Slide.vn">
            <a:extLst>
              <a:ext uri="{FF2B5EF4-FFF2-40B4-BE49-F238E27FC236}">
                <a16:creationId xmlns:a16="http://schemas.microsoft.com/office/drawing/2014/main" id="{59455AA5-AF5E-481C-841A-7D1AD3807058}"/>
              </a:ext>
            </a:extLst>
          </p:cNvPr>
          <p:cNvSpPr/>
          <p:nvPr/>
        </p:nvSpPr>
        <p:spPr>
          <a:xfrm>
            <a:off x="10190145" y="2278691"/>
            <a:ext cx="493652" cy="495012"/>
          </a:xfrm>
          <a:prstGeom prst="roundRect">
            <a:avLst>
              <a:gd name="adj" fmla="val 20983"/>
            </a:avLst>
          </a:prstGeom>
          <a:noFill/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Jellyfish 17 - 9Slide.vn">
            <a:extLst>
              <a:ext uri="{FF2B5EF4-FFF2-40B4-BE49-F238E27FC236}">
                <a16:creationId xmlns:a16="http://schemas.microsoft.com/office/drawing/2014/main" id="{E695F49D-737E-4D4F-A06D-91D48BFAE842}"/>
              </a:ext>
            </a:extLst>
          </p:cNvPr>
          <p:cNvSpPr/>
          <p:nvPr/>
        </p:nvSpPr>
        <p:spPr>
          <a:xfrm>
            <a:off x="10223483" y="2306833"/>
            <a:ext cx="42386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34" name="Jellyfish 2 - 9Slide.vn">
            <a:extLst>
              <a:ext uri="{FF2B5EF4-FFF2-40B4-BE49-F238E27FC236}">
                <a16:creationId xmlns:a16="http://schemas.microsoft.com/office/drawing/2014/main" id="{BC7B8030-95C4-479A-9506-1579E376A41A}"/>
              </a:ext>
            </a:extLst>
          </p:cNvPr>
          <p:cNvGrpSpPr/>
          <p:nvPr/>
        </p:nvGrpSpPr>
        <p:grpSpPr>
          <a:xfrm>
            <a:off x="4630557" y="4023552"/>
            <a:ext cx="2830675" cy="584775"/>
            <a:chOff x="6986280" y="3684376"/>
            <a:chExt cx="2830675" cy="584775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AC38504-0303-4682-90BB-2A7526862CD0}"/>
                </a:ext>
              </a:extLst>
            </p:cNvPr>
            <p:cNvSpPr txBox="1"/>
            <p:nvPr/>
          </p:nvSpPr>
          <p:spPr>
            <a:xfrm>
              <a:off x="6986280" y="3699764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8AFE09DB-8FB5-47E4-9380-32C183D0A384}"/>
                    </a:ext>
                  </a:extLst>
                </p:cNvPr>
                <p:cNvSpPr txBox="1"/>
                <p:nvPr/>
              </p:nvSpPr>
              <p:spPr>
                <a:xfrm>
                  <a:off x="7440468" y="3684376"/>
                  <a:ext cx="59182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vi-VN" sz="32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8AFE09DB-8FB5-47E4-9380-32C183D0A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0468" y="3684376"/>
                  <a:ext cx="591829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BFC59C6-B8AA-4971-B572-DE8671B9CEF1}"/>
                </a:ext>
              </a:extLst>
            </p:cNvPr>
            <p:cNvSpPr txBox="1"/>
            <p:nvPr/>
          </p:nvSpPr>
          <p:spPr>
            <a:xfrm>
              <a:off x="8050068" y="3699764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7D43E37-9876-4F74-97DE-5C8ADFC72719}"/>
                </a:ext>
              </a:extLst>
            </p:cNvPr>
            <p:cNvSpPr txBox="1"/>
            <p:nvPr/>
          </p:nvSpPr>
          <p:spPr>
            <a:xfrm>
              <a:off x="9205889" y="3699764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3E54420-CE13-4008-A270-2A54309420A1}"/>
                </a:ext>
              </a:extLst>
            </p:cNvPr>
            <p:cNvSpPr txBox="1"/>
            <p:nvPr/>
          </p:nvSpPr>
          <p:spPr>
            <a:xfrm>
              <a:off x="8735868" y="3699764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140" name="Jellyfish 16 - 9Slide.vn">
            <a:extLst>
              <a:ext uri="{FF2B5EF4-FFF2-40B4-BE49-F238E27FC236}">
                <a16:creationId xmlns:a16="http://schemas.microsoft.com/office/drawing/2014/main" id="{D0E79482-ABA5-4DC3-A9F6-DEFD8CD3EAC2}"/>
              </a:ext>
            </a:extLst>
          </p:cNvPr>
          <p:cNvSpPr/>
          <p:nvPr/>
        </p:nvSpPr>
        <p:spPr>
          <a:xfrm>
            <a:off x="4584082" y="3475448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Jellyfish 17 - 9Slide.vn">
            <a:extLst>
              <a:ext uri="{FF2B5EF4-FFF2-40B4-BE49-F238E27FC236}">
                <a16:creationId xmlns:a16="http://schemas.microsoft.com/office/drawing/2014/main" id="{CD3695BD-2021-46F4-A5DE-2E8F6CC2FCE6}"/>
              </a:ext>
            </a:extLst>
          </p:cNvPr>
          <p:cNvSpPr/>
          <p:nvPr/>
        </p:nvSpPr>
        <p:spPr>
          <a:xfrm>
            <a:off x="4630557" y="3503590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2" name="Jellyfish 2 - 9Slide.vn">
            <a:extLst>
              <a:ext uri="{FF2B5EF4-FFF2-40B4-BE49-F238E27FC236}">
                <a16:creationId xmlns:a16="http://schemas.microsoft.com/office/drawing/2014/main" id="{AAC80503-0B34-40AD-BF37-99D40629145A}"/>
              </a:ext>
            </a:extLst>
          </p:cNvPr>
          <p:cNvGrpSpPr/>
          <p:nvPr/>
        </p:nvGrpSpPr>
        <p:grpSpPr>
          <a:xfrm>
            <a:off x="4634346" y="3441412"/>
            <a:ext cx="2757054" cy="553998"/>
            <a:chOff x="6986280" y="3684376"/>
            <a:chExt cx="2757054" cy="553998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C1A998B-AC79-46CC-8B6B-FC996C44904F}"/>
                </a:ext>
              </a:extLst>
            </p:cNvPr>
            <p:cNvSpPr txBox="1"/>
            <p:nvPr/>
          </p:nvSpPr>
          <p:spPr>
            <a:xfrm>
              <a:off x="6986280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0E50F47-22A0-479E-9AD0-C69FD9763E0F}"/>
                </a:ext>
              </a:extLst>
            </p:cNvPr>
            <p:cNvSpPr txBox="1"/>
            <p:nvPr/>
          </p:nvSpPr>
          <p:spPr>
            <a:xfrm>
              <a:off x="7640901" y="3684376"/>
              <a:ext cx="2920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8BF8B3AB-9358-4F25-99B9-72B89E84E2BB}"/>
                </a:ext>
              </a:extLst>
            </p:cNvPr>
            <p:cNvSpPr txBox="1"/>
            <p:nvPr/>
          </p:nvSpPr>
          <p:spPr>
            <a:xfrm>
              <a:off x="8050068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D9AD8AC-618E-4452-9783-CA1951695EA5}"/>
                </a:ext>
              </a:extLst>
            </p:cNvPr>
            <p:cNvSpPr txBox="1"/>
            <p:nvPr/>
          </p:nvSpPr>
          <p:spPr>
            <a:xfrm>
              <a:off x="9345468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385E5BAE-CADA-4E0C-AA3E-3A612D96428B}"/>
                </a:ext>
              </a:extLst>
            </p:cNvPr>
            <p:cNvSpPr txBox="1"/>
            <p:nvPr/>
          </p:nvSpPr>
          <p:spPr>
            <a:xfrm>
              <a:off x="8735868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148" name="Jellyfish 16 - 9Slide.vn">
            <a:extLst>
              <a:ext uri="{FF2B5EF4-FFF2-40B4-BE49-F238E27FC236}">
                <a16:creationId xmlns:a16="http://schemas.microsoft.com/office/drawing/2014/main" id="{BFBE3B89-353E-4B86-B990-669FB607E1EE}"/>
              </a:ext>
            </a:extLst>
          </p:cNvPr>
          <p:cNvSpPr/>
          <p:nvPr/>
        </p:nvSpPr>
        <p:spPr>
          <a:xfrm>
            <a:off x="6913545" y="4057588"/>
            <a:ext cx="493652" cy="495012"/>
          </a:xfrm>
          <a:prstGeom prst="roundRect">
            <a:avLst>
              <a:gd name="adj" fmla="val 20983"/>
            </a:avLst>
          </a:prstGeom>
          <a:noFill/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Jellyfish 17 - 9Slide.vn">
            <a:extLst>
              <a:ext uri="{FF2B5EF4-FFF2-40B4-BE49-F238E27FC236}">
                <a16:creationId xmlns:a16="http://schemas.microsoft.com/office/drawing/2014/main" id="{F3D459D9-F665-4753-BCDC-A816CDCAE275}"/>
              </a:ext>
            </a:extLst>
          </p:cNvPr>
          <p:cNvSpPr/>
          <p:nvPr/>
        </p:nvSpPr>
        <p:spPr>
          <a:xfrm>
            <a:off x="6946883" y="4085730"/>
            <a:ext cx="42386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95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100" grpId="0" animBg="1"/>
      <p:bldP spid="101" grpId="0" animBg="1"/>
      <p:bldP spid="101" grpId="1" animBg="1"/>
      <p:bldP spid="124" grpId="0" animBg="1"/>
      <p:bldP spid="125" grpId="0" animBg="1"/>
      <p:bldP spid="132" grpId="0" animBg="1"/>
      <p:bldP spid="133" grpId="0" animBg="1"/>
      <p:bldP spid="133" grpId="1" animBg="1"/>
      <p:bldP spid="140" grpId="0" animBg="1"/>
      <p:bldP spid="141" grpId="0" animBg="1"/>
      <p:bldP spid="148" grpId="0" animBg="1"/>
      <p:bldP spid="149" grpId="0" animBg="1"/>
      <p:bldP spid="1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Jellyfish 2 - 9Slide.vn">
            <a:extLst>
              <a:ext uri="{FF2B5EF4-FFF2-40B4-BE49-F238E27FC236}">
                <a16:creationId xmlns:a16="http://schemas.microsoft.com/office/drawing/2014/main" id="{B12B5DB7-3373-4D28-8BE3-18D1B971B1CB}"/>
              </a:ext>
            </a:extLst>
          </p:cNvPr>
          <p:cNvGrpSpPr/>
          <p:nvPr/>
        </p:nvGrpSpPr>
        <p:grpSpPr>
          <a:xfrm>
            <a:off x="7258864" y="1981200"/>
            <a:ext cx="2863654" cy="553998"/>
            <a:chOff x="6879680" y="3684376"/>
            <a:chExt cx="2863654" cy="5539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170F0C-0B5A-4EA8-9142-26761B513141}"/>
                </a:ext>
              </a:extLst>
            </p:cNvPr>
            <p:cNvSpPr txBox="1"/>
            <p:nvPr/>
          </p:nvSpPr>
          <p:spPr>
            <a:xfrm>
              <a:off x="6879680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991FD5-9A21-4EA0-9ACB-2283982CAC43}"/>
                </a:ext>
              </a:extLst>
            </p:cNvPr>
            <p:cNvSpPr txBox="1"/>
            <p:nvPr/>
          </p:nvSpPr>
          <p:spPr>
            <a:xfrm>
              <a:off x="7545616" y="3684376"/>
              <a:ext cx="2920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D859EFA-13FB-4D79-BFCE-7F765779EEA2}"/>
                </a:ext>
              </a:extLst>
            </p:cNvPr>
            <p:cNvSpPr txBox="1"/>
            <p:nvPr/>
          </p:nvSpPr>
          <p:spPr>
            <a:xfrm>
              <a:off x="8002816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3A85C4-07B1-46A7-9FD9-8CEFC4BC9FD8}"/>
                </a:ext>
              </a:extLst>
            </p:cNvPr>
            <p:cNvSpPr txBox="1"/>
            <p:nvPr/>
          </p:nvSpPr>
          <p:spPr>
            <a:xfrm>
              <a:off x="9345468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6A0A6B-641B-42D9-AD97-4177A4A8290E}"/>
                </a:ext>
              </a:extLst>
            </p:cNvPr>
            <p:cNvSpPr txBox="1"/>
            <p:nvPr/>
          </p:nvSpPr>
          <p:spPr>
            <a:xfrm>
              <a:off x="8735868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6" name="PHẠM DUYÊN 1 1 - 9Slide.vn">
            <a:extLst>
              <a:ext uri="{FF2B5EF4-FFF2-40B4-BE49-F238E27FC236}">
                <a16:creationId xmlns:a16="http://schemas.microsoft.com/office/drawing/2014/main" id="{9DA7CB5F-60F6-4D9A-97EF-94ECCBDA1D4A}"/>
              </a:ext>
            </a:extLst>
          </p:cNvPr>
          <p:cNvGrpSpPr/>
          <p:nvPr/>
        </p:nvGrpSpPr>
        <p:grpSpPr>
          <a:xfrm>
            <a:off x="538957" y="511314"/>
            <a:ext cx="529493" cy="707886"/>
            <a:chOff x="1806355" y="2802652"/>
            <a:chExt cx="745981" cy="997311"/>
          </a:xfrm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21BF0744-0098-4953-AB11-94D966857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8" name="91">
              <a:extLst>
                <a:ext uri="{FF2B5EF4-FFF2-40B4-BE49-F238E27FC236}">
                  <a16:creationId xmlns:a16="http://schemas.microsoft.com/office/drawing/2014/main" id="{7EB12A6B-A58D-44B2-AFA9-6A7CCB0067A0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9" name="PHẠM DUYÊN 1 2 - 9Slide.vn">
            <a:extLst>
              <a:ext uri="{FF2B5EF4-FFF2-40B4-BE49-F238E27FC236}">
                <a16:creationId xmlns:a16="http://schemas.microsoft.com/office/drawing/2014/main" id="{CFE2D588-EA94-4E67-B98B-03B71766B8E7}"/>
              </a:ext>
            </a:extLst>
          </p:cNvPr>
          <p:cNvSpPr txBox="1"/>
          <p:nvPr/>
        </p:nvSpPr>
        <p:spPr>
          <a:xfrm>
            <a:off x="1117599" y="532223"/>
            <a:ext cx="6122865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">
                <a:solidFill>
                  <a:schemeClr val="accent4">
                    <a:lumMod val="75000"/>
                  </a:schemeClr>
                </a:solidFill>
                <a:latin typeface="+mj-lt"/>
              </a:rPr>
              <a:t>b) Tìm số chia (theo mẫu).</a:t>
            </a:r>
          </a:p>
        </p:txBody>
      </p:sp>
      <p:sp>
        <p:nvSpPr>
          <p:cNvPr id="11" name="PHẠM DUYÊN 1 4 - 9Slide.vn">
            <a:extLst>
              <a:ext uri="{FF2B5EF4-FFF2-40B4-BE49-F238E27FC236}">
                <a16:creationId xmlns:a16="http://schemas.microsoft.com/office/drawing/2014/main" id="{75257CB3-D143-4F8A-8970-4C92B2D8BB3C}"/>
              </a:ext>
            </a:extLst>
          </p:cNvPr>
          <p:cNvSpPr>
            <a:spLocks/>
          </p:cNvSpPr>
          <p:nvPr/>
        </p:nvSpPr>
        <p:spPr>
          <a:xfrm>
            <a:off x="1266371" y="1803400"/>
            <a:ext cx="4915354" cy="1778000"/>
          </a:xfrm>
          <a:prstGeom prst="roundRect">
            <a:avLst>
              <a:gd name="adj" fmla="val 850"/>
            </a:avLst>
          </a:prstGeom>
          <a:solidFill>
            <a:srgbClr val="FFF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3CFBF"/>
              </a:solidFill>
            </a:endParaRPr>
          </a:p>
        </p:txBody>
      </p:sp>
      <p:grpSp>
        <p:nvGrpSpPr>
          <p:cNvPr id="24" name="Jellyfish 2 - 9Slide.vn">
            <a:extLst>
              <a:ext uri="{FF2B5EF4-FFF2-40B4-BE49-F238E27FC236}">
                <a16:creationId xmlns:a16="http://schemas.microsoft.com/office/drawing/2014/main" id="{47560781-25E0-439D-9730-91FBA8A283A4}"/>
              </a:ext>
            </a:extLst>
          </p:cNvPr>
          <p:cNvGrpSpPr/>
          <p:nvPr/>
        </p:nvGrpSpPr>
        <p:grpSpPr>
          <a:xfrm>
            <a:off x="2864583" y="2713396"/>
            <a:ext cx="2830675" cy="553998"/>
            <a:chOff x="6879680" y="3695917"/>
            <a:chExt cx="2830675" cy="55399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CCBCDB-A0D3-4C18-97D0-2D3BF4CB118C}"/>
                </a:ext>
              </a:extLst>
            </p:cNvPr>
            <p:cNvSpPr txBox="1"/>
            <p:nvPr/>
          </p:nvSpPr>
          <p:spPr>
            <a:xfrm>
              <a:off x="6879680" y="3695917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82B823-E449-48E7-AFA8-72CF25CC243B}"/>
                </a:ext>
              </a:extLst>
            </p:cNvPr>
            <p:cNvSpPr txBox="1"/>
            <p:nvPr/>
          </p:nvSpPr>
          <p:spPr>
            <a:xfrm>
              <a:off x="7594356" y="3711306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8F4706-AED9-4C1F-AA3E-0E4C1D742DBF}"/>
                </a:ext>
              </a:extLst>
            </p:cNvPr>
            <p:cNvSpPr txBox="1"/>
            <p:nvPr/>
          </p:nvSpPr>
          <p:spPr>
            <a:xfrm>
              <a:off x="8050068" y="3695917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22715-4A89-44EB-8B3A-9C3531989F01}"/>
                </a:ext>
              </a:extLst>
            </p:cNvPr>
            <p:cNvSpPr txBox="1"/>
            <p:nvPr/>
          </p:nvSpPr>
          <p:spPr>
            <a:xfrm>
              <a:off x="9312489" y="3695917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2FEB498-2EF1-4880-817A-52C0C5C334DA}"/>
                </a:ext>
              </a:extLst>
            </p:cNvPr>
            <p:cNvSpPr txBox="1"/>
            <p:nvPr/>
          </p:nvSpPr>
          <p:spPr>
            <a:xfrm>
              <a:off x="8735868" y="3695917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12" name="PHẠM DUYÊN 1 5 - 9Slide.vn">
            <a:extLst>
              <a:ext uri="{FF2B5EF4-FFF2-40B4-BE49-F238E27FC236}">
                <a16:creationId xmlns:a16="http://schemas.microsoft.com/office/drawing/2014/main" id="{332A5C15-80D5-4D83-A5C8-F43973B97E54}"/>
              </a:ext>
            </a:extLst>
          </p:cNvPr>
          <p:cNvSpPr txBox="1"/>
          <p:nvPr/>
        </p:nvSpPr>
        <p:spPr>
          <a:xfrm>
            <a:off x="1634671" y="2062749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Mẫu:</a:t>
            </a:r>
            <a:endParaRPr lang="en-US" sz="2800">
              <a:latin typeface="+mj-lt"/>
            </a:endParaRPr>
          </a:p>
        </p:txBody>
      </p:sp>
      <p:sp>
        <p:nvSpPr>
          <p:cNvPr id="22" name="Jellyfish 16 - 9Slide.vn">
            <a:extLst>
              <a:ext uri="{FF2B5EF4-FFF2-40B4-BE49-F238E27FC236}">
                <a16:creationId xmlns:a16="http://schemas.microsoft.com/office/drawing/2014/main" id="{7AD6A139-A1F7-48CE-A943-91CCFB269F4D}"/>
              </a:ext>
            </a:extLst>
          </p:cNvPr>
          <p:cNvSpPr/>
          <p:nvPr/>
        </p:nvSpPr>
        <p:spPr>
          <a:xfrm>
            <a:off x="5254171" y="2735891"/>
            <a:ext cx="493652" cy="495012"/>
          </a:xfrm>
          <a:prstGeom prst="roundRect">
            <a:avLst>
              <a:gd name="adj" fmla="val 20983"/>
            </a:avLst>
          </a:prstGeom>
          <a:noFill/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Jellyfish 17 - 9Slide.vn">
            <a:extLst>
              <a:ext uri="{FF2B5EF4-FFF2-40B4-BE49-F238E27FC236}">
                <a16:creationId xmlns:a16="http://schemas.microsoft.com/office/drawing/2014/main" id="{CD847488-5B2F-46FB-AE4A-1C8CDAA7331C}"/>
              </a:ext>
            </a:extLst>
          </p:cNvPr>
          <p:cNvSpPr/>
          <p:nvPr/>
        </p:nvSpPr>
        <p:spPr>
          <a:xfrm>
            <a:off x="5287509" y="2764033"/>
            <a:ext cx="42386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Jellyfish 16 - 9Slide.vn">
            <a:extLst>
              <a:ext uri="{FF2B5EF4-FFF2-40B4-BE49-F238E27FC236}">
                <a16:creationId xmlns:a16="http://schemas.microsoft.com/office/drawing/2014/main" id="{5E289B52-05B9-44DF-B09B-FA3B2E69EAFC}"/>
              </a:ext>
            </a:extLst>
          </p:cNvPr>
          <p:cNvSpPr/>
          <p:nvPr/>
        </p:nvSpPr>
        <p:spPr>
          <a:xfrm>
            <a:off x="8458200" y="2015236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Jellyfish 17 - 9Slide.vn">
            <a:extLst>
              <a:ext uri="{FF2B5EF4-FFF2-40B4-BE49-F238E27FC236}">
                <a16:creationId xmlns:a16="http://schemas.microsoft.com/office/drawing/2014/main" id="{216C36A5-453C-40A6-8053-9782D408BCD7}"/>
              </a:ext>
            </a:extLst>
          </p:cNvPr>
          <p:cNvSpPr/>
          <p:nvPr/>
        </p:nvSpPr>
        <p:spPr>
          <a:xfrm>
            <a:off x="8504675" y="2043378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8" name="Jellyfish 2 - 9Slide.vn">
            <a:extLst>
              <a:ext uri="{FF2B5EF4-FFF2-40B4-BE49-F238E27FC236}">
                <a16:creationId xmlns:a16="http://schemas.microsoft.com/office/drawing/2014/main" id="{E31DFD1D-439B-44A1-8C1D-F9152BF7E9E1}"/>
              </a:ext>
            </a:extLst>
          </p:cNvPr>
          <p:cNvGrpSpPr/>
          <p:nvPr/>
        </p:nvGrpSpPr>
        <p:grpSpPr>
          <a:xfrm>
            <a:off x="7258864" y="2697121"/>
            <a:ext cx="2863654" cy="553998"/>
            <a:chOff x="6879680" y="3684376"/>
            <a:chExt cx="2863654" cy="55399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D5F404-A758-4147-8B54-9F6AB9DFBD52}"/>
                </a:ext>
              </a:extLst>
            </p:cNvPr>
            <p:cNvSpPr txBox="1"/>
            <p:nvPr/>
          </p:nvSpPr>
          <p:spPr>
            <a:xfrm>
              <a:off x="6879680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192D5B1-2528-466C-A27D-EFF8C3C8B7B1}"/>
                </a:ext>
              </a:extLst>
            </p:cNvPr>
            <p:cNvSpPr txBox="1"/>
            <p:nvPr/>
          </p:nvSpPr>
          <p:spPr>
            <a:xfrm>
              <a:off x="7545616" y="3684376"/>
              <a:ext cx="2920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5E5198-D650-449F-9E1D-8BCABFDC98C6}"/>
                </a:ext>
              </a:extLst>
            </p:cNvPr>
            <p:cNvSpPr txBox="1"/>
            <p:nvPr/>
          </p:nvSpPr>
          <p:spPr>
            <a:xfrm>
              <a:off x="8002816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D17CACB-0B88-4709-BE4C-03309F4604DD}"/>
                </a:ext>
              </a:extLst>
            </p:cNvPr>
            <p:cNvSpPr txBox="1"/>
            <p:nvPr/>
          </p:nvSpPr>
          <p:spPr>
            <a:xfrm>
              <a:off x="9345468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7A974CF-6DEB-4805-9F41-3D48BB044AFD}"/>
                </a:ext>
              </a:extLst>
            </p:cNvPr>
            <p:cNvSpPr txBox="1"/>
            <p:nvPr/>
          </p:nvSpPr>
          <p:spPr>
            <a:xfrm>
              <a:off x="8735868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44" name="Jellyfish 16 - 9Slide.vn">
            <a:extLst>
              <a:ext uri="{FF2B5EF4-FFF2-40B4-BE49-F238E27FC236}">
                <a16:creationId xmlns:a16="http://schemas.microsoft.com/office/drawing/2014/main" id="{04AEC07A-1C6A-4BBD-A391-73E60D81BADE}"/>
              </a:ext>
            </a:extLst>
          </p:cNvPr>
          <p:cNvSpPr/>
          <p:nvPr/>
        </p:nvSpPr>
        <p:spPr>
          <a:xfrm>
            <a:off x="8458200" y="2731157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Jellyfish 17 - 9Slide.vn">
            <a:extLst>
              <a:ext uri="{FF2B5EF4-FFF2-40B4-BE49-F238E27FC236}">
                <a16:creationId xmlns:a16="http://schemas.microsoft.com/office/drawing/2014/main" id="{05EE0024-4178-452F-81B9-1414462AD3BC}"/>
              </a:ext>
            </a:extLst>
          </p:cNvPr>
          <p:cNvSpPr/>
          <p:nvPr/>
        </p:nvSpPr>
        <p:spPr>
          <a:xfrm>
            <a:off x="8504675" y="2759299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Jellyfish 2 - 9Slide.vn">
            <a:extLst>
              <a:ext uri="{FF2B5EF4-FFF2-40B4-BE49-F238E27FC236}">
                <a16:creationId xmlns:a16="http://schemas.microsoft.com/office/drawing/2014/main" id="{0AD7E156-6306-43BE-92E4-7E37EA308337}"/>
              </a:ext>
            </a:extLst>
          </p:cNvPr>
          <p:cNvGrpSpPr/>
          <p:nvPr/>
        </p:nvGrpSpPr>
        <p:grpSpPr>
          <a:xfrm>
            <a:off x="7258864" y="3422128"/>
            <a:ext cx="2863654" cy="553998"/>
            <a:chOff x="6879680" y="3684376"/>
            <a:chExt cx="2863654" cy="55399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2F61292-157D-4787-AB8D-B4F54B38FF87}"/>
                </a:ext>
              </a:extLst>
            </p:cNvPr>
            <p:cNvSpPr txBox="1"/>
            <p:nvPr/>
          </p:nvSpPr>
          <p:spPr>
            <a:xfrm>
              <a:off x="6879680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A28F663-1A5D-4C9F-B2F8-2F7B3F3F3E81}"/>
                </a:ext>
              </a:extLst>
            </p:cNvPr>
            <p:cNvSpPr txBox="1"/>
            <p:nvPr/>
          </p:nvSpPr>
          <p:spPr>
            <a:xfrm>
              <a:off x="7545616" y="3684376"/>
              <a:ext cx="2920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93A7CE-89B4-4CF8-9076-D915AAC89D5D}"/>
                </a:ext>
              </a:extLst>
            </p:cNvPr>
            <p:cNvSpPr txBox="1"/>
            <p:nvPr/>
          </p:nvSpPr>
          <p:spPr>
            <a:xfrm>
              <a:off x="8002816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F581316-16E7-49C7-8F32-AA8F8FF625EA}"/>
                </a:ext>
              </a:extLst>
            </p:cNvPr>
            <p:cNvSpPr txBox="1"/>
            <p:nvPr/>
          </p:nvSpPr>
          <p:spPr>
            <a:xfrm>
              <a:off x="9345468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6040AC-CA1D-4E30-8E13-F27762D39C61}"/>
                </a:ext>
              </a:extLst>
            </p:cNvPr>
            <p:cNvSpPr txBox="1"/>
            <p:nvPr/>
          </p:nvSpPr>
          <p:spPr>
            <a:xfrm>
              <a:off x="8735868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53" name="Jellyfish 16 - 9Slide.vn">
            <a:extLst>
              <a:ext uri="{FF2B5EF4-FFF2-40B4-BE49-F238E27FC236}">
                <a16:creationId xmlns:a16="http://schemas.microsoft.com/office/drawing/2014/main" id="{3188BE9B-0B4E-47EC-A5A6-5A57424EAD59}"/>
              </a:ext>
            </a:extLst>
          </p:cNvPr>
          <p:cNvSpPr/>
          <p:nvPr/>
        </p:nvSpPr>
        <p:spPr>
          <a:xfrm>
            <a:off x="8458200" y="3456164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Jellyfish 17 - 9Slide.vn">
            <a:extLst>
              <a:ext uri="{FF2B5EF4-FFF2-40B4-BE49-F238E27FC236}">
                <a16:creationId xmlns:a16="http://schemas.microsoft.com/office/drawing/2014/main" id="{EC81949C-49FE-4A87-A717-DC1305EC3C23}"/>
              </a:ext>
            </a:extLst>
          </p:cNvPr>
          <p:cNvSpPr/>
          <p:nvPr/>
        </p:nvSpPr>
        <p:spPr>
          <a:xfrm>
            <a:off x="8504675" y="3484306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5" name="Jellyfish 2 - 9Slide.vn">
            <a:extLst>
              <a:ext uri="{FF2B5EF4-FFF2-40B4-BE49-F238E27FC236}">
                <a16:creationId xmlns:a16="http://schemas.microsoft.com/office/drawing/2014/main" id="{9E8ADE23-88CF-4FEE-B8D2-FB63DF27E691}"/>
              </a:ext>
            </a:extLst>
          </p:cNvPr>
          <p:cNvGrpSpPr/>
          <p:nvPr/>
        </p:nvGrpSpPr>
        <p:grpSpPr>
          <a:xfrm>
            <a:off x="2880198" y="2031971"/>
            <a:ext cx="2863654" cy="553998"/>
            <a:chOff x="6879680" y="3684376"/>
            <a:chExt cx="2863654" cy="55399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CBEA8FC-5040-4ECC-B4B3-A078C4B44BC7}"/>
                </a:ext>
              </a:extLst>
            </p:cNvPr>
            <p:cNvSpPr txBox="1"/>
            <p:nvPr/>
          </p:nvSpPr>
          <p:spPr>
            <a:xfrm>
              <a:off x="6879680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3E16E2B-2B48-495B-BADD-2A4170444C23}"/>
                </a:ext>
              </a:extLst>
            </p:cNvPr>
            <p:cNvSpPr txBox="1"/>
            <p:nvPr/>
          </p:nvSpPr>
          <p:spPr>
            <a:xfrm>
              <a:off x="7545616" y="3684376"/>
              <a:ext cx="2920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0274E52-A09B-4EE9-AC6A-7944C9D6AA08}"/>
                </a:ext>
              </a:extLst>
            </p:cNvPr>
            <p:cNvSpPr txBox="1"/>
            <p:nvPr/>
          </p:nvSpPr>
          <p:spPr>
            <a:xfrm>
              <a:off x="8002816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129BB1-BF35-4A6B-B01E-04BCC82A2B81}"/>
                </a:ext>
              </a:extLst>
            </p:cNvPr>
            <p:cNvSpPr txBox="1"/>
            <p:nvPr/>
          </p:nvSpPr>
          <p:spPr>
            <a:xfrm>
              <a:off x="9345468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CA60E3F-AAB1-4251-B1A0-10B818D9CF44}"/>
                </a:ext>
              </a:extLst>
            </p:cNvPr>
            <p:cNvSpPr txBox="1"/>
            <p:nvPr/>
          </p:nvSpPr>
          <p:spPr>
            <a:xfrm>
              <a:off x="8735868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61" name="Jellyfish 16 - 9Slide.vn">
            <a:extLst>
              <a:ext uri="{FF2B5EF4-FFF2-40B4-BE49-F238E27FC236}">
                <a16:creationId xmlns:a16="http://schemas.microsoft.com/office/drawing/2014/main" id="{22CB382A-D519-4FE8-9B0F-A0452181CC80}"/>
              </a:ext>
            </a:extLst>
          </p:cNvPr>
          <p:cNvSpPr/>
          <p:nvPr/>
        </p:nvSpPr>
        <p:spPr>
          <a:xfrm>
            <a:off x="4079534" y="2066007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Jellyfish 17 - 9Slide.vn">
            <a:extLst>
              <a:ext uri="{FF2B5EF4-FFF2-40B4-BE49-F238E27FC236}">
                <a16:creationId xmlns:a16="http://schemas.microsoft.com/office/drawing/2014/main" id="{3B5077F7-78EE-43EE-89E6-D8AFF27BC240}"/>
              </a:ext>
            </a:extLst>
          </p:cNvPr>
          <p:cNvSpPr/>
          <p:nvPr/>
        </p:nvSpPr>
        <p:spPr>
          <a:xfrm>
            <a:off x="4126009" y="2094149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21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2" grpId="0" animBg="1"/>
      <p:bldP spid="23" grpId="0" animBg="1"/>
      <p:bldP spid="23" grpId="1" animBg="1"/>
      <p:bldP spid="30" grpId="0" animBg="1"/>
      <p:bldP spid="31" grpId="0" animBg="1"/>
      <p:bldP spid="44" grpId="0" animBg="1"/>
      <p:bldP spid="45" grpId="0" animBg="1"/>
      <p:bldP spid="53" grpId="0" animBg="1"/>
      <p:bldP spid="54" grpId="0" animBg="1"/>
      <p:bldP spid="61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Jellyfish 2 - 9Slide.vn">
            <a:extLst>
              <a:ext uri="{FF2B5EF4-FFF2-40B4-BE49-F238E27FC236}">
                <a16:creationId xmlns:a16="http://schemas.microsoft.com/office/drawing/2014/main" id="{E94440F5-A9B6-489F-9E1C-E0723AC80C35}"/>
              </a:ext>
            </a:extLst>
          </p:cNvPr>
          <p:cNvGrpSpPr/>
          <p:nvPr/>
        </p:nvGrpSpPr>
        <p:grpSpPr>
          <a:xfrm>
            <a:off x="1975583" y="2675296"/>
            <a:ext cx="2830675" cy="553998"/>
            <a:chOff x="6879680" y="3695917"/>
            <a:chExt cx="2830675" cy="55399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233CDE7-E12B-4F5D-BD57-5A32B9747363}"/>
                </a:ext>
              </a:extLst>
            </p:cNvPr>
            <p:cNvSpPr txBox="1"/>
            <p:nvPr/>
          </p:nvSpPr>
          <p:spPr>
            <a:xfrm>
              <a:off x="6879680" y="3695917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A3A7EB-78A2-4916-9B97-08EA40B2A0DA}"/>
                </a:ext>
              </a:extLst>
            </p:cNvPr>
            <p:cNvSpPr txBox="1"/>
            <p:nvPr/>
          </p:nvSpPr>
          <p:spPr>
            <a:xfrm>
              <a:off x="7594356" y="3711306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AEF0900-D13D-4045-A495-80C4C5BCEE69}"/>
                </a:ext>
              </a:extLst>
            </p:cNvPr>
            <p:cNvSpPr txBox="1"/>
            <p:nvPr/>
          </p:nvSpPr>
          <p:spPr>
            <a:xfrm>
              <a:off x="8050068" y="3695917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1EDECF9-CE93-4783-B0BC-0BF08526BD63}"/>
                </a:ext>
              </a:extLst>
            </p:cNvPr>
            <p:cNvSpPr txBox="1"/>
            <p:nvPr/>
          </p:nvSpPr>
          <p:spPr>
            <a:xfrm>
              <a:off x="9312489" y="3695917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F948016-236D-44D3-86BB-6B179CC621B2}"/>
                </a:ext>
              </a:extLst>
            </p:cNvPr>
            <p:cNvSpPr txBox="1"/>
            <p:nvPr/>
          </p:nvSpPr>
          <p:spPr>
            <a:xfrm>
              <a:off x="8735868" y="3695917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32" name="Jellyfish 2 - 9Slide.vn">
            <a:extLst>
              <a:ext uri="{FF2B5EF4-FFF2-40B4-BE49-F238E27FC236}">
                <a16:creationId xmlns:a16="http://schemas.microsoft.com/office/drawing/2014/main" id="{B12B5DB7-3373-4D28-8BE3-18D1B971B1CB}"/>
              </a:ext>
            </a:extLst>
          </p:cNvPr>
          <p:cNvGrpSpPr/>
          <p:nvPr/>
        </p:nvGrpSpPr>
        <p:grpSpPr>
          <a:xfrm>
            <a:off x="2011682" y="1981200"/>
            <a:ext cx="2863654" cy="553998"/>
            <a:chOff x="6879680" y="3684376"/>
            <a:chExt cx="2863654" cy="5539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170F0C-0B5A-4EA8-9142-26761B513141}"/>
                </a:ext>
              </a:extLst>
            </p:cNvPr>
            <p:cNvSpPr txBox="1"/>
            <p:nvPr/>
          </p:nvSpPr>
          <p:spPr>
            <a:xfrm>
              <a:off x="6879680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991FD5-9A21-4EA0-9ACB-2283982CAC43}"/>
                </a:ext>
              </a:extLst>
            </p:cNvPr>
            <p:cNvSpPr txBox="1"/>
            <p:nvPr/>
          </p:nvSpPr>
          <p:spPr>
            <a:xfrm>
              <a:off x="7545616" y="3684376"/>
              <a:ext cx="2920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D859EFA-13FB-4D79-BFCE-7F765779EEA2}"/>
                </a:ext>
              </a:extLst>
            </p:cNvPr>
            <p:cNvSpPr txBox="1"/>
            <p:nvPr/>
          </p:nvSpPr>
          <p:spPr>
            <a:xfrm>
              <a:off x="8002816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3A85C4-07B1-46A7-9FD9-8CEFC4BC9FD8}"/>
                </a:ext>
              </a:extLst>
            </p:cNvPr>
            <p:cNvSpPr txBox="1"/>
            <p:nvPr/>
          </p:nvSpPr>
          <p:spPr>
            <a:xfrm>
              <a:off x="9345468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6A0A6B-641B-42D9-AD97-4177A4A8290E}"/>
                </a:ext>
              </a:extLst>
            </p:cNvPr>
            <p:cNvSpPr txBox="1"/>
            <p:nvPr/>
          </p:nvSpPr>
          <p:spPr>
            <a:xfrm>
              <a:off x="8735868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6" name="PHẠM DUYÊN 1 1 - 9Slide.vn">
            <a:extLst>
              <a:ext uri="{FF2B5EF4-FFF2-40B4-BE49-F238E27FC236}">
                <a16:creationId xmlns:a16="http://schemas.microsoft.com/office/drawing/2014/main" id="{9DA7CB5F-60F6-4D9A-97EF-94ECCBDA1D4A}"/>
              </a:ext>
            </a:extLst>
          </p:cNvPr>
          <p:cNvGrpSpPr/>
          <p:nvPr/>
        </p:nvGrpSpPr>
        <p:grpSpPr>
          <a:xfrm>
            <a:off x="538957" y="511314"/>
            <a:ext cx="529493" cy="707886"/>
            <a:chOff x="1806355" y="2802652"/>
            <a:chExt cx="745981" cy="997311"/>
          </a:xfrm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21BF0744-0098-4953-AB11-94D966857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8" name="91">
              <a:extLst>
                <a:ext uri="{FF2B5EF4-FFF2-40B4-BE49-F238E27FC236}">
                  <a16:creationId xmlns:a16="http://schemas.microsoft.com/office/drawing/2014/main" id="{7EB12A6B-A58D-44B2-AFA9-6A7CCB0067A0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9" name="PHẠM DUYÊN 1 2 - 9Slide.vn">
            <a:extLst>
              <a:ext uri="{FF2B5EF4-FFF2-40B4-BE49-F238E27FC236}">
                <a16:creationId xmlns:a16="http://schemas.microsoft.com/office/drawing/2014/main" id="{CFE2D588-EA94-4E67-B98B-03B71766B8E7}"/>
              </a:ext>
            </a:extLst>
          </p:cNvPr>
          <p:cNvSpPr txBox="1"/>
          <p:nvPr/>
        </p:nvSpPr>
        <p:spPr>
          <a:xfrm>
            <a:off x="1117599" y="532223"/>
            <a:ext cx="6122865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">
                <a:solidFill>
                  <a:schemeClr val="accent4">
                    <a:lumMod val="75000"/>
                  </a:schemeClr>
                </a:solidFill>
                <a:latin typeface="+mj-lt"/>
              </a:rPr>
              <a:t>b) Tìm số chia (theo mẫu).</a:t>
            </a:r>
          </a:p>
        </p:txBody>
      </p:sp>
      <p:sp>
        <p:nvSpPr>
          <p:cNvPr id="30" name="Jellyfish 16 - 9Slide.vn">
            <a:extLst>
              <a:ext uri="{FF2B5EF4-FFF2-40B4-BE49-F238E27FC236}">
                <a16:creationId xmlns:a16="http://schemas.microsoft.com/office/drawing/2014/main" id="{5E289B52-05B9-44DF-B09B-FA3B2E69EAFC}"/>
              </a:ext>
            </a:extLst>
          </p:cNvPr>
          <p:cNvSpPr/>
          <p:nvPr/>
        </p:nvSpPr>
        <p:spPr>
          <a:xfrm>
            <a:off x="3211018" y="2015236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Jellyfish 17 - 9Slide.vn">
            <a:extLst>
              <a:ext uri="{FF2B5EF4-FFF2-40B4-BE49-F238E27FC236}">
                <a16:creationId xmlns:a16="http://schemas.microsoft.com/office/drawing/2014/main" id="{216C36A5-453C-40A6-8053-9782D408BCD7}"/>
              </a:ext>
            </a:extLst>
          </p:cNvPr>
          <p:cNvSpPr/>
          <p:nvPr/>
        </p:nvSpPr>
        <p:spPr>
          <a:xfrm>
            <a:off x="3257493" y="2043378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9" name="Jellyfish 16 - 9Slide.vn">
            <a:extLst>
              <a:ext uri="{FF2B5EF4-FFF2-40B4-BE49-F238E27FC236}">
                <a16:creationId xmlns:a16="http://schemas.microsoft.com/office/drawing/2014/main" id="{D69A1299-694F-4263-8A94-BB8523E72500}"/>
              </a:ext>
            </a:extLst>
          </p:cNvPr>
          <p:cNvSpPr/>
          <p:nvPr/>
        </p:nvSpPr>
        <p:spPr>
          <a:xfrm>
            <a:off x="4365171" y="2697791"/>
            <a:ext cx="493652" cy="495012"/>
          </a:xfrm>
          <a:prstGeom prst="roundRect">
            <a:avLst>
              <a:gd name="adj" fmla="val 20983"/>
            </a:avLst>
          </a:prstGeom>
          <a:noFill/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Jellyfish 17 - 9Slide.vn">
            <a:extLst>
              <a:ext uri="{FF2B5EF4-FFF2-40B4-BE49-F238E27FC236}">
                <a16:creationId xmlns:a16="http://schemas.microsoft.com/office/drawing/2014/main" id="{7537B8ED-D4A5-4AE1-9589-005E0E83C7E6}"/>
              </a:ext>
            </a:extLst>
          </p:cNvPr>
          <p:cNvSpPr/>
          <p:nvPr/>
        </p:nvSpPr>
        <p:spPr>
          <a:xfrm>
            <a:off x="4398509" y="2725933"/>
            <a:ext cx="42386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7" name="Jellyfish 2 - 9Slide.vn">
            <a:extLst>
              <a:ext uri="{FF2B5EF4-FFF2-40B4-BE49-F238E27FC236}">
                <a16:creationId xmlns:a16="http://schemas.microsoft.com/office/drawing/2014/main" id="{6B5145C2-8ADD-4760-BEC1-C36DDA713B36}"/>
              </a:ext>
            </a:extLst>
          </p:cNvPr>
          <p:cNvGrpSpPr/>
          <p:nvPr/>
        </p:nvGrpSpPr>
        <p:grpSpPr>
          <a:xfrm>
            <a:off x="7302149" y="2675296"/>
            <a:ext cx="2830675" cy="553998"/>
            <a:chOff x="6879680" y="3695917"/>
            <a:chExt cx="2830675" cy="553998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2E721AB-BFCC-4297-BD54-7C74F5C1DC34}"/>
                </a:ext>
              </a:extLst>
            </p:cNvPr>
            <p:cNvSpPr txBox="1"/>
            <p:nvPr/>
          </p:nvSpPr>
          <p:spPr>
            <a:xfrm>
              <a:off x="6879680" y="3695917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D090475-3817-4CB9-8DEB-5C444D0BB668}"/>
                </a:ext>
              </a:extLst>
            </p:cNvPr>
            <p:cNvSpPr txBox="1"/>
            <p:nvPr/>
          </p:nvSpPr>
          <p:spPr>
            <a:xfrm>
              <a:off x="7594356" y="3711306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DE7D789-72E7-40B0-B528-D579B38E4782}"/>
                </a:ext>
              </a:extLst>
            </p:cNvPr>
            <p:cNvSpPr txBox="1"/>
            <p:nvPr/>
          </p:nvSpPr>
          <p:spPr>
            <a:xfrm>
              <a:off x="8050068" y="3695917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928962A-3348-4CDD-9527-C165DA0409C1}"/>
                </a:ext>
              </a:extLst>
            </p:cNvPr>
            <p:cNvSpPr txBox="1"/>
            <p:nvPr/>
          </p:nvSpPr>
          <p:spPr>
            <a:xfrm>
              <a:off x="9312489" y="3695917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1B5313E-C56E-4C85-9FFC-2CC4CC4DE65C}"/>
                </a:ext>
              </a:extLst>
            </p:cNvPr>
            <p:cNvSpPr txBox="1"/>
            <p:nvPr/>
          </p:nvSpPr>
          <p:spPr>
            <a:xfrm>
              <a:off x="8735868" y="3695917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93" name="Jellyfish 2 - 9Slide.vn">
            <a:extLst>
              <a:ext uri="{FF2B5EF4-FFF2-40B4-BE49-F238E27FC236}">
                <a16:creationId xmlns:a16="http://schemas.microsoft.com/office/drawing/2014/main" id="{5A786C43-04DD-4A0F-9E30-A868E057BD34}"/>
              </a:ext>
            </a:extLst>
          </p:cNvPr>
          <p:cNvGrpSpPr/>
          <p:nvPr/>
        </p:nvGrpSpPr>
        <p:grpSpPr>
          <a:xfrm>
            <a:off x="7315200" y="1981200"/>
            <a:ext cx="2863654" cy="553998"/>
            <a:chOff x="6879680" y="3684376"/>
            <a:chExt cx="2863654" cy="553998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56C420E-EB0A-48CA-9547-43667BB31A3A}"/>
                </a:ext>
              </a:extLst>
            </p:cNvPr>
            <p:cNvSpPr txBox="1"/>
            <p:nvPr/>
          </p:nvSpPr>
          <p:spPr>
            <a:xfrm>
              <a:off x="6879680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2AFDBE1-D07D-4824-A564-DC98CF7285A9}"/>
                </a:ext>
              </a:extLst>
            </p:cNvPr>
            <p:cNvSpPr txBox="1"/>
            <p:nvPr/>
          </p:nvSpPr>
          <p:spPr>
            <a:xfrm>
              <a:off x="7545616" y="3684376"/>
              <a:ext cx="2920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25DC06F-FBD8-4675-8F03-7E3D7D199754}"/>
                </a:ext>
              </a:extLst>
            </p:cNvPr>
            <p:cNvSpPr txBox="1"/>
            <p:nvPr/>
          </p:nvSpPr>
          <p:spPr>
            <a:xfrm>
              <a:off x="8002816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B71C51A-6C6D-495C-8A0D-53453A6DDC94}"/>
                </a:ext>
              </a:extLst>
            </p:cNvPr>
            <p:cNvSpPr txBox="1"/>
            <p:nvPr/>
          </p:nvSpPr>
          <p:spPr>
            <a:xfrm>
              <a:off x="9345468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182DF5D-2530-461D-9646-CE7DC6854477}"/>
                </a:ext>
              </a:extLst>
            </p:cNvPr>
            <p:cNvSpPr txBox="1"/>
            <p:nvPr/>
          </p:nvSpPr>
          <p:spPr>
            <a:xfrm>
              <a:off x="8735868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99" name="Jellyfish 16 - 9Slide.vn">
            <a:extLst>
              <a:ext uri="{FF2B5EF4-FFF2-40B4-BE49-F238E27FC236}">
                <a16:creationId xmlns:a16="http://schemas.microsoft.com/office/drawing/2014/main" id="{E509F3EE-91B1-4635-98A1-0D7A0E9713C2}"/>
              </a:ext>
            </a:extLst>
          </p:cNvPr>
          <p:cNvSpPr/>
          <p:nvPr/>
        </p:nvSpPr>
        <p:spPr>
          <a:xfrm>
            <a:off x="8514536" y="2015236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Jellyfish 17 - 9Slide.vn">
            <a:extLst>
              <a:ext uri="{FF2B5EF4-FFF2-40B4-BE49-F238E27FC236}">
                <a16:creationId xmlns:a16="http://schemas.microsoft.com/office/drawing/2014/main" id="{32B74E9A-73A3-4C85-9E63-763DF3D3BAB4}"/>
              </a:ext>
            </a:extLst>
          </p:cNvPr>
          <p:cNvSpPr/>
          <p:nvPr/>
        </p:nvSpPr>
        <p:spPr>
          <a:xfrm>
            <a:off x="8561011" y="2043378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1" name="Jellyfish 16 - 9Slide.vn">
            <a:extLst>
              <a:ext uri="{FF2B5EF4-FFF2-40B4-BE49-F238E27FC236}">
                <a16:creationId xmlns:a16="http://schemas.microsoft.com/office/drawing/2014/main" id="{634FF366-FAF2-4A1E-B382-6C5E7F45DBBD}"/>
              </a:ext>
            </a:extLst>
          </p:cNvPr>
          <p:cNvSpPr/>
          <p:nvPr/>
        </p:nvSpPr>
        <p:spPr>
          <a:xfrm>
            <a:off x="9691737" y="2697791"/>
            <a:ext cx="493652" cy="495012"/>
          </a:xfrm>
          <a:prstGeom prst="roundRect">
            <a:avLst>
              <a:gd name="adj" fmla="val 20983"/>
            </a:avLst>
          </a:prstGeom>
          <a:noFill/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Jellyfish 17 - 9Slide.vn">
            <a:extLst>
              <a:ext uri="{FF2B5EF4-FFF2-40B4-BE49-F238E27FC236}">
                <a16:creationId xmlns:a16="http://schemas.microsoft.com/office/drawing/2014/main" id="{BB1E0716-B22C-4CA4-9833-053EFF5B514F}"/>
              </a:ext>
            </a:extLst>
          </p:cNvPr>
          <p:cNvSpPr/>
          <p:nvPr/>
        </p:nvSpPr>
        <p:spPr>
          <a:xfrm>
            <a:off x="9725075" y="2725933"/>
            <a:ext cx="42386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03" name="Jellyfish 2 - 9Slide.vn">
            <a:extLst>
              <a:ext uri="{FF2B5EF4-FFF2-40B4-BE49-F238E27FC236}">
                <a16:creationId xmlns:a16="http://schemas.microsoft.com/office/drawing/2014/main" id="{984E761C-A954-4DB9-872D-53C5A6B28AA1}"/>
              </a:ext>
            </a:extLst>
          </p:cNvPr>
          <p:cNvGrpSpPr/>
          <p:nvPr/>
        </p:nvGrpSpPr>
        <p:grpSpPr>
          <a:xfrm>
            <a:off x="4646224" y="4475601"/>
            <a:ext cx="2830675" cy="553998"/>
            <a:chOff x="6879680" y="3695917"/>
            <a:chExt cx="2830675" cy="553998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F8AE197-6FC4-445D-B963-9B48A890645F}"/>
                </a:ext>
              </a:extLst>
            </p:cNvPr>
            <p:cNvSpPr txBox="1"/>
            <p:nvPr/>
          </p:nvSpPr>
          <p:spPr>
            <a:xfrm>
              <a:off x="6879680" y="3695917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ADDAC34-7CB3-409A-A4FD-C26D63525588}"/>
                </a:ext>
              </a:extLst>
            </p:cNvPr>
            <p:cNvSpPr txBox="1"/>
            <p:nvPr/>
          </p:nvSpPr>
          <p:spPr>
            <a:xfrm>
              <a:off x="7594356" y="3711306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2B1C1BA-2007-41F0-87C9-69274BEB2AAB}"/>
                </a:ext>
              </a:extLst>
            </p:cNvPr>
            <p:cNvSpPr txBox="1"/>
            <p:nvPr/>
          </p:nvSpPr>
          <p:spPr>
            <a:xfrm>
              <a:off x="8050068" y="3695917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23AA313-90E1-4F6D-BAE7-4004073388A6}"/>
                </a:ext>
              </a:extLst>
            </p:cNvPr>
            <p:cNvSpPr txBox="1"/>
            <p:nvPr/>
          </p:nvSpPr>
          <p:spPr>
            <a:xfrm>
              <a:off x="9312489" y="3695917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33B727D-A850-4965-B3EF-5B0B01D4ECF3}"/>
                </a:ext>
              </a:extLst>
            </p:cNvPr>
            <p:cNvSpPr txBox="1"/>
            <p:nvPr/>
          </p:nvSpPr>
          <p:spPr>
            <a:xfrm>
              <a:off x="8735868" y="3695917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09" name="Jellyfish 2 - 9Slide.vn">
            <a:extLst>
              <a:ext uri="{FF2B5EF4-FFF2-40B4-BE49-F238E27FC236}">
                <a16:creationId xmlns:a16="http://schemas.microsoft.com/office/drawing/2014/main" id="{67146372-14B5-452A-8BF0-FAC18914BB26}"/>
              </a:ext>
            </a:extLst>
          </p:cNvPr>
          <p:cNvGrpSpPr/>
          <p:nvPr/>
        </p:nvGrpSpPr>
        <p:grpSpPr>
          <a:xfrm>
            <a:off x="4664173" y="3781505"/>
            <a:ext cx="2863654" cy="553998"/>
            <a:chOff x="6879680" y="3684376"/>
            <a:chExt cx="2863654" cy="553998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0DA378E-5186-47C6-8E5C-9BD0D6629F00}"/>
                </a:ext>
              </a:extLst>
            </p:cNvPr>
            <p:cNvSpPr txBox="1"/>
            <p:nvPr/>
          </p:nvSpPr>
          <p:spPr>
            <a:xfrm>
              <a:off x="6879680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EA54889-F657-4FF2-8984-D033D3F05818}"/>
                </a:ext>
              </a:extLst>
            </p:cNvPr>
            <p:cNvSpPr txBox="1"/>
            <p:nvPr/>
          </p:nvSpPr>
          <p:spPr>
            <a:xfrm>
              <a:off x="7545616" y="3684376"/>
              <a:ext cx="2920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7916A8B-CFF1-4F7C-A6F2-5365449E5F63}"/>
                </a:ext>
              </a:extLst>
            </p:cNvPr>
            <p:cNvSpPr txBox="1"/>
            <p:nvPr/>
          </p:nvSpPr>
          <p:spPr>
            <a:xfrm>
              <a:off x="8002816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9AF3DA2-D283-498B-BA9D-94E125F679D4}"/>
                </a:ext>
              </a:extLst>
            </p:cNvPr>
            <p:cNvSpPr txBox="1"/>
            <p:nvPr/>
          </p:nvSpPr>
          <p:spPr>
            <a:xfrm>
              <a:off x="9345468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C1784BD-A7FC-4313-B39E-CFE73293918B}"/>
                </a:ext>
              </a:extLst>
            </p:cNvPr>
            <p:cNvSpPr txBox="1"/>
            <p:nvPr/>
          </p:nvSpPr>
          <p:spPr>
            <a:xfrm>
              <a:off x="8735868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115" name="Jellyfish 16 - 9Slide.vn">
            <a:extLst>
              <a:ext uri="{FF2B5EF4-FFF2-40B4-BE49-F238E27FC236}">
                <a16:creationId xmlns:a16="http://schemas.microsoft.com/office/drawing/2014/main" id="{96BC3CFA-6C99-4E4E-AE81-E47A7F03A004}"/>
              </a:ext>
            </a:extLst>
          </p:cNvPr>
          <p:cNvSpPr/>
          <p:nvPr/>
        </p:nvSpPr>
        <p:spPr>
          <a:xfrm>
            <a:off x="5863509" y="3815541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Jellyfish 17 - 9Slide.vn">
            <a:extLst>
              <a:ext uri="{FF2B5EF4-FFF2-40B4-BE49-F238E27FC236}">
                <a16:creationId xmlns:a16="http://schemas.microsoft.com/office/drawing/2014/main" id="{303F71CB-2F9A-4777-8E8D-B0FA23DBD134}"/>
              </a:ext>
            </a:extLst>
          </p:cNvPr>
          <p:cNvSpPr/>
          <p:nvPr/>
        </p:nvSpPr>
        <p:spPr>
          <a:xfrm>
            <a:off x="5909984" y="3843683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7" name="Jellyfish 16 - 9Slide.vn">
            <a:extLst>
              <a:ext uri="{FF2B5EF4-FFF2-40B4-BE49-F238E27FC236}">
                <a16:creationId xmlns:a16="http://schemas.microsoft.com/office/drawing/2014/main" id="{7B8150FF-378E-4A0D-AC9D-E71F93EE13DB}"/>
              </a:ext>
            </a:extLst>
          </p:cNvPr>
          <p:cNvSpPr/>
          <p:nvPr/>
        </p:nvSpPr>
        <p:spPr>
          <a:xfrm>
            <a:off x="7035812" y="4498096"/>
            <a:ext cx="493652" cy="495012"/>
          </a:xfrm>
          <a:prstGeom prst="roundRect">
            <a:avLst>
              <a:gd name="adj" fmla="val 20983"/>
            </a:avLst>
          </a:prstGeom>
          <a:noFill/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Jellyfish 17 - 9Slide.vn">
            <a:extLst>
              <a:ext uri="{FF2B5EF4-FFF2-40B4-BE49-F238E27FC236}">
                <a16:creationId xmlns:a16="http://schemas.microsoft.com/office/drawing/2014/main" id="{3213E44D-34E5-4648-B75A-B271E1D82E51}"/>
              </a:ext>
            </a:extLst>
          </p:cNvPr>
          <p:cNvSpPr/>
          <p:nvPr/>
        </p:nvSpPr>
        <p:spPr>
          <a:xfrm>
            <a:off x="7069150" y="4526238"/>
            <a:ext cx="42386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407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69" grpId="0" animBg="1"/>
      <p:bldP spid="70" grpId="0" animBg="1"/>
      <p:bldP spid="70" grpId="1" animBg="1"/>
      <p:bldP spid="99" grpId="0" animBg="1"/>
      <p:bldP spid="100" grpId="0" animBg="1"/>
      <p:bldP spid="101" grpId="0" animBg="1"/>
      <p:bldP spid="102" grpId="0" animBg="1"/>
      <p:bldP spid="102" grpId="1" animBg="1"/>
      <p:bldP spid="115" grpId="0" animBg="1"/>
      <p:bldP spid="116" grpId="0" animBg="1"/>
      <p:bldP spid="117" grpId="0" animBg="1"/>
      <p:bldP spid="118" grpId="0" animBg="1"/>
      <p:bldP spid="1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HẠM DUYÊN 1 1 - 9Slide.vn">
            <a:extLst>
              <a:ext uri="{FF2B5EF4-FFF2-40B4-BE49-F238E27FC236}">
                <a16:creationId xmlns:a16="http://schemas.microsoft.com/office/drawing/2014/main" id="{9DA7CB5F-60F6-4D9A-97EF-94ECCBDA1D4A}"/>
              </a:ext>
            </a:extLst>
          </p:cNvPr>
          <p:cNvGrpSpPr/>
          <p:nvPr/>
        </p:nvGrpSpPr>
        <p:grpSpPr>
          <a:xfrm>
            <a:off x="545307" y="517611"/>
            <a:ext cx="529493" cy="707886"/>
            <a:chOff x="1806355" y="2802652"/>
            <a:chExt cx="745981" cy="997311"/>
          </a:xfrm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21BF0744-0098-4953-AB11-94D966857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8" name="91">
              <a:extLst>
                <a:ext uri="{FF2B5EF4-FFF2-40B4-BE49-F238E27FC236}">
                  <a16:creationId xmlns:a16="http://schemas.microsoft.com/office/drawing/2014/main" id="{7EB12A6B-A58D-44B2-AFA9-6A7CCB0067A0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grpSp>
        <p:nvGrpSpPr>
          <p:cNvPr id="19" name="PHẠM DUYÊN 10 - 9Slide.vn 9 - 9Slide.vn">
            <a:extLst>
              <a:ext uri="{FF2B5EF4-FFF2-40B4-BE49-F238E27FC236}">
                <a16:creationId xmlns:a16="http://schemas.microsoft.com/office/drawing/2014/main" id="{777D8304-C6F1-48CE-8661-0D4B0CD520CD}"/>
              </a:ext>
            </a:extLst>
          </p:cNvPr>
          <p:cNvGrpSpPr/>
          <p:nvPr/>
        </p:nvGrpSpPr>
        <p:grpSpPr>
          <a:xfrm>
            <a:off x="1163593" y="512207"/>
            <a:ext cx="1198607" cy="783193"/>
            <a:chOff x="930039" y="409881"/>
            <a:chExt cx="1198607" cy="78319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07A6017-1755-4141-81FB-FFE244E52997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PHẠM DUYÊN 3 - 9Slide.vn">
              <a:extLst>
                <a:ext uri="{FF2B5EF4-FFF2-40B4-BE49-F238E27FC236}">
                  <a16:creationId xmlns:a16="http://schemas.microsoft.com/office/drawing/2014/main" id="{FE0E3EAB-40F1-49E6-AFAD-1B6E079B5D2F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23" name="PHẠM DUYÊN 3 - 9Slide.vn">
              <a:extLst>
                <a:ext uri="{FF2B5EF4-FFF2-40B4-BE49-F238E27FC236}">
                  <a16:creationId xmlns:a16="http://schemas.microsoft.com/office/drawing/2014/main" id="{A4C7FC2E-F8C7-4977-8654-0511121BDD68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aphicFrame>
        <p:nvGraphicFramePr>
          <p:cNvPr id="16" name="PHẠM DUYÊN 1 - 9Slide.vn">
            <a:extLst>
              <a:ext uri="{FF2B5EF4-FFF2-40B4-BE49-F238E27FC236}">
                <a16:creationId xmlns:a16="http://schemas.microsoft.com/office/drawing/2014/main" id="{47F0168A-B1E2-4602-92D0-60B5AEBA6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37606"/>
              </p:ext>
            </p:extLst>
          </p:nvPr>
        </p:nvGraphicFramePr>
        <p:xfrm>
          <a:off x="1798320" y="1600200"/>
          <a:ext cx="85953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241524959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05345337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30109601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693890224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07566924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951425383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Số bị chia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9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98871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Số chia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9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50651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Thương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9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255566"/>
                  </a:ext>
                </a:extLst>
              </a:tr>
            </a:tbl>
          </a:graphicData>
        </a:graphic>
      </p:graphicFrame>
      <p:sp>
        <p:nvSpPr>
          <p:cNvPr id="17" name="PHẠM DUYÊN 71 - 9Slide.vn">
            <a:extLst>
              <a:ext uri="{FF2B5EF4-FFF2-40B4-BE49-F238E27FC236}">
                <a16:creationId xmlns:a16="http://schemas.microsoft.com/office/drawing/2014/main" id="{95B8C0B3-ECEA-4890-B80E-239AD2FE4FFE}"/>
              </a:ext>
            </a:extLst>
          </p:cNvPr>
          <p:cNvSpPr/>
          <p:nvPr/>
        </p:nvSpPr>
        <p:spPr>
          <a:xfrm>
            <a:off x="5751493" y="1676400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8" name="PHẠM DUYÊN 71 - 9Slide.vn">
            <a:extLst>
              <a:ext uri="{FF2B5EF4-FFF2-40B4-BE49-F238E27FC236}">
                <a16:creationId xmlns:a16="http://schemas.microsoft.com/office/drawing/2014/main" id="{266EA261-CD6D-4DC8-B288-4A18101B7E09}"/>
              </a:ext>
            </a:extLst>
          </p:cNvPr>
          <p:cNvSpPr/>
          <p:nvPr/>
        </p:nvSpPr>
        <p:spPr>
          <a:xfrm>
            <a:off x="6959438" y="2394910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PHẠM DUYÊN 71 - 9Slide.vn">
            <a:extLst>
              <a:ext uri="{FF2B5EF4-FFF2-40B4-BE49-F238E27FC236}">
                <a16:creationId xmlns:a16="http://schemas.microsoft.com/office/drawing/2014/main" id="{AB532D6C-0BA0-48F5-8D07-FA86467D652A}"/>
              </a:ext>
            </a:extLst>
          </p:cNvPr>
          <p:cNvSpPr/>
          <p:nvPr/>
        </p:nvSpPr>
        <p:spPr>
          <a:xfrm>
            <a:off x="8144019" y="1676400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5" name="PHẠM DUYÊN 71 - 9Slide.vn">
            <a:extLst>
              <a:ext uri="{FF2B5EF4-FFF2-40B4-BE49-F238E27FC236}">
                <a16:creationId xmlns:a16="http://schemas.microsoft.com/office/drawing/2014/main" id="{435FD8C0-6E35-47F0-AB12-02C0A435ECEA}"/>
              </a:ext>
            </a:extLst>
          </p:cNvPr>
          <p:cNvSpPr/>
          <p:nvPr/>
        </p:nvSpPr>
        <p:spPr>
          <a:xfrm>
            <a:off x="9320526" y="2394910"/>
            <a:ext cx="954107" cy="59213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832181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F8C292-C32B-4A86-87BF-9D8B1FC1DA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00250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4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PHẠM DUYÊN 8 - 9Slide.vn">
            <a:extLst>
              <a:ext uri="{FF2B5EF4-FFF2-40B4-BE49-F238E27FC236}">
                <a16:creationId xmlns:a16="http://schemas.microsoft.com/office/drawing/2014/main" id="{B548DE76-5C77-4CA3-90E0-CF11D82F6ACB}"/>
              </a:ext>
            </a:extLst>
          </p:cNvPr>
          <p:cNvGrpSpPr/>
          <p:nvPr/>
        </p:nvGrpSpPr>
        <p:grpSpPr>
          <a:xfrm>
            <a:off x="4072672" y="1934898"/>
            <a:ext cx="804128" cy="804128"/>
            <a:chOff x="1205954" y="1858110"/>
            <a:chExt cx="804128" cy="804128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BA262D4-6EC0-416A-A667-1E108A59C116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ellipse">
              <a:avLst/>
            </a:prstGeom>
            <a:solidFill>
              <a:srgbClr val="BBDA85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0D34E6B-A21B-46B8-ADC9-D7A8C917E2E2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8</a:t>
              </a:r>
            </a:p>
          </p:txBody>
        </p:sp>
      </p:grpSp>
      <p:grpSp>
        <p:nvGrpSpPr>
          <p:cNvPr id="3" name="PHẠM DUYÊN 1 1 - 9Slide.vn">
            <a:extLst>
              <a:ext uri="{FF2B5EF4-FFF2-40B4-BE49-F238E27FC236}">
                <a16:creationId xmlns:a16="http://schemas.microsoft.com/office/drawing/2014/main" id="{975D6162-ED08-4251-9394-FC57DF91AF88}"/>
              </a:ext>
            </a:extLst>
          </p:cNvPr>
          <p:cNvGrpSpPr/>
          <p:nvPr/>
        </p:nvGrpSpPr>
        <p:grpSpPr>
          <a:xfrm>
            <a:off x="545307" y="517611"/>
            <a:ext cx="529493" cy="707886"/>
            <a:chOff x="1806355" y="2802652"/>
            <a:chExt cx="745981" cy="997311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7E322C16-0EEC-4343-886A-7CF5608C8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17B1D405-E7C4-43CF-A402-3500F1FA5947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grpSp>
        <p:nvGrpSpPr>
          <p:cNvPr id="6" name="PHẠM DUYÊN 10 - 9Slide.vn 9 - 9Slide.vn">
            <a:extLst>
              <a:ext uri="{FF2B5EF4-FFF2-40B4-BE49-F238E27FC236}">
                <a16:creationId xmlns:a16="http://schemas.microsoft.com/office/drawing/2014/main" id="{4CFD9D1E-19B3-4261-8FFB-D8FC31F89FC4}"/>
              </a:ext>
            </a:extLst>
          </p:cNvPr>
          <p:cNvGrpSpPr/>
          <p:nvPr/>
        </p:nvGrpSpPr>
        <p:grpSpPr>
          <a:xfrm>
            <a:off x="1163593" y="512207"/>
            <a:ext cx="1198607" cy="783193"/>
            <a:chOff x="930039" y="409881"/>
            <a:chExt cx="1198607" cy="78319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FF6F237-CA1B-4143-A7AB-33E7F8671232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" name="PHẠM DUYÊN 3 - 9Slide.vn">
              <a:extLst>
                <a:ext uri="{FF2B5EF4-FFF2-40B4-BE49-F238E27FC236}">
                  <a16:creationId xmlns:a16="http://schemas.microsoft.com/office/drawing/2014/main" id="{3C35AAFB-4AC0-4F90-BDF2-25517A3E3D77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9" name="PHẠM DUYÊN 3 - 9Slide.vn">
              <a:extLst>
                <a:ext uri="{FF2B5EF4-FFF2-40B4-BE49-F238E27FC236}">
                  <a16:creationId xmlns:a16="http://schemas.microsoft.com/office/drawing/2014/main" id="{E8A6C3B0-4ECD-46C7-B3BC-BBDBCC66B147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sp>
        <p:nvSpPr>
          <p:cNvPr id="18" name="PHẠM DUYÊN 6 - 9Slide.vn">
            <a:extLst>
              <a:ext uri="{FF2B5EF4-FFF2-40B4-BE49-F238E27FC236}">
                <a16:creationId xmlns:a16="http://schemas.microsoft.com/office/drawing/2014/main" id="{C20A49A6-1971-41DC-9374-E2665E3AD24D}"/>
              </a:ext>
            </a:extLst>
          </p:cNvPr>
          <p:cNvSpPr txBox="1"/>
          <p:nvPr/>
        </p:nvSpPr>
        <p:spPr>
          <a:xfrm>
            <a:off x="1110075" y="2013797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grpSp>
        <p:nvGrpSpPr>
          <p:cNvPr id="78" name="PHẠM DUYÊN 7 - 9Slide.vn">
            <a:extLst>
              <a:ext uri="{FF2B5EF4-FFF2-40B4-BE49-F238E27FC236}">
                <a16:creationId xmlns:a16="http://schemas.microsoft.com/office/drawing/2014/main" id="{71A104AE-F832-43F8-8A3D-90BF457D09EF}"/>
              </a:ext>
            </a:extLst>
          </p:cNvPr>
          <p:cNvGrpSpPr/>
          <p:nvPr/>
        </p:nvGrpSpPr>
        <p:grpSpPr>
          <a:xfrm>
            <a:off x="1762182" y="1934898"/>
            <a:ext cx="804128" cy="804128"/>
            <a:chOff x="2318411" y="2420312"/>
            <a:chExt cx="804128" cy="80412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6C63A5D-C12C-4B13-9B39-BD02A7EB239E}"/>
                </a:ext>
              </a:extLst>
            </p:cNvPr>
            <p:cNvSpPr/>
            <p:nvPr/>
          </p:nvSpPr>
          <p:spPr>
            <a:xfrm>
              <a:off x="2318411" y="2420312"/>
              <a:ext cx="804128" cy="804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B89A1E1-554A-48B7-9E3C-B1954A7ED28E}"/>
                </a:ext>
              </a:extLst>
            </p:cNvPr>
            <p:cNvSpPr txBox="1"/>
            <p:nvPr/>
          </p:nvSpPr>
          <p:spPr>
            <a:xfrm>
              <a:off x="2362200" y="2514600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?</a:t>
              </a:r>
            </a:p>
          </p:txBody>
        </p:sp>
      </p:grpSp>
      <p:cxnSp>
        <p:nvCxnSpPr>
          <p:cNvPr id="84" name="PHẠM DUYÊN 9 - 9Slide.vn">
            <a:extLst>
              <a:ext uri="{FF2B5EF4-FFF2-40B4-BE49-F238E27FC236}">
                <a16:creationId xmlns:a16="http://schemas.microsoft.com/office/drawing/2014/main" id="{3D5DA3F2-2442-4D5C-B74A-B53ED76A52B2}"/>
              </a:ext>
            </a:extLst>
          </p:cNvPr>
          <p:cNvCxnSpPr>
            <a:cxnSpLocks/>
          </p:cNvCxnSpPr>
          <p:nvPr/>
        </p:nvCxnSpPr>
        <p:spPr>
          <a:xfrm>
            <a:off x="2590800" y="2336962"/>
            <a:ext cx="1481872" cy="0"/>
          </a:xfrm>
          <a:prstGeom prst="straightConnector1">
            <a:avLst/>
          </a:prstGeom>
          <a:ln w="41275" cap="rnd" cmpd="sng">
            <a:solidFill>
              <a:schemeClr val="tx1">
                <a:lumMod val="65000"/>
                <a:lumOff val="35000"/>
              </a:schemeClr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PHẠM DUYÊN 10 - 9Slide.vn">
                <a:extLst>
                  <a:ext uri="{FF2B5EF4-FFF2-40B4-BE49-F238E27FC236}">
                    <a16:creationId xmlns:a16="http://schemas.microsoft.com/office/drawing/2014/main" id="{E5C5AC9F-E9A7-484B-A63F-8D80B3177B8A}"/>
                  </a:ext>
                </a:extLst>
              </p:cNvPr>
              <p:cNvSpPr txBox="1"/>
              <p:nvPr/>
            </p:nvSpPr>
            <p:spPr>
              <a:xfrm>
                <a:off x="2693630" y="1665393"/>
                <a:ext cx="1276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vi-VN" sz="36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#9Slide02 Noi dung dai" panose="02000000000000000000" pitchFamily="2" charset="0"/>
                  </a:rPr>
                  <a:t> 2</a:t>
                </a:r>
                <a:endParaRPr lang="en-US" sz="3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5" name="PHẠM DUYÊN 10 - 9Slide.vn">
                <a:extLst>
                  <a:ext uri="{FF2B5EF4-FFF2-40B4-BE49-F238E27FC236}">
                    <a16:creationId xmlns:a16="http://schemas.microsoft.com/office/drawing/2014/main" id="{E5C5AC9F-E9A7-484B-A63F-8D80B3177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630" y="1665393"/>
                <a:ext cx="1276213" cy="646331"/>
              </a:xfrm>
              <a:prstGeom prst="rect">
                <a:avLst/>
              </a:prstGeom>
              <a:blipFill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PHẠM DUYÊN 12 - 9Slide.vn">
            <a:extLst>
              <a:ext uri="{FF2B5EF4-FFF2-40B4-BE49-F238E27FC236}">
                <a16:creationId xmlns:a16="http://schemas.microsoft.com/office/drawing/2014/main" id="{363DC559-AE4C-4D7D-91F2-FDDB4A6C551E}"/>
              </a:ext>
            </a:extLst>
          </p:cNvPr>
          <p:cNvGrpSpPr/>
          <p:nvPr/>
        </p:nvGrpSpPr>
        <p:grpSpPr>
          <a:xfrm>
            <a:off x="1767324" y="1932770"/>
            <a:ext cx="804128" cy="804128"/>
            <a:chOff x="1205954" y="1858110"/>
            <a:chExt cx="804128" cy="80412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2F7E9DE-E30E-40AC-9DC1-377B6C4B6640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EBD94CE-5394-4B70-AEE0-8AA20BD01312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13" name="PHẠM DUYÊN 8 - 9Slide.vn">
            <a:extLst>
              <a:ext uri="{FF2B5EF4-FFF2-40B4-BE49-F238E27FC236}">
                <a16:creationId xmlns:a16="http://schemas.microsoft.com/office/drawing/2014/main" id="{C7E0105F-2B29-4FFA-A156-04DAB206A129}"/>
              </a:ext>
            </a:extLst>
          </p:cNvPr>
          <p:cNvGrpSpPr/>
          <p:nvPr/>
        </p:nvGrpSpPr>
        <p:grpSpPr>
          <a:xfrm>
            <a:off x="9787672" y="1934898"/>
            <a:ext cx="804128" cy="804128"/>
            <a:chOff x="1205954" y="1858110"/>
            <a:chExt cx="804128" cy="804128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3880A5C-9103-4E3F-881E-21E07BA98486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ellipse">
              <a:avLst/>
            </a:prstGeom>
            <a:solidFill>
              <a:srgbClr val="FCDD6E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B12D50B-15AD-4834-B1A7-8B550D3EC8E8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6</a:t>
              </a:r>
            </a:p>
          </p:txBody>
        </p:sp>
      </p:grpSp>
      <p:sp>
        <p:nvSpPr>
          <p:cNvPr id="116" name="PHẠM DUYÊN 17 - 9Slide.vn">
            <a:extLst>
              <a:ext uri="{FF2B5EF4-FFF2-40B4-BE49-F238E27FC236}">
                <a16:creationId xmlns:a16="http://schemas.microsoft.com/office/drawing/2014/main" id="{76409B8B-68C4-4C21-8EA2-001B17E8E9B5}"/>
              </a:ext>
            </a:extLst>
          </p:cNvPr>
          <p:cNvSpPr txBox="1"/>
          <p:nvPr/>
        </p:nvSpPr>
        <p:spPr>
          <a:xfrm>
            <a:off x="6782883" y="2013796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b)</a:t>
            </a:r>
          </a:p>
        </p:txBody>
      </p:sp>
      <p:grpSp>
        <p:nvGrpSpPr>
          <p:cNvPr id="117" name="PHẠM DUYÊN 7 - 9Slide.vn">
            <a:extLst>
              <a:ext uri="{FF2B5EF4-FFF2-40B4-BE49-F238E27FC236}">
                <a16:creationId xmlns:a16="http://schemas.microsoft.com/office/drawing/2014/main" id="{88711D39-3A07-4210-8120-7DCCBA40EBB4}"/>
              </a:ext>
            </a:extLst>
          </p:cNvPr>
          <p:cNvGrpSpPr/>
          <p:nvPr/>
        </p:nvGrpSpPr>
        <p:grpSpPr>
          <a:xfrm>
            <a:off x="7477182" y="1934898"/>
            <a:ext cx="804128" cy="804128"/>
            <a:chOff x="2318411" y="2420312"/>
            <a:chExt cx="804128" cy="804128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460F858-1CE7-47AE-8725-F9595FA8A9AC}"/>
                </a:ext>
              </a:extLst>
            </p:cNvPr>
            <p:cNvSpPr/>
            <p:nvPr/>
          </p:nvSpPr>
          <p:spPr>
            <a:xfrm>
              <a:off x="2318411" y="2420312"/>
              <a:ext cx="804128" cy="804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EF00C79-978A-49BB-98E0-B1CED6DD0481}"/>
                </a:ext>
              </a:extLst>
            </p:cNvPr>
            <p:cNvSpPr txBox="1"/>
            <p:nvPr/>
          </p:nvSpPr>
          <p:spPr>
            <a:xfrm>
              <a:off x="2362200" y="2514600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?</a:t>
              </a:r>
            </a:p>
          </p:txBody>
        </p:sp>
      </p:grpSp>
      <p:cxnSp>
        <p:nvCxnSpPr>
          <p:cNvPr id="120" name="PHẠM DUYÊN 9 - 9Slide.vn">
            <a:extLst>
              <a:ext uri="{FF2B5EF4-FFF2-40B4-BE49-F238E27FC236}">
                <a16:creationId xmlns:a16="http://schemas.microsoft.com/office/drawing/2014/main" id="{BFBF2EB3-FC44-413B-985D-F7DA89F2609A}"/>
              </a:ext>
            </a:extLst>
          </p:cNvPr>
          <p:cNvCxnSpPr>
            <a:cxnSpLocks/>
          </p:cNvCxnSpPr>
          <p:nvPr/>
        </p:nvCxnSpPr>
        <p:spPr>
          <a:xfrm>
            <a:off x="8305800" y="2336962"/>
            <a:ext cx="1481872" cy="0"/>
          </a:xfrm>
          <a:prstGeom prst="straightConnector1">
            <a:avLst/>
          </a:prstGeom>
          <a:ln w="41275" cap="rnd" cmpd="sng">
            <a:solidFill>
              <a:schemeClr val="tx1">
                <a:lumMod val="65000"/>
                <a:lumOff val="35000"/>
              </a:schemeClr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PHẠM DUYÊN 10 - 9Slide.vn">
            <a:extLst>
              <a:ext uri="{FF2B5EF4-FFF2-40B4-BE49-F238E27FC236}">
                <a16:creationId xmlns:a16="http://schemas.microsoft.com/office/drawing/2014/main" id="{D8D8E02C-D168-4B3A-81AA-8E15594CA446}"/>
              </a:ext>
            </a:extLst>
          </p:cNvPr>
          <p:cNvSpPr txBox="1"/>
          <p:nvPr/>
        </p:nvSpPr>
        <p:spPr>
          <a:xfrm>
            <a:off x="8408630" y="1665393"/>
            <a:ext cx="127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dai" panose="02000000000000000000" pitchFamily="2" charset="0"/>
              </a:rPr>
              <a:t>: 5</a:t>
            </a:r>
            <a:endParaRPr lang="en-US" sz="3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2" name="PHẠM DUYÊN 12 - 9Slide.vn">
            <a:extLst>
              <a:ext uri="{FF2B5EF4-FFF2-40B4-BE49-F238E27FC236}">
                <a16:creationId xmlns:a16="http://schemas.microsoft.com/office/drawing/2014/main" id="{259644CE-A091-4C5C-AA81-7289762AC801}"/>
              </a:ext>
            </a:extLst>
          </p:cNvPr>
          <p:cNvGrpSpPr/>
          <p:nvPr/>
        </p:nvGrpSpPr>
        <p:grpSpPr>
          <a:xfrm>
            <a:off x="7482462" y="1933936"/>
            <a:ext cx="804128" cy="804128"/>
            <a:chOff x="1205954" y="1858110"/>
            <a:chExt cx="804128" cy="804128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0CB9713-EFDA-4F5C-B2E7-22E8273B9333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0FC041D-0DA5-445D-9C2D-EF85F654106F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125" name="PHẠM DUYÊN 8 - 9Slide.vn">
            <a:extLst>
              <a:ext uri="{FF2B5EF4-FFF2-40B4-BE49-F238E27FC236}">
                <a16:creationId xmlns:a16="http://schemas.microsoft.com/office/drawing/2014/main" id="{AC4C8476-F160-4071-9298-3D6630F24557}"/>
              </a:ext>
            </a:extLst>
          </p:cNvPr>
          <p:cNvGrpSpPr/>
          <p:nvPr/>
        </p:nvGrpSpPr>
        <p:grpSpPr>
          <a:xfrm>
            <a:off x="4116461" y="3842906"/>
            <a:ext cx="804128" cy="804128"/>
            <a:chOff x="1205954" y="1858110"/>
            <a:chExt cx="804128" cy="804128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F8A9FD7-B580-4CE1-A421-42F9D151E7F1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ellipse">
              <a:avLst/>
            </a:prstGeom>
            <a:solidFill>
              <a:srgbClr val="FCDD6E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ADF1808-EE80-47D9-B562-4E9540F19C08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7</a:t>
              </a:r>
            </a:p>
          </p:txBody>
        </p:sp>
      </p:grpSp>
      <p:sp>
        <p:nvSpPr>
          <p:cNvPr id="128" name="PHẠM DUYÊN 17 - 9Slide.vn">
            <a:extLst>
              <a:ext uri="{FF2B5EF4-FFF2-40B4-BE49-F238E27FC236}">
                <a16:creationId xmlns:a16="http://schemas.microsoft.com/office/drawing/2014/main" id="{B79FB625-9252-4B28-BFCE-492EB5EBB75A}"/>
              </a:ext>
            </a:extLst>
          </p:cNvPr>
          <p:cNvSpPr txBox="1"/>
          <p:nvPr/>
        </p:nvSpPr>
        <p:spPr>
          <a:xfrm>
            <a:off x="1110075" y="3921804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c)</a:t>
            </a:r>
          </a:p>
        </p:txBody>
      </p:sp>
      <p:grpSp>
        <p:nvGrpSpPr>
          <p:cNvPr id="129" name="PHẠM DUYÊN 7 - 9Slide.vn">
            <a:extLst>
              <a:ext uri="{FF2B5EF4-FFF2-40B4-BE49-F238E27FC236}">
                <a16:creationId xmlns:a16="http://schemas.microsoft.com/office/drawing/2014/main" id="{5DB67285-4E4C-4FB4-907E-8EDF1E6AE45D}"/>
              </a:ext>
            </a:extLst>
          </p:cNvPr>
          <p:cNvGrpSpPr/>
          <p:nvPr/>
        </p:nvGrpSpPr>
        <p:grpSpPr>
          <a:xfrm>
            <a:off x="1805971" y="3842906"/>
            <a:ext cx="804128" cy="804128"/>
            <a:chOff x="2318411" y="2420312"/>
            <a:chExt cx="804128" cy="804128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9505DE5-AFAE-4A04-A2C9-C8C1606B9F1E}"/>
                </a:ext>
              </a:extLst>
            </p:cNvPr>
            <p:cNvSpPr/>
            <p:nvPr/>
          </p:nvSpPr>
          <p:spPr>
            <a:xfrm>
              <a:off x="2318411" y="2420312"/>
              <a:ext cx="804128" cy="804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59F323E-5A6E-4F16-B17A-F6668159322D}"/>
                </a:ext>
              </a:extLst>
            </p:cNvPr>
            <p:cNvSpPr txBox="1"/>
            <p:nvPr/>
          </p:nvSpPr>
          <p:spPr>
            <a:xfrm>
              <a:off x="2362200" y="2514600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?</a:t>
              </a:r>
            </a:p>
          </p:txBody>
        </p:sp>
      </p:grpSp>
      <p:cxnSp>
        <p:nvCxnSpPr>
          <p:cNvPr id="132" name="PHẠM DUYÊN 9 - 9Slide.vn">
            <a:extLst>
              <a:ext uri="{FF2B5EF4-FFF2-40B4-BE49-F238E27FC236}">
                <a16:creationId xmlns:a16="http://schemas.microsoft.com/office/drawing/2014/main" id="{B3A524A0-6EED-4558-AF6B-FA6E08CECF9F}"/>
              </a:ext>
            </a:extLst>
          </p:cNvPr>
          <p:cNvCxnSpPr>
            <a:cxnSpLocks/>
          </p:cNvCxnSpPr>
          <p:nvPr/>
        </p:nvCxnSpPr>
        <p:spPr>
          <a:xfrm>
            <a:off x="2634589" y="4244970"/>
            <a:ext cx="1481872" cy="0"/>
          </a:xfrm>
          <a:prstGeom prst="straightConnector1">
            <a:avLst/>
          </a:prstGeom>
          <a:ln w="41275" cap="rnd" cmpd="sng">
            <a:solidFill>
              <a:schemeClr val="tx1">
                <a:lumMod val="65000"/>
                <a:lumOff val="35000"/>
              </a:schemeClr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PHẠM DUYÊN 10 - 9Slide.vn">
            <a:extLst>
              <a:ext uri="{FF2B5EF4-FFF2-40B4-BE49-F238E27FC236}">
                <a16:creationId xmlns:a16="http://schemas.microsoft.com/office/drawing/2014/main" id="{30C84B12-8D36-451F-83A9-63E8A15F3992}"/>
              </a:ext>
            </a:extLst>
          </p:cNvPr>
          <p:cNvSpPr txBox="1"/>
          <p:nvPr/>
        </p:nvSpPr>
        <p:spPr>
          <a:xfrm>
            <a:off x="2737419" y="3573401"/>
            <a:ext cx="127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dai" panose="02000000000000000000" pitchFamily="2" charset="0"/>
              </a:rPr>
              <a:t>: 4</a:t>
            </a:r>
            <a:endParaRPr lang="en-US" sz="3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4" name="PHẠM DUYÊN 12 - 9Slide.vn">
            <a:extLst>
              <a:ext uri="{FF2B5EF4-FFF2-40B4-BE49-F238E27FC236}">
                <a16:creationId xmlns:a16="http://schemas.microsoft.com/office/drawing/2014/main" id="{37099606-BB5D-4C22-8870-26850FBE1FD3}"/>
              </a:ext>
            </a:extLst>
          </p:cNvPr>
          <p:cNvGrpSpPr/>
          <p:nvPr/>
        </p:nvGrpSpPr>
        <p:grpSpPr>
          <a:xfrm>
            <a:off x="1811251" y="3841944"/>
            <a:ext cx="804128" cy="804128"/>
            <a:chOff x="1205954" y="1858110"/>
            <a:chExt cx="804128" cy="804128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1996AA1-5BB0-470F-9248-94CF5EFB0EA5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F7ED0C3-C90B-4B29-857D-CA2212BA60D9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FF0000"/>
                  </a:solidFill>
                </a:rPr>
                <a:t>28</a:t>
              </a:r>
            </a:p>
          </p:txBody>
        </p:sp>
      </p:grpSp>
      <p:grpSp>
        <p:nvGrpSpPr>
          <p:cNvPr id="137" name="PHẠM DUYÊN 8 - 9Slide.vn">
            <a:extLst>
              <a:ext uri="{FF2B5EF4-FFF2-40B4-BE49-F238E27FC236}">
                <a16:creationId xmlns:a16="http://schemas.microsoft.com/office/drawing/2014/main" id="{D3B5570B-A3CA-4574-9A57-579112E3234E}"/>
              </a:ext>
            </a:extLst>
          </p:cNvPr>
          <p:cNvGrpSpPr/>
          <p:nvPr/>
        </p:nvGrpSpPr>
        <p:grpSpPr>
          <a:xfrm>
            <a:off x="9774972" y="3844072"/>
            <a:ext cx="804128" cy="804128"/>
            <a:chOff x="1205954" y="1858110"/>
            <a:chExt cx="804128" cy="804128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FD602C6-1F61-4F4F-905B-FFA3BDDCB3F4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ellipse">
              <a:avLst/>
            </a:prstGeom>
            <a:solidFill>
              <a:srgbClr val="BBDA85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30B911F3-54E0-4C2B-9246-B48C3CABD115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30</a:t>
              </a:r>
            </a:p>
          </p:txBody>
        </p:sp>
      </p:grpSp>
      <p:sp>
        <p:nvSpPr>
          <p:cNvPr id="140" name="PHẠM DUYÊN 6 - 9Slide.vn">
            <a:extLst>
              <a:ext uri="{FF2B5EF4-FFF2-40B4-BE49-F238E27FC236}">
                <a16:creationId xmlns:a16="http://schemas.microsoft.com/office/drawing/2014/main" id="{30CF8290-822D-4474-96B5-CB252FD96C83}"/>
              </a:ext>
            </a:extLst>
          </p:cNvPr>
          <p:cNvSpPr txBox="1"/>
          <p:nvPr/>
        </p:nvSpPr>
        <p:spPr>
          <a:xfrm>
            <a:off x="6812375" y="3922971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d)</a:t>
            </a:r>
          </a:p>
        </p:txBody>
      </p:sp>
      <p:grpSp>
        <p:nvGrpSpPr>
          <p:cNvPr id="141" name="PHẠM DUYÊN 7 - 9Slide.vn">
            <a:extLst>
              <a:ext uri="{FF2B5EF4-FFF2-40B4-BE49-F238E27FC236}">
                <a16:creationId xmlns:a16="http://schemas.microsoft.com/office/drawing/2014/main" id="{61689EA1-B5E8-472D-BD95-5F4AAFDB8769}"/>
              </a:ext>
            </a:extLst>
          </p:cNvPr>
          <p:cNvGrpSpPr/>
          <p:nvPr/>
        </p:nvGrpSpPr>
        <p:grpSpPr>
          <a:xfrm>
            <a:off x="7464482" y="3844072"/>
            <a:ext cx="804128" cy="804128"/>
            <a:chOff x="2318411" y="2420312"/>
            <a:chExt cx="804128" cy="804128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AFE45C1-A49D-45C8-81DE-260185F9D4BC}"/>
                </a:ext>
              </a:extLst>
            </p:cNvPr>
            <p:cNvSpPr/>
            <p:nvPr/>
          </p:nvSpPr>
          <p:spPr>
            <a:xfrm>
              <a:off x="2318411" y="2420312"/>
              <a:ext cx="804128" cy="804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BB2AC6D-53FA-480F-99A1-5127118FD296}"/>
                </a:ext>
              </a:extLst>
            </p:cNvPr>
            <p:cNvSpPr txBox="1"/>
            <p:nvPr/>
          </p:nvSpPr>
          <p:spPr>
            <a:xfrm>
              <a:off x="2362200" y="2514600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?</a:t>
              </a:r>
            </a:p>
          </p:txBody>
        </p:sp>
      </p:grpSp>
      <p:cxnSp>
        <p:nvCxnSpPr>
          <p:cNvPr id="144" name="PHẠM DUYÊN 9 - 9Slide.vn">
            <a:extLst>
              <a:ext uri="{FF2B5EF4-FFF2-40B4-BE49-F238E27FC236}">
                <a16:creationId xmlns:a16="http://schemas.microsoft.com/office/drawing/2014/main" id="{634CF57F-938D-45B9-8DF4-B79A0D6F2B78}"/>
              </a:ext>
            </a:extLst>
          </p:cNvPr>
          <p:cNvCxnSpPr>
            <a:cxnSpLocks/>
          </p:cNvCxnSpPr>
          <p:nvPr/>
        </p:nvCxnSpPr>
        <p:spPr>
          <a:xfrm>
            <a:off x="8293100" y="4246136"/>
            <a:ext cx="1481872" cy="0"/>
          </a:xfrm>
          <a:prstGeom prst="straightConnector1">
            <a:avLst/>
          </a:prstGeom>
          <a:ln w="41275" cap="rnd" cmpd="sng">
            <a:solidFill>
              <a:schemeClr val="tx1">
                <a:lumMod val="65000"/>
                <a:lumOff val="35000"/>
              </a:schemeClr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PHẠM DUYÊN 10 - 9Slide.vn">
                <a:extLst>
                  <a:ext uri="{FF2B5EF4-FFF2-40B4-BE49-F238E27FC236}">
                    <a16:creationId xmlns:a16="http://schemas.microsoft.com/office/drawing/2014/main" id="{2AE88F95-19F7-49CF-B264-D8A6EF02B20D}"/>
                  </a:ext>
                </a:extLst>
              </p:cNvPr>
              <p:cNvSpPr txBox="1"/>
              <p:nvPr/>
            </p:nvSpPr>
            <p:spPr>
              <a:xfrm>
                <a:off x="8395930" y="3574567"/>
                <a:ext cx="1276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vi-VN" sz="36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#9Slide02 Noi dung dai" panose="02000000000000000000" pitchFamily="2" charset="0"/>
                  </a:rPr>
                  <a:t> 3</a:t>
                </a:r>
                <a:endParaRPr lang="en-US" sz="3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5" name="PHẠM DUYÊN 10 - 9Slide.vn">
                <a:extLst>
                  <a:ext uri="{FF2B5EF4-FFF2-40B4-BE49-F238E27FC236}">
                    <a16:creationId xmlns:a16="http://schemas.microsoft.com/office/drawing/2014/main" id="{2AE88F95-19F7-49CF-B264-D8A6EF02B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930" y="3574567"/>
                <a:ext cx="1276213" cy="646331"/>
              </a:xfrm>
              <a:prstGeom prst="rect">
                <a:avLst/>
              </a:prstGeom>
              <a:blipFill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PHẠM DUYÊN 12 - 9Slide.vn">
            <a:extLst>
              <a:ext uri="{FF2B5EF4-FFF2-40B4-BE49-F238E27FC236}">
                <a16:creationId xmlns:a16="http://schemas.microsoft.com/office/drawing/2014/main" id="{99E59546-AA05-470A-96D2-ABBCC3C7C7AA}"/>
              </a:ext>
            </a:extLst>
          </p:cNvPr>
          <p:cNvGrpSpPr/>
          <p:nvPr/>
        </p:nvGrpSpPr>
        <p:grpSpPr>
          <a:xfrm>
            <a:off x="7469624" y="3841944"/>
            <a:ext cx="804128" cy="804128"/>
            <a:chOff x="1205954" y="1858110"/>
            <a:chExt cx="804128" cy="804128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1DFF8FA1-DE08-4123-A5A9-CA851B7FB0B9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68F5B44-9512-4E6C-85B4-D625326AB22A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FF0000"/>
                  </a:solidFill>
                </a:rPr>
                <a:t>10</a:t>
              </a:r>
            </a:p>
          </p:txBody>
        </p:sp>
      </p:grpSp>
      <p:sp>
        <p:nvSpPr>
          <p:cNvPr id="149" name="PHẠM DUYÊN - 9Slide.vn 26 - 9Slide.vn">
            <a:extLst>
              <a:ext uri="{FF2B5EF4-FFF2-40B4-BE49-F238E27FC236}">
                <a16:creationId xmlns:a16="http://schemas.microsoft.com/office/drawing/2014/main" id="{68381B40-91CF-498A-B7EF-1FB54E732082}"/>
              </a:ext>
            </a:extLst>
          </p:cNvPr>
          <p:cNvSpPr/>
          <p:nvPr/>
        </p:nvSpPr>
        <p:spPr>
          <a:xfrm rot="649066">
            <a:off x="3687654" y="1728391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PHẠM DUYÊN - 9Slide.vn 27 - 9Slide.vn">
            <a:extLst>
              <a:ext uri="{FF2B5EF4-FFF2-40B4-BE49-F238E27FC236}">
                <a16:creationId xmlns:a16="http://schemas.microsoft.com/office/drawing/2014/main" id="{A1C45B59-DCBF-4CD5-8298-369E72DD2F16}"/>
              </a:ext>
            </a:extLst>
          </p:cNvPr>
          <p:cNvGrpSpPr/>
          <p:nvPr/>
        </p:nvGrpSpPr>
        <p:grpSpPr>
          <a:xfrm>
            <a:off x="3733868" y="1250236"/>
            <a:ext cx="615874" cy="377138"/>
            <a:chOff x="10495149" y="1246604"/>
            <a:chExt cx="387083" cy="377138"/>
          </a:xfrm>
        </p:grpSpPr>
        <p:sp>
          <p:nvSpPr>
            <p:cNvPr id="151" name="bảng nhân 2 5 - 9Slide.vn">
              <a:extLst>
                <a:ext uri="{FF2B5EF4-FFF2-40B4-BE49-F238E27FC236}">
                  <a16:creationId xmlns:a16="http://schemas.microsoft.com/office/drawing/2014/main" id="{3CEDF709-DEED-41EA-B73A-26BBF3D42E69}"/>
                </a:ext>
              </a:extLst>
            </p:cNvPr>
            <p:cNvSpPr/>
            <p:nvPr/>
          </p:nvSpPr>
          <p:spPr>
            <a:xfrm>
              <a:off x="10511609" y="1246604"/>
              <a:ext cx="342130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10EE002-7F6E-4023-B9F7-0BA684CAFD85}"/>
                </a:ext>
              </a:extLst>
            </p:cNvPr>
            <p:cNvSpPr txBox="1"/>
            <p:nvPr/>
          </p:nvSpPr>
          <p:spPr>
            <a:xfrm>
              <a:off x="10495149" y="1248191"/>
              <a:ext cx="387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8 : 2</a:t>
              </a:r>
            </a:p>
          </p:txBody>
        </p:sp>
      </p:grpSp>
      <p:sp>
        <p:nvSpPr>
          <p:cNvPr id="153" name="PHẠM DUYÊN - 9Slide.vn 26 - 9Slide.vn">
            <a:extLst>
              <a:ext uri="{FF2B5EF4-FFF2-40B4-BE49-F238E27FC236}">
                <a16:creationId xmlns:a16="http://schemas.microsoft.com/office/drawing/2014/main" id="{41584C27-1488-40E6-B761-A925D5EAB42F}"/>
              </a:ext>
            </a:extLst>
          </p:cNvPr>
          <p:cNvSpPr/>
          <p:nvPr/>
        </p:nvSpPr>
        <p:spPr>
          <a:xfrm rot="649066">
            <a:off x="9382115" y="1764386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PHẠM DUYÊN - 9Slide.vn 27 - 9Slide.vn">
            <a:extLst>
              <a:ext uri="{FF2B5EF4-FFF2-40B4-BE49-F238E27FC236}">
                <a16:creationId xmlns:a16="http://schemas.microsoft.com/office/drawing/2014/main" id="{0BE68211-1C87-444F-B798-6598FB580CFD}"/>
              </a:ext>
            </a:extLst>
          </p:cNvPr>
          <p:cNvGrpSpPr/>
          <p:nvPr/>
        </p:nvGrpSpPr>
        <p:grpSpPr>
          <a:xfrm>
            <a:off x="9428315" y="1286231"/>
            <a:ext cx="726481" cy="377138"/>
            <a:chOff x="10495149" y="1246604"/>
            <a:chExt cx="456601" cy="377138"/>
          </a:xfrm>
        </p:grpSpPr>
        <p:sp>
          <p:nvSpPr>
            <p:cNvPr id="155" name="bảng nhân 2 5 - 9Slide.vn">
              <a:extLst>
                <a:ext uri="{FF2B5EF4-FFF2-40B4-BE49-F238E27FC236}">
                  <a16:creationId xmlns:a16="http://schemas.microsoft.com/office/drawing/2014/main" id="{3DAFC34B-B9AF-4595-876C-D6D47DF4B867}"/>
                </a:ext>
              </a:extLst>
            </p:cNvPr>
            <p:cNvSpPr/>
            <p:nvPr/>
          </p:nvSpPr>
          <p:spPr>
            <a:xfrm>
              <a:off x="10511609" y="1246604"/>
              <a:ext cx="407991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AAA15958-D452-4EBD-AE7C-51806763EB7F}"/>
                    </a:ext>
                  </a:extLst>
                </p:cNvPr>
                <p:cNvSpPr txBox="1"/>
                <p:nvPr/>
              </p:nvSpPr>
              <p:spPr>
                <a:xfrm>
                  <a:off x="10495149" y="1248191"/>
                  <a:ext cx="4566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>
                      <a:solidFill>
                        <a:srgbClr val="FF0000"/>
                      </a:solidFill>
                    </a:rPr>
                    <a:t> 5</a:t>
                  </a:r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AAA15958-D452-4EBD-AE7C-51806763EB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5149" y="1248191"/>
                  <a:ext cx="45660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563" t="-8197" r="-504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7" name="PHẠM DUYÊN - 9Slide.vn 26 - 9Slide.vn">
            <a:extLst>
              <a:ext uri="{FF2B5EF4-FFF2-40B4-BE49-F238E27FC236}">
                <a16:creationId xmlns:a16="http://schemas.microsoft.com/office/drawing/2014/main" id="{0546B048-BF5D-4305-BD0E-2E7DA1345B57}"/>
              </a:ext>
            </a:extLst>
          </p:cNvPr>
          <p:cNvSpPr/>
          <p:nvPr/>
        </p:nvSpPr>
        <p:spPr>
          <a:xfrm rot="649066">
            <a:off x="3687654" y="3695652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PHẠM DUYÊN - 9Slide.vn 27 - 9Slide.vn">
            <a:extLst>
              <a:ext uri="{FF2B5EF4-FFF2-40B4-BE49-F238E27FC236}">
                <a16:creationId xmlns:a16="http://schemas.microsoft.com/office/drawing/2014/main" id="{BB908F40-9D8D-425B-BB89-3606CE15BC36}"/>
              </a:ext>
            </a:extLst>
          </p:cNvPr>
          <p:cNvGrpSpPr/>
          <p:nvPr/>
        </p:nvGrpSpPr>
        <p:grpSpPr>
          <a:xfrm>
            <a:off x="3733872" y="3217497"/>
            <a:ext cx="715260" cy="377138"/>
            <a:chOff x="10495149" y="1246604"/>
            <a:chExt cx="449548" cy="377138"/>
          </a:xfrm>
        </p:grpSpPr>
        <p:sp>
          <p:nvSpPr>
            <p:cNvPr id="159" name="bảng nhân 2 5 - 9Slide.vn">
              <a:extLst>
                <a:ext uri="{FF2B5EF4-FFF2-40B4-BE49-F238E27FC236}">
                  <a16:creationId xmlns:a16="http://schemas.microsoft.com/office/drawing/2014/main" id="{F7D709B7-091B-4117-9159-CCA124A6D75C}"/>
                </a:ext>
              </a:extLst>
            </p:cNvPr>
            <p:cNvSpPr/>
            <p:nvPr/>
          </p:nvSpPr>
          <p:spPr>
            <a:xfrm>
              <a:off x="10511609" y="1246604"/>
              <a:ext cx="402554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BB3F30EF-BB7F-4595-BF6E-1BADF42EF766}"/>
                    </a:ext>
                  </a:extLst>
                </p:cNvPr>
                <p:cNvSpPr txBox="1"/>
                <p:nvPr/>
              </p:nvSpPr>
              <p:spPr>
                <a:xfrm>
                  <a:off x="10495149" y="1248191"/>
                  <a:ext cx="4495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7 </a:t>
                  </a:r>
                  <a14:m>
                    <m:oMath xmlns:m="http://schemas.openxmlformats.org/officeDocument/2006/math">
                      <m:r>
                        <a:rPr lang="vi-VN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>
                      <a:solidFill>
                        <a:srgbClr val="FF0000"/>
                      </a:solidFill>
                    </a:rPr>
                    <a:t> 4</a:t>
                  </a:r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BB3F30EF-BB7F-4595-BF6E-1BADF42EF7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5149" y="1248191"/>
                  <a:ext cx="44954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692" t="-8197" r="-683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5" name="PHẠM DUYÊN - 9Slide.vn 26 - 9Slide.vn">
            <a:extLst>
              <a:ext uri="{FF2B5EF4-FFF2-40B4-BE49-F238E27FC236}">
                <a16:creationId xmlns:a16="http://schemas.microsoft.com/office/drawing/2014/main" id="{5686EEDB-E5E8-4357-80FB-6DED0ABC0689}"/>
              </a:ext>
            </a:extLst>
          </p:cNvPr>
          <p:cNvSpPr/>
          <p:nvPr/>
        </p:nvSpPr>
        <p:spPr>
          <a:xfrm rot="649066">
            <a:off x="9379438" y="3689433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PHẠM DUYÊN - 9Slide.vn 27 - 9Slide.vn">
            <a:extLst>
              <a:ext uri="{FF2B5EF4-FFF2-40B4-BE49-F238E27FC236}">
                <a16:creationId xmlns:a16="http://schemas.microsoft.com/office/drawing/2014/main" id="{5D83F85B-6CAE-480A-9B90-DF2F15956F1F}"/>
              </a:ext>
            </a:extLst>
          </p:cNvPr>
          <p:cNvGrpSpPr/>
          <p:nvPr/>
        </p:nvGrpSpPr>
        <p:grpSpPr>
          <a:xfrm>
            <a:off x="9425662" y="3211278"/>
            <a:ext cx="745718" cy="377138"/>
            <a:chOff x="10495149" y="1246604"/>
            <a:chExt cx="468691" cy="377138"/>
          </a:xfrm>
        </p:grpSpPr>
        <p:sp>
          <p:nvSpPr>
            <p:cNvPr id="167" name="bảng nhân 2 5 - 9Slide.vn">
              <a:extLst>
                <a:ext uri="{FF2B5EF4-FFF2-40B4-BE49-F238E27FC236}">
                  <a16:creationId xmlns:a16="http://schemas.microsoft.com/office/drawing/2014/main" id="{A5C9B686-6FB6-4053-A715-02EEEB9F5E34}"/>
                </a:ext>
              </a:extLst>
            </p:cNvPr>
            <p:cNvSpPr/>
            <p:nvPr/>
          </p:nvSpPr>
          <p:spPr>
            <a:xfrm>
              <a:off x="10511609" y="1246604"/>
              <a:ext cx="423128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E9C2851E-AF2E-4775-BF9D-94FF0CE6943A}"/>
                </a:ext>
              </a:extLst>
            </p:cNvPr>
            <p:cNvSpPr txBox="1"/>
            <p:nvPr/>
          </p:nvSpPr>
          <p:spPr>
            <a:xfrm>
              <a:off x="10495149" y="1248191"/>
              <a:ext cx="46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30 :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66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7" dur="1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1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7" dur="1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1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7" dur="1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5" grpId="0"/>
      <p:bldP spid="116" grpId="0"/>
      <p:bldP spid="121" grpId="0"/>
      <p:bldP spid="128" grpId="0"/>
      <p:bldP spid="133" grpId="0"/>
      <p:bldP spid="140" grpId="0"/>
      <p:bldP spid="145" grpId="0"/>
      <p:bldP spid="149" grpId="0" animBg="1"/>
      <p:bldP spid="149" grpId="1" animBg="1"/>
      <p:bldP spid="153" grpId="0" animBg="1"/>
      <p:bldP spid="153" grpId="1" animBg="1"/>
      <p:bldP spid="157" grpId="0" animBg="1"/>
      <p:bldP spid="157" grpId="1" animBg="1"/>
      <p:bldP spid="165" grpId="0" animBg="1"/>
      <p:bldP spid="16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1 - 9Slide.vn">
            <a:extLst>
              <a:ext uri="{FF2B5EF4-FFF2-40B4-BE49-F238E27FC236}">
                <a16:creationId xmlns:a16="http://schemas.microsoft.com/office/drawing/2014/main" id="{FFDCA8D2-34AA-4B09-9D34-4DC9AC79387C}"/>
              </a:ext>
            </a:extLst>
          </p:cNvPr>
          <p:cNvGrpSpPr/>
          <p:nvPr/>
        </p:nvGrpSpPr>
        <p:grpSpPr>
          <a:xfrm>
            <a:off x="538957" y="511314"/>
            <a:ext cx="529493" cy="707886"/>
            <a:chOff x="1806355" y="2802652"/>
            <a:chExt cx="745981" cy="997311"/>
          </a:xfrm>
        </p:grpSpPr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02319A6B-B5A8-46D0-A7E4-A845EC857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" name="91">
              <a:extLst>
                <a:ext uri="{FF2B5EF4-FFF2-40B4-BE49-F238E27FC236}">
                  <a16:creationId xmlns:a16="http://schemas.microsoft.com/office/drawing/2014/main" id="{0FE5D8A6-3280-4F70-B767-E4BD9C12A18D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7" name="PHẠM DUYÊN 1 2 - 9Slide.vn">
            <a:extLst>
              <a:ext uri="{FF2B5EF4-FFF2-40B4-BE49-F238E27FC236}">
                <a16:creationId xmlns:a16="http://schemas.microsoft.com/office/drawing/2014/main" id="{7277D409-AA53-4BA6-9D16-3E2AC8A17A8A}"/>
              </a:ext>
            </a:extLst>
          </p:cNvPr>
          <p:cNvSpPr txBox="1"/>
          <p:nvPr/>
        </p:nvSpPr>
        <p:spPr>
          <a:xfrm>
            <a:off x="1117600" y="532223"/>
            <a:ext cx="10503646" cy="127893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3600" spc="-20">
                <a:solidFill>
                  <a:schemeClr val="accent4">
                    <a:lumMod val="75000"/>
                  </a:schemeClr>
                </a:solidFill>
                <a:latin typeface="+mj-lt"/>
              </a:rPr>
              <a:t>Có 35 quả cam xếp vào các đĩa, mỗi đĩa 5 quả. Hỏi xếp được mấy đĩa cam như vậy?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CC9FE-7FA0-49C4-9CB4-A42A626C4B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96" y="3034075"/>
            <a:ext cx="5194966" cy="2800668"/>
          </a:xfrm>
          <a:prstGeom prst="roundRect">
            <a:avLst>
              <a:gd name="adj" fmla="val 7454"/>
            </a:avLst>
          </a:prstGeom>
          <a:effectLst>
            <a:softEdge rad="127000"/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6D8E805A-4078-4840-8F02-DAA800D49361}"/>
              </a:ext>
            </a:extLst>
          </p:cNvPr>
          <p:cNvGrpSpPr/>
          <p:nvPr/>
        </p:nvGrpSpPr>
        <p:grpSpPr>
          <a:xfrm>
            <a:off x="1295400" y="1980607"/>
            <a:ext cx="5895736" cy="3658193"/>
            <a:chOff x="1295400" y="1980607"/>
            <a:chExt cx="5895736" cy="36581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DD775ED-D758-4922-AFF0-B69B35B43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980607"/>
              <a:ext cx="615076" cy="80961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827B26D-43C9-447F-94A7-0401F5D4A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140" y="1980607"/>
              <a:ext cx="615076" cy="80961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8219D4-8D9D-484A-8F77-ED1A43017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880" y="1980607"/>
              <a:ext cx="615076" cy="80961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DEE2928-A580-429A-820A-787124B73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620" y="1980607"/>
              <a:ext cx="615076" cy="80961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B88FB05-A80C-435A-B8EF-079AF779F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360" y="1980607"/>
              <a:ext cx="615076" cy="80961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D29FA2-6456-49D2-936B-C89E553DC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100" y="1980607"/>
              <a:ext cx="615076" cy="80961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4B85873-7F1B-4A3A-82C6-738459F02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840" y="1980607"/>
              <a:ext cx="615076" cy="80961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8FDC0E4-6914-46F6-B435-219E17DD0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2580" y="1980607"/>
              <a:ext cx="615076" cy="80961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03B4C93-DFF4-42E7-ADEC-F35C6AF18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320" y="1980607"/>
              <a:ext cx="615076" cy="80961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E3530EB-0279-417D-A3E2-EEC7BC744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060" y="1980607"/>
              <a:ext cx="615076" cy="80961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63C9CC7-7673-49A3-8BDF-45E2860EF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5400" y="2917434"/>
              <a:ext cx="615076" cy="80961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6BF912D-1DD6-4126-8972-9AC68719D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40" y="2917434"/>
              <a:ext cx="615076" cy="80961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B51CFE0-4CC8-4352-BA8E-183E23AAE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68880" y="2917434"/>
              <a:ext cx="615076" cy="80961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AC0BBE1-DE67-4547-8D6E-C5C341146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55620" y="2917434"/>
              <a:ext cx="615076" cy="80961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0529A7A-BD33-4BE2-B18C-8A8E7BABE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2360" y="2917434"/>
              <a:ext cx="615076" cy="80961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B0FCEF9-1E3F-4C1F-B73E-68623DDA2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29100" y="2917434"/>
              <a:ext cx="615076" cy="80961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DFECFE8-12A3-4A0B-A84C-62F5D7E57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15840" y="2917434"/>
              <a:ext cx="615076" cy="80961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6B999C0-40AD-427C-A79D-C992828B2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02580" y="2917434"/>
              <a:ext cx="615076" cy="80961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19E1B28-60B6-4EAB-8BCE-A9D4B8369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89320" y="2917434"/>
              <a:ext cx="615076" cy="80961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A3126B7-1251-4B06-B0B8-448B9CAFE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6060" y="2917434"/>
              <a:ext cx="615076" cy="80961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4D361B6-A0B7-4540-A429-BA9456BB8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3873311"/>
              <a:ext cx="615076" cy="80961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9D18417-49F1-4366-B4B8-7CBC89067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140" y="3873311"/>
              <a:ext cx="615076" cy="80961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47D4807-09E1-4E9C-A293-740DD7542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8880" y="3873311"/>
              <a:ext cx="615076" cy="80961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0284F14-9DA9-4144-8245-29D5810BB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620" y="3873311"/>
              <a:ext cx="615076" cy="80961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CE1C538-2B88-4B64-A5D4-AA5AA1DEE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360" y="3873311"/>
              <a:ext cx="615076" cy="80961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00DE603-211D-4442-B98A-9BC6BB5B8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100" y="3873311"/>
              <a:ext cx="615076" cy="80961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25B572A-2816-4A67-86EB-449F13D40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840" y="3873311"/>
              <a:ext cx="615076" cy="80961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6C99BFA-D275-4956-81DD-1A845A710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2580" y="3873311"/>
              <a:ext cx="615076" cy="8096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4B1ACBB-5550-4026-9D04-64A1A8D90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320" y="3873311"/>
              <a:ext cx="615076" cy="80961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E2A79DA-9680-4D34-BB1A-C588D0DDB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6060" y="3873311"/>
              <a:ext cx="615076" cy="80961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A7DCAB4-339F-4BBE-A96E-67E16C4AB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5400" y="4829188"/>
              <a:ext cx="615076" cy="80961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9480AFC-D75B-4017-A557-FC98BB978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82140" y="4829188"/>
              <a:ext cx="615076" cy="80961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4C72140-7DE4-4234-B87E-51C32D1F3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468880" y="4829188"/>
              <a:ext cx="615076" cy="80961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54F3B23-F653-4E85-A89F-FBD40AD09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55620" y="4829188"/>
              <a:ext cx="615076" cy="80961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34DE734-3945-4E82-B718-60C3794DB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42360" y="4829188"/>
              <a:ext cx="615076" cy="809612"/>
            </a:xfrm>
            <a:prstGeom prst="rect">
              <a:avLst/>
            </a:prstGeom>
          </p:spPr>
        </p:pic>
      </p:grpSp>
      <p:sp>
        <p:nvSpPr>
          <p:cNvPr id="57" name="PHẠM DUYÊN 1 7 - 9Slide.vn">
            <a:extLst>
              <a:ext uri="{FF2B5EF4-FFF2-40B4-BE49-F238E27FC236}">
                <a16:creationId xmlns:a16="http://schemas.microsoft.com/office/drawing/2014/main" id="{3E1DCC14-6840-4739-8A65-95CF78F669C9}"/>
              </a:ext>
            </a:extLst>
          </p:cNvPr>
          <p:cNvSpPr/>
          <p:nvPr/>
        </p:nvSpPr>
        <p:spPr>
          <a:xfrm>
            <a:off x="1247288" y="4818302"/>
            <a:ext cx="3172311" cy="1016441"/>
          </a:xfrm>
          <a:custGeom>
            <a:avLst/>
            <a:gdLst>
              <a:gd name="connsiteX0" fmla="*/ 0 w 3172311"/>
              <a:gd name="connsiteY0" fmla="*/ 334023 h 1016441"/>
              <a:gd name="connsiteX1" fmla="*/ 334023 w 3172311"/>
              <a:gd name="connsiteY1" fmla="*/ 0 h 1016441"/>
              <a:gd name="connsiteX2" fmla="*/ 910004 w 3172311"/>
              <a:gd name="connsiteY2" fmla="*/ 0 h 1016441"/>
              <a:gd name="connsiteX3" fmla="*/ 1460942 w 3172311"/>
              <a:gd name="connsiteY3" fmla="*/ 0 h 1016441"/>
              <a:gd name="connsiteX4" fmla="*/ 2036923 w 3172311"/>
              <a:gd name="connsiteY4" fmla="*/ 0 h 1016441"/>
              <a:gd name="connsiteX5" fmla="*/ 2838288 w 3172311"/>
              <a:gd name="connsiteY5" fmla="*/ 0 h 1016441"/>
              <a:gd name="connsiteX6" fmla="*/ 3172311 w 3172311"/>
              <a:gd name="connsiteY6" fmla="*/ 334023 h 1016441"/>
              <a:gd name="connsiteX7" fmla="*/ 3172311 w 3172311"/>
              <a:gd name="connsiteY7" fmla="*/ 682418 h 1016441"/>
              <a:gd name="connsiteX8" fmla="*/ 2838288 w 3172311"/>
              <a:gd name="connsiteY8" fmla="*/ 1016441 h 1016441"/>
              <a:gd name="connsiteX9" fmla="*/ 2237264 w 3172311"/>
              <a:gd name="connsiteY9" fmla="*/ 1016441 h 1016441"/>
              <a:gd name="connsiteX10" fmla="*/ 1611198 w 3172311"/>
              <a:gd name="connsiteY10" fmla="*/ 1016441 h 1016441"/>
              <a:gd name="connsiteX11" fmla="*/ 1010175 w 3172311"/>
              <a:gd name="connsiteY11" fmla="*/ 1016441 h 1016441"/>
              <a:gd name="connsiteX12" fmla="*/ 334023 w 3172311"/>
              <a:gd name="connsiteY12" fmla="*/ 1016441 h 1016441"/>
              <a:gd name="connsiteX13" fmla="*/ 0 w 3172311"/>
              <a:gd name="connsiteY13" fmla="*/ 682418 h 1016441"/>
              <a:gd name="connsiteX14" fmla="*/ 0 w 3172311"/>
              <a:gd name="connsiteY14" fmla="*/ 334023 h 101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2311" h="1016441" extrusionOk="0">
                <a:moveTo>
                  <a:pt x="0" y="334023"/>
                </a:moveTo>
                <a:cubicBezTo>
                  <a:pt x="3923" y="151895"/>
                  <a:pt x="182642" y="-4204"/>
                  <a:pt x="334023" y="0"/>
                </a:cubicBezTo>
                <a:cubicBezTo>
                  <a:pt x="591778" y="12685"/>
                  <a:pt x="627328" y="12701"/>
                  <a:pt x="910004" y="0"/>
                </a:cubicBezTo>
                <a:cubicBezTo>
                  <a:pt x="1192680" y="-12701"/>
                  <a:pt x="1338877" y="11975"/>
                  <a:pt x="1460942" y="0"/>
                </a:cubicBezTo>
                <a:cubicBezTo>
                  <a:pt x="1583007" y="-11975"/>
                  <a:pt x="1770800" y="-16811"/>
                  <a:pt x="2036923" y="0"/>
                </a:cubicBezTo>
                <a:cubicBezTo>
                  <a:pt x="2303046" y="16811"/>
                  <a:pt x="2495858" y="-29037"/>
                  <a:pt x="2838288" y="0"/>
                </a:cubicBezTo>
                <a:cubicBezTo>
                  <a:pt x="2991338" y="28450"/>
                  <a:pt x="3195657" y="150365"/>
                  <a:pt x="3172311" y="334023"/>
                </a:cubicBezTo>
                <a:cubicBezTo>
                  <a:pt x="3162953" y="434773"/>
                  <a:pt x="3183369" y="539036"/>
                  <a:pt x="3172311" y="682418"/>
                </a:cubicBezTo>
                <a:cubicBezTo>
                  <a:pt x="3173526" y="875620"/>
                  <a:pt x="3040484" y="1006573"/>
                  <a:pt x="2838288" y="1016441"/>
                </a:cubicBezTo>
                <a:cubicBezTo>
                  <a:pt x="2552782" y="1039361"/>
                  <a:pt x="2414900" y="1035344"/>
                  <a:pt x="2237264" y="1016441"/>
                </a:cubicBezTo>
                <a:cubicBezTo>
                  <a:pt x="2059628" y="997538"/>
                  <a:pt x="1749665" y="1023142"/>
                  <a:pt x="1611198" y="1016441"/>
                </a:cubicBezTo>
                <a:cubicBezTo>
                  <a:pt x="1472731" y="1009740"/>
                  <a:pt x="1234510" y="1026602"/>
                  <a:pt x="1010175" y="1016441"/>
                </a:cubicBezTo>
                <a:cubicBezTo>
                  <a:pt x="785840" y="1006280"/>
                  <a:pt x="497599" y="1013507"/>
                  <a:pt x="334023" y="1016441"/>
                </a:cubicBezTo>
                <a:cubicBezTo>
                  <a:pt x="149495" y="1023846"/>
                  <a:pt x="9571" y="844173"/>
                  <a:pt x="0" y="682418"/>
                </a:cubicBezTo>
                <a:cubicBezTo>
                  <a:pt x="-15749" y="533185"/>
                  <a:pt x="550" y="444295"/>
                  <a:pt x="0" y="33402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301583531">
                  <a:prstGeom prst="roundRect">
                    <a:avLst>
                      <a:gd name="adj" fmla="val 3286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1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1 - 9Slide.vn">
            <a:extLst>
              <a:ext uri="{FF2B5EF4-FFF2-40B4-BE49-F238E27FC236}">
                <a16:creationId xmlns:a16="http://schemas.microsoft.com/office/drawing/2014/main" id="{FFDCA8D2-34AA-4B09-9D34-4DC9AC79387C}"/>
              </a:ext>
            </a:extLst>
          </p:cNvPr>
          <p:cNvGrpSpPr/>
          <p:nvPr/>
        </p:nvGrpSpPr>
        <p:grpSpPr>
          <a:xfrm>
            <a:off x="538957" y="511314"/>
            <a:ext cx="529493" cy="707886"/>
            <a:chOff x="1806355" y="2802652"/>
            <a:chExt cx="745981" cy="997311"/>
          </a:xfrm>
        </p:grpSpPr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02319A6B-B5A8-46D0-A7E4-A845EC857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6"/>
                </a:gs>
                <a:gs pos="87000">
                  <a:schemeClr val="accent6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" name="91">
              <a:extLst>
                <a:ext uri="{FF2B5EF4-FFF2-40B4-BE49-F238E27FC236}">
                  <a16:creationId xmlns:a16="http://schemas.microsoft.com/office/drawing/2014/main" id="{0FE5D8A6-3280-4F70-B767-E4BD9C12A18D}"/>
                </a:ext>
              </a:extLst>
            </p:cNvPr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7" name="PHẠM DUYÊN 1 2 - 9Slide.vn">
            <a:extLst>
              <a:ext uri="{FF2B5EF4-FFF2-40B4-BE49-F238E27FC236}">
                <a16:creationId xmlns:a16="http://schemas.microsoft.com/office/drawing/2014/main" id="{7277D409-AA53-4BA6-9D16-3E2AC8A17A8A}"/>
              </a:ext>
            </a:extLst>
          </p:cNvPr>
          <p:cNvSpPr txBox="1"/>
          <p:nvPr/>
        </p:nvSpPr>
        <p:spPr>
          <a:xfrm>
            <a:off x="1117600" y="532223"/>
            <a:ext cx="10503646" cy="127893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3600" spc="-20">
                <a:solidFill>
                  <a:schemeClr val="accent4">
                    <a:lumMod val="75000"/>
                  </a:schemeClr>
                </a:solidFill>
                <a:latin typeface="+mj-lt"/>
              </a:rPr>
              <a:t>Có 35 quả cam xếp vào các đĩa, mỗi đĩa 5 quả. Hỏi xếp được mấy đĩa cam như vậy?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CC9FE-7FA0-49C4-9CB4-A42A626C4B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8" y="2127712"/>
            <a:ext cx="5028862" cy="2711120"/>
          </a:xfrm>
          <a:prstGeom prst="roundRect">
            <a:avLst>
              <a:gd name="adj" fmla="val 7454"/>
            </a:avLst>
          </a:prstGeom>
          <a:effectLst>
            <a:softEdge rad="127000"/>
          </a:effectLst>
        </p:spPr>
      </p:pic>
      <p:sp>
        <p:nvSpPr>
          <p:cNvPr id="50" name="Phạm Duyên 8 - 9Slide.vn">
            <a:extLst>
              <a:ext uri="{FF2B5EF4-FFF2-40B4-BE49-F238E27FC236}">
                <a16:creationId xmlns:a16="http://schemas.microsoft.com/office/drawing/2014/main" id="{93DB4D47-C9FB-448D-87A9-7AF7111A0C41}"/>
              </a:ext>
            </a:extLst>
          </p:cNvPr>
          <p:cNvSpPr txBox="1"/>
          <p:nvPr/>
        </p:nvSpPr>
        <p:spPr>
          <a:xfrm>
            <a:off x="7015796" y="3072825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quả :</a:t>
            </a:r>
          </a:p>
        </p:txBody>
      </p:sp>
      <p:sp>
        <p:nvSpPr>
          <p:cNvPr id="51" name="Phạm Duyên 9 - 9Slide.vn">
            <a:extLst>
              <a:ext uri="{FF2B5EF4-FFF2-40B4-BE49-F238E27FC236}">
                <a16:creationId xmlns:a16="http://schemas.microsoft.com/office/drawing/2014/main" id="{829E0A20-79F8-4628-9B00-99762DC0AE46}"/>
              </a:ext>
            </a:extLst>
          </p:cNvPr>
          <p:cNvSpPr txBox="1"/>
          <p:nvPr/>
        </p:nvSpPr>
        <p:spPr>
          <a:xfrm>
            <a:off x="7710751" y="1923407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Tóm tắt</a:t>
            </a:r>
          </a:p>
        </p:txBody>
      </p:sp>
      <p:sp>
        <p:nvSpPr>
          <p:cNvPr id="52" name="Phạm Duyên 10 - 9Slide.vn">
            <a:extLst>
              <a:ext uri="{FF2B5EF4-FFF2-40B4-BE49-F238E27FC236}">
                <a16:creationId xmlns:a16="http://schemas.microsoft.com/office/drawing/2014/main" id="{C2B786FB-C673-4B8F-BDF8-25382AF4657C}"/>
              </a:ext>
            </a:extLst>
          </p:cNvPr>
          <p:cNvSpPr txBox="1"/>
          <p:nvPr/>
        </p:nvSpPr>
        <p:spPr>
          <a:xfrm>
            <a:off x="8722391" y="25146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đĩa</a:t>
            </a:r>
          </a:p>
        </p:txBody>
      </p:sp>
      <p:sp>
        <p:nvSpPr>
          <p:cNvPr id="53" name="Phạm Duyên 11 - 9Slide.vn">
            <a:extLst>
              <a:ext uri="{FF2B5EF4-FFF2-40B4-BE49-F238E27FC236}">
                <a16:creationId xmlns:a16="http://schemas.microsoft.com/office/drawing/2014/main" id="{48BB1697-AC74-4292-B7BD-8A6BC6A3EBE3}"/>
              </a:ext>
            </a:extLst>
          </p:cNvPr>
          <p:cNvSpPr txBox="1"/>
          <p:nvPr/>
        </p:nvSpPr>
        <p:spPr>
          <a:xfrm>
            <a:off x="7091996" y="2514600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quả:</a:t>
            </a:r>
          </a:p>
        </p:txBody>
      </p:sp>
      <p:sp>
        <p:nvSpPr>
          <p:cNvPr id="54" name="Phạm Duyên 12 - 9Slide.vn">
            <a:extLst>
              <a:ext uri="{FF2B5EF4-FFF2-40B4-BE49-F238E27FC236}">
                <a16:creationId xmlns:a16="http://schemas.microsoft.com/office/drawing/2014/main" id="{EC13B3F1-16D0-4F77-9D3E-1C36193B8E32}"/>
              </a:ext>
            </a:extLst>
          </p:cNvPr>
          <p:cNvSpPr txBox="1"/>
          <p:nvPr/>
        </p:nvSpPr>
        <p:spPr>
          <a:xfrm>
            <a:off x="8679496" y="3072825"/>
            <a:ext cx="1378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...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đĩa?</a:t>
            </a:r>
          </a:p>
        </p:txBody>
      </p:sp>
      <p:sp>
        <p:nvSpPr>
          <p:cNvPr id="55" name="Phạm Duyên 9 - 9Slide.vn">
            <a:extLst>
              <a:ext uri="{FF2B5EF4-FFF2-40B4-BE49-F238E27FC236}">
                <a16:creationId xmlns:a16="http://schemas.microsoft.com/office/drawing/2014/main" id="{731135FD-6E83-41E6-A54B-D71A4EEA7586}"/>
              </a:ext>
            </a:extLst>
          </p:cNvPr>
          <p:cNvSpPr txBox="1"/>
          <p:nvPr/>
        </p:nvSpPr>
        <p:spPr>
          <a:xfrm>
            <a:off x="7710751" y="3737272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Bài giải</a:t>
            </a:r>
          </a:p>
        </p:txBody>
      </p:sp>
      <p:sp>
        <p:nvSpPr>
          <p:cNvPr id="58" name="PHẠM DUYÊN 1 - 9Slide.vn 11 - 9Slide.vn">
            <a:extLst>
              <a:ext uri="{FF2B5EF4-FFF2-40B4-BE49-F238E27FC236}">
                <a16:creationId xmlns:a16="http://schemas.microsoft.com/office/drawing/2014/main" id="{5FD6785D-1D80-4F5D-8F4D-BCDBCE37955A}"/>
              </a:ext>
            </a:extLst>
          </p:cNvPr>
          <p:cNvSpPr txBox="1"/>
          <p:nvPr/>
        </p:nvSpPr>
        <p:spPr>
          <a:xfrm>
            <a:off x="6382676" y="4363969"/>
            <a:ext cx="4757075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40">
                <a:solidFill>
                  <a:schemeClr val="tx2">
                    <a:lumMod val="75000"/>
                  </a:schemeClr>
                </a:solidFill>
              </a:rPr>
              <a:t>Số đĩa cam xếp được là:</a:t>
            </a:r>
          </a:p>
        </p:txBody>
      </p:sp>
      <p:grpSp>
        <p:nvGrpSpPr>
          <p:cNvPr id="59" name="PHẠM DUYÊN 1 - 9Slide.vn 9 - 9Slide.vn">
            <a:extLst>
              <a:ext uri="{FF2B5EF4-FFF2-40B4-BE49-F238E27FC236}">
                <a16:creationId xmlns:a16="http://schemas.microsoft.com/office/drawing/2014/main" id="{539712B1-928A-40D0-A58F-704624247BCD}"/>
              </a:ext>
            </a:extLst>
          </p:cNvPr>
          <p:cNvGrpSpPr/>
          <p:nvPr/>
        </p:nvGrpSpPr>
        <p:grpSpPr>
          <a:xfrm>
            <a:off x="7086114" y="4953625"/>
            <a:ext cx="2653384" cy="612447"/>
            <a:chOff x="5697309" y="3651942"/>
            <a:chExt cx="2653384" cy="61244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670C7A8-B723-44C8-8051-7900C7D323F9}"/>
                </a:ext>
              </a:extLst>
            </p:cNvPr>
            <p:cNvSpPr txBox="1"/>
            <p:nvPr/>
          </p:nvSpPr>
          <p:spPr>
            <a:xfrm>
              <a:off x="6862182" y="3679614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966A653-138A-41AD-AD2E-DC29503F84EF}"/>
                </a:ext>
              </a:extLst>
            </p:cNvPr>
            <p:cNvSpPr txBox="1"/>
            <p:nvPr/>
          </p:nvSpPr>
          <p:spPr>
            <a:xfrm>
              <a:off x="7938401" y="3651942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E03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6C0881F-2759-4C9E-AAC3-65EEA2ECE94A}"/>
                </a:ext>
              </a:extLst>
            </p:cNvPr>
            <p:cNvSpPr txBox="1"/>
            <p:nvPr/>
          </p:nvSpPr>
          <p:spPr>
            <a:xfrm>
              <a:off x="7392520" y="3695002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D35B8D-3193-4686-A001-588983B127FA}"/>
                </a:ext>
              </a:extLst>
            </p:cNvPr>
            <p:cNvSpPr txBox="1"/>
            <p:nvPr/>
          </p:nvSpPr>
          <p:spPr>
            <a:xfrm>
              <a:off x="5697309" y="367961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8B71733-2239-4C68-AC7A-2F9CD6296661}"/>
                </a:ext>
              </a:extLst>
            </p:cNvPr>
            <p:cNvSpPr txBox="1"/>
            <p:nvPr/>
          </p:nvSpPr>
          <p:spPr>
            <a:xfrm>
              <a:off x="6455274" y="3679614"/>
              <a:ext cx="288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</a:t>
              </a:r>
            </a:p>
          </p:txBody>
        </p:sp>
      </p:grpSp>
      <p:sp>
        <p:nvSpPr>
          <p:cNvPr id="65" name="PHẠM DUYÊN 1 - 9Slide.vn 12 - 9Slide.vn">
            <a:extLst>
              <a:ext uri="{FF2B5EF4-FFF2-40B4-BE49-F238E27FC236}">
                <a16:creationId xmlns:a16="http://schemas.microsoft.com/office/drawing/2014/main" id="{8F92E3DE-5C54-4D18-A2A2-9F4A3A7B49CC}"/>
              </a:ext>
            </a:extLst>
          </p:cNvPr>
          <p:cNvSpPr txBox="1"/>
          <p:nvPr/>
        </p:nvSpPr>
        <p:spPr>
          <a:xfrm>
            <a:off x="9870131" y="4983499"/>
            <a:ext cx="9419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6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</a:rPr>
              <a:t>đĩa</a:t>
            </a:r>
            <a:r>
              <a:rPr lang="en-US" sz="3000" spc="-6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66" name="PHẠM DUYÊN 1 - 9Slide.vn 14 - 9Slide.vn">
            <a:extLst>
              <a:ext uri="{FF2B5EF4-FFF2-40B4-BE49-F238E27FC236}">
                <a16:creationId xmlns:a16="http://schemas.microsoft.com/office/drawing/2014/main" id="{4CC268F6-8AC5-4EB4-82A8-5F645215A7FD}"/>
              </a:ext>
            </a:extLst>
          </p:cNvPr>
          <p:cNvSpPr txBox="1"/>
          <p:nvPr/>
        </p:nvSpPr>
        <p:spPr>
          <a:xfrm>
            <a:off x="9364819" y="4971772"/>
            <a:ext cx="412292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PHẠM DUYÊN 1 - 9Slide.vn 10 - 9Slide.vn">
            <a:extLst>
              <a:ext uri="{FF2B5EF4-FFF2-40B4-BE49-F238E27FC236}">
                <a16:creationId xmlns:a16="http://schemas.microsoft.com/office/drawing/2014/main" id="{7C0F49B8-7098-4D8D-B8F6-22624CAE866C}"/>
              </a:ext>
            </a:extLst>
          </p:cNvPr>
          <p:cNvSpPr txBox="1"/>
          <p:nvPr/>
        </p:nvSpPr>
        <p:spPr>
          <a:xfrm>
            <a:off x="8152913" y="5610344"/>
            <a:ext cx="3277087" cy="5618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</a:rPr>
              <a:t>Đáp số:     </a:t>
            </a:r>
            <a:r>
              <a:rPr lang="en-US" sz="3000" spc="-14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>
                <a:solidFill>
                  <a:schemeClr val="tx1">
                    <a:lumMod val="75000"/>
                    <a:lumOff val="25000"/>
                  </a:schemeClr>
                </a:solidFill>
              </a:rPr>
              <a:t>đĩa</a:t>
            </a:r>
            <a:endParaRPr lang="en-US" sz="3000" spc="-14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PHẠM DUYÊN 1 - 9Slide.vn 13 - 9Slide.vn">
            <a:extLst>
              <a:ext uri="{FF2B5EF4-FFF2-40B4-BE49-F238E27FC236}">
                <a16:creationId xmlns:a16="http://schemas.microsoft.com/office/drawing/2014/main" id="{0BB0B3C0-B33D-4FBC-BE2B-DE3546CDC3CB}"/>
              </a:ext>
            </a:extLst>
          </p:cNvPr>
          <p:cNvSpPr txBox="1"/>
          <p:nvPr/>
        </p:nvSpPr>
        <p:spPr>
          <a:xfrm>
            <a:off x="9691951" y="5566072"/>
            <a:ext cx="412292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866314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8" grpId="0"/>
      <p:bldP spid="65" grpId="0"/>
      <p:bldP spid="66" grpId="0" animBg="1"/>
      <p:bldP spid="67" grpId="0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3 - 9Slide.vn 1 - 9Slide.vn">
            <a:extLst>
              <a:ext uri="{FF2B5EF4-FFF2-40B4-BE49-F238E27FC236}">
                <a16:creationId xmlns:a16="http://schemas.microsoft.com/office/drawing/2014/main" id="{79B34725-B738-4238-9B51-58EEA6D90AB6}"/>
              </a:ext>
            </a:extLst>
          </p:cNvPr>
          <p:cNvSpPr txBox="1"/>
          <p:nvPr/>
        </p:nvSpPr>
        <p:spPr>
          <a:xfrm>
            <a:off x="5041025" y="1295400"/>
            <a:ext cx="2154116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6000" spc="-180">
                <a:ln w="31750"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#9Slide07 Crocante" panose="02000000000000000000" pitchFamily="2" charset="0"/>
              </a:rPr>
              <a:t>BÀI 13</a:t>
            </a:r>
          </a:p>
        </p:txBody>
      </p:sp>
      <p:sp>
        <p:nvSpPr>
          <p:cNvPr id="3" name="PHẠM DUYÊN 3 - 9Slide.vn 2 - 9Slide.vn">
            <a:extLst>
              <a:ext uri="{FF2B5EF4-FFF2-40B4-BE49-F238E27FC236}">
                <a16:creationId xmlns:a16="http://schemas.microsoft.com/office/drawing/2014/main" id="{93D902E5-C15A-452F-80C8-64A9C87FB2F8}"/>
              </a:ext>
            </a:extLst>
          </p:cNvPr>
          <p:cNvSpPr txBox="1"/>
          <p:nvPr/>
        </p:nvSpPr>
        <p:spPr>
          <a:xfrm>
            <a:off x="1981200" y="2694866"/>
            <a:ext cx="8229600" cy="15695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16000"/>
              </a:lnSpc>
            </a:pPr>
            <a:r>
              <a:rPr lang="en-US" sz="4400" spc="-60">
                <a:ln w="158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#9Slide03 SVNNexa Rust Sans Bla" panose="020B0606040200020203" pitchFamily="34" charset="0"/>
                <a:ea typeface="#9Slide02 Tieu de dai" panose="02000000000000000000" pitchFamily="2" charset="0"/>
              </a:rPr>
              <a:t>TÌM THÀNH PHẦN TRONG PHÉP NHÂN, PHÉP CHIA</a:t>
            </a:r>
          </a:p>
        </p:txBody>
      </p:sp>
      <p:sp>
        <p:nvSpPr>
          <p:cNvPr id="8" name="PHẠM DUYÊN 3 - 9Slide.vn 3 - 9Slide.vn">
            <a:extLst>
              <a:ext uri="{FF2B5EF4-FFF2-40B4-BE49-F238E27FC236}">
                <a16:creationId xmlns:a16="http://schemas.microsoft.com/office/drawing/2014/main" id="{04EF8B0E-BD25-469C-906B-3C7BBE6421C7}"/>
              </a:ext>
            </a:extLst>
          </p:cNvPr>
          <p:cNvSpPr txBox="1"/>
          <p:nvPr/>
        </p:nvSpPr>
        <p:spPr>
          <a:xfrm>
            <a:off x="5443418" y="4648200"/>
            <a:ext cx="130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#9Slide03 Sofia Pro Soft" panose="020B0000000000000000" pitchFamily="34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759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8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8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3FCE78A9-B173-42AD-95A4-217CB4351D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933" y="1524000"/>
            <a:ext cx="5694867" cy="28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97A604F-148A-E06C-BACE-C0654FC146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1" y="4394282"/>
            <a:ext cx="1945020" cy="2127182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36A6BB-D928-0443-50A7-A36DF3585F6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26" y="4394282"/>
            <a:ext cx="1945020" cy="2127182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76DA76-01C0-9028-60F1-02042A8E13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82" y="4394282"/>
            <a:ext cx="1945020" cy="2127182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2" name="PHẠM DUYÊN 1 2 - 9Slide.vn">
            <a:extLst>
              <a:ext uri="{FF2B5EF4-FFF2-40B4-BE49-F238E27FC236}">
                <a16:creationId xmlns:a16="http://schemas.microsoft.com/office/drawing/2014/main" id="{B2714326-94C5-4A60-A00C-41E2D5BE2AF4}"/>
              </a:ext>
            </a:extLst>
          </p:cNvPr>
          <p:cNvSpPr txBox="1"/>
          <p:nvPr/>
        </p:nvSpPr>
        <p:spPr>
          <a:xfrm>
            <a:off x="3006725" y="609600"/>
            <a:ext cx="6518275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spc="-20">
                <a:solidFill>
                  <a:schemeClr val="accent4">
                    <a:lumMod val="75000"/>
                  </a:schemeClr>
                </a:solidFill>
                <a:latin typeface="+mj-lt"/>
              </a:rPr>
              <a:t>Tìm số bị chia, số chia</a:t>
            </a:r>
          </a:p>
        </p:txBody>
      </p:sp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DA1660A3-D562-45ED-A35C-F8B2ABD7B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8" y="342900"/>
            <a:ext cx="2037268" cy="1018634"/>
          </a:xfrm>
          <a:prstGeom prst="rect">
            <a:avLst/>
          </a:prstGeom>
        </p:spPr>
      </p:pic>
      <p:sp>
        <p:nvSpPr>
          <p:cNvPr id="5" name="PHẠM DUYÊN 1 2 - 9Slide.vn">
            <a:extLst>
              <a:ext uri="{FF2B5EF4-FFF2-40B4-BE49-F238E27FC236}">
                <a16:creationId xmlns:a16="http://schemas.microsoft.com/office/drawing/2014/main" id="{D87432BD-AD52-4E0B-A873-860197A3DD35}"/>
              </a:ext>
            </a:extLst>
          </p:cNvPr>
          <p:cNvSpPr txBox="1"/>
          <p:nvPr/>
        </p:nvSpPr>
        <p:spPr>
          <a:xfrm>
            <a:off x="444500" y="1219200"/>
            <a:ext cx="3632978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600" spc="-60">
                <a:solidFill>
                  <a:srgbClr val="F4821E"/>
                </a:solidFill>
              </a:rPr>
              <a:t>a) Tìm số bị chia</a:t>
            </a:r>
          </a:p>
        </p:txBody>
      </p:sp>
      <p:sp>
        <p:nvSpPr>
          <p:cNvPr id="31" name="PHẠM DUYÊN 1 2 - 9Slide.vn">
            <a:extLst>
              <a:ext uri="{FF2B5EF4-FFF2-40B4-BE49-F238E27FC236}">
                <a16:creationId xmlns:a16="http://schemas.microsoft.com/office/drawing/2014/main" id="{13FA2BF4-E6CB-4518-B087-34CFB67D1FFF}"/>
              </a:ext>
            </a:extLst>
          </p:cNvPr>
          <p:cNvSpPr txBox="1"/>
          <p:nvPr/>
        </p:nvSpPr>
        <p:spPr>
          <a:xfrm>
            <a:off x="444500" y="1828800"/>
            <a:ext cx="11303000" cy="12299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6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Mai mua về một số bông hoa rồi cắm hết vào 3 lọ, mỗi lọ có 5 bông. Hỏi Mai đã mua về bao nhiêu bông hoa?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B1F4CA2-F394-4087-AD91-4C68FC001E3E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3714169" y="3492281"/>
            <a:ext cx="2044631" cy="876731"/>
          </a:xfrm>
          <a:prstGeom prst="straightConnector1">
            <a:avLst/>
          </a:prstGeom>
          <a:noFill/>
          <a:ln w="38100" cap="rnd">
            <a:solidFill>
              <a:srgbClr val="00B0F0"/>
            </a:solidFill>
            <a:prstDash val="solid"/>
            <a:headEnd type="stealth"/>
            <a:tailEnd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D486E56-EA7F-4C6D-9AD5-1F3C8B248B03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6096000" y="3829197"/>
            <a:ext cx="0" cy="514203"/>
          </a:xfrm>
          <a:prstGeom prst="straightConnector1">
            <a:avLst/>
          </a:prstGeom>
          <a:noFill/>
          <a:ln w="38100" cap="rnd">
            <a:solidFill>
              <a:srgbClr val="00B0F0"/>
            </a:solidFill>
            <a:prstDash val="solid"/>
            <a:headEnd type="stealth"/>
            <a:tailEnd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6C5CFC9-3EE7-45A8-9EC9-A95807662C90}"/>
              </a:ext>
            </a:extLst>
          </p:cNvPr>
          <p:cNvCxnSpPr>
            <a:cxnSpLocks/>
          </p:cNvCxnSpPr>
          <p:nvPr/>
        </p:nvCxnSpPr>
        <p:spPr>
          <a:xfrm flipH="1" flipV="1">
            <a:off x="6433200" y="3497147"/>
            <a:ext cx="2120831" cy="871865"/>
          </a:xfrm>
          <a:prstGeom prst="straightConnector1">
            <a:avLst/>
          </a:prstGeom>
          <a:noFill/>
          <a:ln w="38100" cap="rnd">
            <a:solidFill>
              <a:srgbClr val="00B0F0"/>
            </a:solidFill>
            <a:prstDash val="solid"/>
            <a:headEnd type="stealth"/>
            <a:tailEnd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4" name="PHẠM DUYÊN 1 - 9Slide.vn 3 - 9Slide.vn">
            <a:extLst>
              <a:ext uri="{FF2B5EF4-FFF2-40B4-BE49-F238E27FC236}">
                <a16:creationId xmlns:a16="http://schemas.microsoft.com/office/drawing/2014/main" id="{C2CBC839-F3E2-4822-814C-9A1BB6ABC0ED}"/>
              </a:ext>
            </a:extLst>
          </p:cNvPr>
          <p:cNvGrpSpPr/>
          <p:nvPr/>
        </p:nvGrpSpPr>
        <p:grpSpPr>
          <a:xfrm>
            <a:off x="5758800" y="3155364"/>
            <a:ext cx="674400" cy="673833"/>
            <a:chOff x="3794439" y="1611418"/>
            <a:chExt cx="854733" cy="68580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B6828EF-4C3D-40B8-AB25-30F146F75631}"/>
                </a:ext>
              </a:extLst>
            </p:cNvPr>
            <p:cNvSpPr/>
            <p:nvPr/>
          </p:nvSpPr>
          <p:spPr>
            <a:xfrm>
              <a:off x="3794439" y="1611418"/>
              <a:ext cx="854733" cy="6858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7A963"/>
              </a:solidFill>
            </a:ln>
            <a:effectLst>
              <a:outerShdw blurRad="50800" dist="38100" dir="5400000" algn="t" rotWithShape="0">
                <a:srgbClr val="FFABB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HẠM DUYÊN 3 - 9Slide.vn">
              <a:extLst>
                <a:ext uri="{FF2B5EF4-FFF2-40B4-BE49-F238E27FC236}">
                  <a16:creationId xmlns:a16="http://schemas.microsoft.com/office/drawing/2014/main" id="{81B89CF3-9585-4C5D-B3A8-0D8E27F806F8}"/>
                </a:ext>
              </a:extLst>
            </p:cNvPr>
            <p:cNvSpPr txBox="1"/>
            <p:nvPr/>
          </p:nvSpPr>
          <p:spPr>
            <a:xfrm>
              <a:off x="3972719" y="1636155"/>
              <a:ext cx="498175" cy="63632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57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364412-4DEE-5436-0C95-65AD68EDD66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78" y="2280448"/>
            <a:ext cx="2142406" cy="2343054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2" name="PHẠM DUYÊN 1 2 - 9Slide.vn">
            <a:extLst>
              <a:ext uri="{FF2B5EF4-FFF2-40B4-BE49-F238E27FC236}">
                <a16:creationId xmlns:a16="http://schemas.microsoft.com/office/drawing/2014/main" id="{B2714326-94C5-4A60-A00C-41E2D5BE2AF4}"/>
              </a:ext>
            </a:extLst>
          </p:cNvPr>
          <p:cNvSpPr txBox="1"/>
          <p:nvPr/>
        </p:nvSpPr>
        <p:spPr>
          <a:xfrm>
            <a:off x="3006725" y="-685800"/>
            <a:ext cx="6518275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spc="-20">
                <a:solidFill>
                  <a:schemeClr val="accent4">
                    <a:lumMod val="75000"/>
                  </a:schemeClr>
                </a:solidFill>
                <a:latin typeface="+mj-lt"/>
              </a:rPr>
              <a:t>Tìm số bị chia</a:t>
            </a:r>
          </a:p>
        </p:txBody>
      </p:sp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DA1660A3-D562-45ED-A35C-F8B2ABD7B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8" y="342900"/>
            <a:ext cx="2037268" cy="101863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73187D-24E3-4707-86CF-ACF33FFC8864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3714169" y="1403717"/>
            <a:ext cx="2044631" cy="876731"/>
          </a:xfrm>
          <a:prstGeom prst="straightConnector1">
            <a:avLst/>
          </a:prstGeom>
          <a:noFill/>
          <a:ln w="38100" cap="rnd">
            <a:solidFill>
              <a:srgbClr val="00B0F0"/>
            </a:solidFill>
            <a:prstDash val="solid"/>
            <a:headEnd type="stealth"/>
            <a:tailEnd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5F4780-261C-4F53-AC38-86D63B9791B2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6096000" y="1740633"/>
            <a:ext cx="0" cy="514203"/>
          </a:xfrm>
          <a:prstGeom prst="straightConnector1">
            <a:avLst/>
          </a:prstGeom>
          <a:noFill/>
          <a:ln w="38100" cap="rnd">
            <a:solidFill>
              <a:srgbClr val="00B0F0"/>
            </a:solidFill>
            <a:prstDash val="solid"/>
            <a:headEnd type="stealth"/>
            <a:tailEnd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E797DB2-85CB-40B1-B893-8B30D8DBB454}"/>
              </a:ext>
            </a:extLst>
          </p:cNvPr>
          <p:cNvCxnSpPr>
            <a:cxnSpLocks/>
          </p:cNvCxnSpPr>
          <p:nvPr/>
        </p:nvCxnSpPr>
        <p:spPr>
          <a:xfrm flipH="1" flipV="1">
            <a:off x="6433200" y="1408583"/>
            <a:ext cx="2120831" cy="871865"/>
          </a:xfrm>
          <a:prstGeom prst="straightConnector1">
            <a:avLst/>
          </a:prstGeom>
          <a:noFill/>
          <a:ln w="38100" cap="rnd">
            <a:solidFill>
              <a:srgbClr val="00B0F0"/>
            </a:solidFill>
            <a:prstDash val="solid"/>
            <a:headEnd type="stealth"/>
            <a:tailEnd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8" name="PHẠM DUYÊN 1 - 9Slide.vn 3 - 9Slide.vn">
            <a:extLst>
              <a:ext uri="{FF2B5EF4-FFF2-40B4-BE49-F238E27FC236}">
                <a16:creationId xmlns:a16="http://schemas.microsoft.com/office/drawing/2014/main" id="{9712A549-DB9B-47B6-9946-A911095D69FF}"/>
              </a:ext>
            </a:extLst>
          </p:cNvPr>
          <p:cNvGrpSpPr/>
          <p:nvPr/>
        </p:nvGrpSpPr>
        <p:grpSpPr>
          <a:xfrm>
            <a:off x="5758800" y="1066800"/>
            <a:ext cx="674400" cy="673833"/>
            <a:chOff x="3794439" y="1611418"/>
            <a:chExt cx="854733" cy="6858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14B190B-AFB0-48D8-9D9A-E7F09A086F64}"/>
                </a:ext>
              </a:extLst>
            </p:cNvPr>
            <p:cNvSpPr/>
            <p:nvPr/>
          </p:nvSpPr>
          <p:spPr>
            <a:xfrm>
              <a:off x="3794439" y="1611418"/>
              <a:ext cx="854733" cy="6858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7A963"/>
              </a:solidFill>
            </a:ln>
            <a:effectLst>
              <a:outerShdw blurRad="50800" dist="38100" dir="5400000" algn="t" rotWithShape="0">
                <a:srgbClr val="FFABB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HẠM DUYÊN 3 - 9Slide.vn">
              <a:extLst>
                <a:ext uri="{FF2B5EF4-FFF2-40B4-BE49-F238E27FC236}">
                  <a16:creationId xmlns:a16="http://schemas.microsoft.com/office/drawing/2014/main" id="{02C0855E-F6C1-49A0-BF42-E20900F67784}"/>
                </a:ext>
              </a:extLst>
            </p:cNvPr>
            <p:cNvSpPr txBox="1"/>
            <p:nvPr/>
          </p:nvSpPr>
          <p:spPr>
            <a:xfrm>
              <a:off x="3972719" y="1636155"/>
              <a:ext cx="498175" cy="63632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7E091B-3FAD-4CC2-8FA2-178454F43805}"/>
                  </a:ext>
                </a:extLst>
              </p:cNvPr>
              <p:cNvSpPr txBox="1"/>
              <p:nvPr/>
            </p:nvSpPr>
            <p:spPr>
              <a:xfrm>
                <a:off x="5790226" y="5288578"/>
                <a:ext cx="32919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= </a:t>
                </a:r>
                <a:r>
                  <a:rPr lang="en-US" sz="32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sz="3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spc="-18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(bông)</a:t>
                </a:r>
                <a:endParaRPr 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17E091B-3FAD-4CC2-8FA2-178454F4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226" y="5288578"/>
                <a:ext cx="3291927" cy="584775"/>
              </a:xfrm>
              <a:prstGeom prst="rect">
                <a:avLst/>
              </a:prstGeom>
              <a:blipFill>
                <a:blip r:embed="rId6"/>
                <a:stretch>
                  <a:fillRect l="-4815" t="-14737" r="-3148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86A8DBE-8FC4-46DA-BE85-1280F8156978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96486" y="4495800"/>
            <a:ext cx="10399029" cy="646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3600" spc="-180">
                <a:solidFill>
                  <a:schemeClr val="tx1">
                    <a:lumMod val="75000"/>
                    <a:lumOff val="25000"/>
                  </a:schemeClr>
                </a:solidFill>
              </a:rPr>
              <a:t>Số bông hoa cả 3 lọ bằng số bông hoa 1 lọ nhân với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F69992-5C93-4F9B-9D57-1D9ED29075C7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878571" y="5257800"/>
            <a:ext cx="4687181" cy="646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600" spc="-180">
                <a:solidFill>
                  <a:schemeClr val="tx1">
                    <a:lumMod val="75000"/>
                    <a:lumOff val="25000"/>
                  </a:schemeClr>
                </a:solidFill>
              </a:rPr>
              <a:t>Số bông hoa cả 3 lọ là: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C5ACB3-513E-49FF-BD1F-3265B0B79AE8}"/>
              </a:ext>
            </a:extLst>
          </p:cNvPr>
          <p:cNvSpPr txBox="1"/>
          <p:nvPr/>
        </p:nvSpPr>
        <p:spPr>
          <a:xfrm>
            <a:off x="7208681" y="5288578"/>
            <a:ext cx="639919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86B39E9-9817-F839-083A-2DEB1C88A3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33" y="2280448"/>
            <a:ext cx="2142406" cy="2343054"/>
          </a:xfrm>
          <a:prstGeom prst="roundRect">
            <a:avLst/>
          </a:prstGeom>
          <a:effectLst>
            <a:softEdge rad="6350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ACA8D4-3BC4-315B-AB9B-33421368F6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89" y="2280448"/>
            <a:ext cx="2142406" cy="2343054"/>
          </a:xfrm>
          <a:prstGeom prst="round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27262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 animBg="1"/>
          <p:bldP spid="23" grpId="0" animBg="1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 animBg="1"/>
          <p:bldP spid="23" grpId="0" animBg="1"/>
          <p:bldP spid="2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FC4FE1A8-8134-4CBC-8D02-33EF3B2D57FC}"/>
              </a:ext>
            </a:extLst>
          </p:cNvPr>
          <p:cNvGrpSpPr/>
          <p:nvPr/>
        </p:nvGrpSpPr>
        <p:grpSpPr>
          <a:xfrm>
            <a:off x="7042680" y="2145183"/>
            <a:ext cx="4844520" cy="1491070"/>
            <a:chOff x="7052976" y="1621093"/>
            <a:chExt cx="4844520" cy="1491070"/>
          </a:xfrm>
        </p:grpSpPr>
        <p:sp>
          <p:nvSpPr>
            <p:cNvPr id="60" name="Arrow: Left 59">
              <a:extLst>
                <a:ext uri="{FF2B5EF4-FFF2-40B4-BE49-F238E27FC236}">
                  <a16:creationId xmlns:a16="http://schemas.microsoft.com/office/drawing/2014/main" id="{069D1C8A-9DDB-4DD6-8FE0-AB415746B777}"/>
                </a:ext>
              </a:extLst>
            </p:cNvPr>
            <p:cNvSpPr/>
            <p:nvPr/>
          </p:nvSpPr>
          <p:spPr>
            <a:xfrm>
              <a:off x="7052976" y="1621093"/>
              <a:ext cx="4844520" cy="1491070"/>
            </a:xfrm>
            <a:prstGeom prst="leftArrow">
              <a:avLst>
                <a:gd name="adj1" fmla="val 75049"/>
                <a:gd name="adj2" fmla="val 38949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-8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F77E84-455C-4652-9890-A98337E4B611}"/>
                </a:ext>
              </a:extLst>
            </p:cNvPr>
            <p:cNvSpPr txBox="1"/>
            <p:nvPr/>
          </p:nvSpPr>
          <p:spPr>
            <a:xfrm>
              <a:off x="7947997" y="1923037"/>
              <a:ext cx="333296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spc="-80">
                  <a:solidFill>
                    <a:schemeClr val="bg1"/>
                  </a:solidFill>
                </a:rPr>
                <a:t>Muốn tìm số bị chia,</a:t>
              </a:r>
              <a:br>
                <a:rPr lang="en-US" sz="2800" spc="-80">
                  <a:solidFill>
                    <a:schemeClr val="bg1"/>
                  </a:solidFill>
                </a:rPr>
              </a:br>
              <a:r>
                <a:rPr lang="en-US" sz="2800" spc="-80">
                  <a:solidFill>
                    <a:schemeClr val="bg1"/>
                  </a:solidFill>
                </a:rPr>
                <a:t>ta phải làm thế nào?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26128C-E157-4B12-B622-06D9D7AD2B1A}"/>
              </a:ext>
            </a:extLst>
          </p:cNvPr>
          <p:cNvGrpSpPr/>
          <p:nvPr/>
        </p:nvGrpSpPr>
        <p:grpSpPr>
          <a:xfrm>
            <a:off x="6553200" y="1905000"/>
            <a:ext cx="4987953" cy="1917315"/>
            <a:chOff x="7076414" y="1621092"/>
            <a:chExt cx="4987953" cy="1917315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1A6CFED-192A-42E2-BF68-3106F41D69C6}"/>
                </a:ext>
              </a:extLst>
            </p:cNvPr>
            <p:cNvSpPr/>
            <p:nvPr/>
          </p:nvSpPr>
          <p:spPr>
            <a:xfrm>
              <a:off x="7112532" y="1621092"/>
              <a:ext cx="4886325" cy="1917315"/>
            </a:xfrm>
            <a:prstGeom prst="roundRect">
              <a:avLst>
                <a:gd name="adj" fmla="val 9854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6804173-4A06-4B31-A717-FE21D14E8AE4}"/>
                </a:ext>
              </a:extLst>
            </p:cNvPr>
            <p:cNvSpPr txBox="1"/>
            <p:nvPr/>
          </p:nvSpPr>
          <p:spPr>
            <a:xfrm>
              <a:off x="7076414" y="2102696"/>
              <a:ext cx="49879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Muốn tìm số bị chia, ta lấy</a:t>
              </a:r>
              <a:br>
                <a:rPr lang="en-US" sz="2800">
                  <a:solidFill>
                    <a:schemeClr val="bg1"/>
                  </a:solidFill>
                </a:rPr>
              </a:br>
              <a:r>
                <a:rPr lang="en-US" sz="2800">
                  <a:solidFill>
                    <a:schemeClr val="bg1"/>
                  </a:solidFill>
                </a:rPr>
                <a:t> thương </a:t>
              </a:r>
              <a:r>
                <a:rPr lang="en-US" sz="2800">
                  <a:solidFill>
                    <a:srgbClr val="FFFF00"/>
                  </a:solidFill>
                </a:rPr>
                <a:t>nhân</a:t>
              </a:r>
              <a:r>
                <a:rPr lang="en-US" sz="2800">
                  <a:solidFill>
                    <a:schemeClr val="bg1"/>
                  </a:solidFill>
                </a:rPr>
                <a:t> với số chia.</a:t>
              </a:r>
            </a:p>
          </p:txBody>
        </p:sp>
      </p:grpSp>
      <p:sp>
        <p:nvSpPr>
          <p:cNvPr id="2" name="PHẠM DUYÊN 1 2 - 9Slide.vn">
            <a:extLst>
              <a:ext uri="{FF2B5EF4-FFF2-40B4-BE49-F238E27FC236}">
                <a16:creationId xmlns:a16="http://schemas.microsoft.com/office/drawing/2014/main" id="{B2714326-94C5-4A60-A00C-41E2D5BE2AF4}"/>
              </a:ext>
            </a:extLst>
          </p:cNvPr>
          <p:cNvSpPr txBox="1"/>
          <p:nvPr/>
        </p:nvSpPr>
        <p:spPr>
          <a:xfrm>
            <a:off x="3006725" y="609600"/>
            <a:ext cx="6518275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spc="-20">
                <a:solidFill>
                  <a:schemeClr val="accent4">
                    <a:lumMod val="75000"/>
                  </a:schemeClr>
                </a:solidFill>
                <a:latin typeface="+mj-lt"/>
              </a:rPr>
              <a:t>Tìm số bị chia</a:t>
            </a:r>
          </a:p>
        </p:txBody>
      </p:sp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DA1660A3-D562-45ED-A35C-F8B2ABD7B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8" y="342900"/>
            <a:ext cx="2037268" cy="1018634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1C6F0A0-E839-4B29-BBF1-14CC33F642E5}"/>
              </a:ext>
            </a:extLst>
          </p:cNvPr>
          <p:cNvSpPr/>
          <p:nvPr/>
        </p:nvSpPr>
        <p:spPr>
          <a:xfrm>
            <a:off x="710492" y="1916583"/>
            <a:ext cx="5080708" cy="1896713"/>
          </a:xfrm>
          <a:prstGeom prst="roundRect">
            <a:avLst>
              <a:gd name="adj" fmla="val 10510"/>
            </a:avLst>
          </a:prstGeom>
          <a:solidFill>
            <a:srgbClr val="FEEBD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Jellyfish 2 - 9Slide.vn">
            <a:extLst>
              <a:ext uri="{FF2B5EF4-FFF2-40B4-BE49-F238E27FC236}">
                <a16:creationId xmlns:a16="http://schemas.microsoft.com/office/drawing/2014/main" id="{F03602A5-2914-4E03-BE46-72727A8F03A5}"/>
              </a:ext>
            </a:extLst>
          </p:cNvPr>
          <p:cNvGrpSpPr/>
          <p:nvPr/>
        </p:nvGrpSpPr>
        <p:grpSpPr>
          <a:xfrm>
            <a:off x="1600200" y="2106827"/>
            <a:ext cx="3216972" cy="553998"/>
            <a:chOff x="6863076" y="3684376"/>
            <a:chExt cx="3216972" cy="55399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C941929-3B35-4267-A208-96D50A17A944}"/>
                </a:ext>
              </a:extLst>
            </p:cNvPr>
            <p:cNvSpPr txBox="1"/>
            <p:nvPr/>
          </p:nvSpPr>
          <p:spPr>
            <a:xfrm>
              <a:off x="6863076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6FD661-751D-4BB2-9ED3-B8CA2C084922}"/>
                </a:ext>
              </a:extLst>
            </p:cNvPr>
            <p:cNvSpPr txBox="1"/>
            <p:nvPr/>
          </p:nvSpPr>
          <p:spPr>
            <a:xfrm>
              <a:off x="7696011" y="3684376"/>
              <a:ext cx="2920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32F8B63-4F79-46A6-AED3-A8A262DCD7F8}"/>
                </a:ext>
              </a:extLst>
            </p:cNvPr>
            <p:cNvSpPr txBox="1"/>
            <p:nvPr/>
          </p:nvSpPr>
          <p:spPr>
            <a:xfrm>
              <a:off x="8216202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07387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64F37A4-5CFD-4FBD-A8DC-35CC06F066E1}"/>
                </a:ext>
              </a:extLst>
            </p:cNvPr>
            <p:cNvSpPr txBox="1"/>
            <p:nvPr/>
          </p:nvSpPr>
          <p:spPr>
            <a:xfrm>
              <a:off x="9682182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2CB5DAC-2BE3-4DDE-92AA-50CFC7A3DB7B}"/>
                </a:ext>
              </a:extLst>
            </p:cNvPr>
            <p:cNvSpPr txBox="1"/>
            <p:nvPr/>
          </p:nvSpPr>
          <p:spPr>
            <a:xfrm>
              <a:off x="899688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40" name="Jellyfish 16 - 9Slide.vn">
            <a:extLst>
              <a:ext uri="{FF2B5EF4-FFF2-40B4-BE49-F238E27FC236}">
                <a16:creationId xmlns:a16="http://schemas.microsoft.com/office/drawing/2014/main" id="{7773E4FE-04C2-4D4A-8265-32123417C244}"/>
              </a:ext>
            </a:extLst>
          </p:cNvPr>
          <p:cNvSpPr/>
          <p:nvPr/>
        </p:nvSpPr>
        <p:spPr>
          <a:xfrm>
            <a:off x="1673140" y="2140863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Jellyfish 17 - 9Slide.vn">
            <a:extLst>
              <a:ext uri="{FF2B5EF4-FFF2-40B4-BE49-F238E27FC236}">
                <a16:creationId xmlns:a16="http://schemas.microsoft.com/office/drawing/2014/main" id="{4BC06DB6-E68F-4D75-979C-96C741A8F7A5}"/>
              </a:ext>
            </a:extLst>
          </p:cNvPr>
          <p:cNvSpPr/>
          <p:nvPr/>
        </p:nvSpPr>
        <p:spPr>
          <a:xfrm>
            <a:off x="1719615" y="2169005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A92542-7892-4A70-8661-12A778B51144}"/>
              </a:ext>
            </a:extLst>
          </p:cNvPr>
          <p:cNvGrpSpPr/>
          <p:nvPr/>
        </p:nvGrpSpPr>
        <p:grpSpPr>
          <a:xfrm>
            <a:off x="1276016" y="2648747"/>
            <a:ext cx="1314784" cy="859540"/>
            <a:chOff x="2797116" y="1986839"/>
            <a:chExt cx="1314784" cy="85954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7E1E183-E8D1-41C3-B394-4DCA370FBD12}"/>
                </a:ext>
              </a:extLst>
            </p:cNvPr>
            <p:cNvCxnSpPr>
              <a:cxnSpLocks/>
            </p:cNvCxnSpPr>
            <p:nvPr/>
          </p:nvCxnSpPr>
          <p:spPr>
            <a:xfrm>
              <a:off x="3446642" y="1986839"/>
              <a:ext cx="0" cy="39302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A7082C8-8446-42CE-AC40-D7BD2FFAB84D}"/>
                </a:ext>
              </a:extLst>
            </p:cNvPr>
            <p:cNvGrpSpPr/>
            <p:nvPr/>
          </p:nvGrpSpPr>
          <p:grpSpPr>
            <a:xfrm>
              <a:off x="2797116" y="2362594"/>
              <a:ext cx="1314784" cy="483785"/>
              <a:chOff x="2398066" y="4603075"/>
              <a:chExt cx="1493024" cy="549370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72546C-AF6F-4DD8-894F-535AEA6CCF6B}"/>
                  </a:ext>
                </a:extLst>
              </p:cNvPr>
              <p:cNvSpPr txBox="1"/>
              <p:nvPr/>
            </p:nvSpPr>
            <p:spPr>
              <a:xfrm>
                <a:off x="2398066" y="4642027"/>
                <a:ext cx="1493024" cy="454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3300"/>
                    </a:solidFill>
                    <a:cs typeface="Arial" panose="020B0604020202020204" pitchFamily="34" charset="0"/>
                  </a:rPr>
                  <a:t>Số bị chia</a:t>
                </a:r>
              </a:p>
            </p:txBody>
          </p:sp>
          <p:sp>
            <p:nvSpPr>
              <p:cNvPr id="46" name="Jellyfish 19 - 9Slide.vn">
                <a:extLst>
                  <a:ext uri="{FF2B5EF4-FFF2-40B4-BE49-F238E27FC236}">
                    <a16:creationId xmlns:a16="http://schemas.microsoft.com/office/drawing/2014/main" id="{BCE1EA9B-1710-4394-8479-EDE4C6CE725F}"/>
                  </a:ext>
                </a:extLst>
              </p:cNvPr>
              <p:cNvSpPr/>
              <p:nvPr/>
            </p:nvSpPr>
            <p:spPr>
              <a:xfrm>
                <a:off x="2420079" y="4603075"/>
                <a:ext cx="1431137" cy="549370"/>
              </a:xfrm>
              <a:prstGeom prst="roundRect">
                <a:avLst>
                  <a:gd name="adj" fmla="val 20983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2707B12-7E20-4084-AF58-382157EB281D}"/>
              </a:ext>
            </a:extLst>
          </p:cNvPr>
          <p:cNvGrpSpPr/>
          <p:nvPr/>
        </p:nvGrpSpPr>
        <p:grpSpPr>
          <a:xfrm>
            <a:off x="2635858" y="2648747"/>
            <a:ext cx="1260285" cy="859540"/>
            <a:chOff x="2816500" y="1986839"/>
            <a:chExt cx="1260285" cy="85954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BF01466-CF0B-4B84-90F7-69C9B7414FB9}"/>
                </a:ext>
              </a:extLst>
            </p:cNvPr>
            <p:cNvCxnSpPr>
              <a:cxnSpLocks/>
            </p:cNvCxnSpPr>
            <p:nvPr/>
          </p:nvCxnSpPr>
          <p:spPr>
            <a:xfrm>
              <a:off x="3446642" y="1986839"/>
              <a:ext cx="0" cy="39302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E76EF40-419D-47E4-87E0-9C95904B1E40}"/>
                </a:ext>
              </a:extLst>
            </p:cNvPr>
            <p:cNvGrpSpPr/>
            <p:nvPr/>
          </p:nvGrpSpPr>
          <p:grpSpPr>
            <a:xfrm>
              <a:off x="2816500" y="2362594"/>
              <a:ext cx="1260285" cy="483785"/>
              <a:chOff x="2420079" y="4603075"/>
              <a:chExt cx="1431137" cy="549370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DE614AD-6B86-4233-B645-5DD3DF8DD91D}"/>
                  </a:ext>
                </a:extLst>
              </p:cNvPr>
              <p:cNvSpPr txBox="1"/>
              <p:nvPr/>
            </p:nvSpPr>
            <p:spPr>
              <a:xfrm>
                <a:off x="2582568" y="4642027"/>
                <a:ext cx="1170827" cy="454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cs typeface="Arial" panose="020B0604020202020204" pitchFamily="34" charset="0"/>
                  </a:rPr>
                  <a:t>Số chia</a:t>
                </a:r>
              </a:p>
            </p:txBody>
          </p:sp>
          <p:sp>
            <p:nvSpPr>
              <p:cNvPr id="51" name="Jellyfish 19 - 9Slide.vn">
                <a:extLst>
                  <a:ext uri="{FF2B5EF4-FFF2-40B4-BE49-F238E27FC236}">
                    <a16:creationId xmlns:a16="http://schemas.microsoft.com/office/drawing/2014/main" id="{BD71E161-104E-412B-9720-7D3B21F5AA8E}"/>
                  </a:ext>
                </a:extLst>
              </p:cNvPr>
              <p:cNvSpPr/>
              <p:nvPr/>
            </p:nvSpPr>
            <p:spPr>
              <a:xfrm>
                <a:off x="2420079" y="4603075"/>
                <a:ext cx="1431137" cy="549370"/>
              </a:xfrm>
              <a:prstGeom prst="roundRect">
                <a:avLst>
                  <a:gd name="adj" fmla="val 20983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4C8E3B-9801-433C-8B7F-CD6B28B9BCB5}"/>
              </a:ext>
            </a:extLst>
          </p:cNvPr>
          <p:cNvGrpSpPr/>
          <p:nvPr/>
        </p:nvGrpSpPr>
        <p:grpSpPr>
          <a:xfrm>
            <a:off x="3972823" y="2648747"/>
            <a:ext cx="1260285" cy="859540"/>
            <a:chOff x="2816500" y="1986839"/>
            <a:chExt cx="1260285" cy="85954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F5E3BB4-6A8D-4477-A35F-2518A38227D9}"/>
                </a:ext>
              </a:extLst>
            </p:cNvPr>
            <p:cNvCxnSpPr>
              <a:cxnSpLocks/>
            </p:cNvCxnSpPr>
            <p:nvPr/>
          </p:nvCxnSpPr>
          <p:spPr>
            <a:xfrm>
              <a:off x="3446642" y="1986839"/>
              <a:ext cx="0" cy="39302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366CF32-568C-4962-9089-6CB388304595}"/>
                </a:ext>
              </a:extLst>
            </p:cNvPr>
            <p:cNvGrpSpPr/>
            <p:nvPr/>
          </p:nvGrpSpPr>
          <p:grpSpPr>
            <a:xfrm>
              <a:off x="2816500" y="2362594"/>
              <a:ext cx="1260285" cy="483785"/>
              <a:chOff x="2420079" y="4603075"/>
              <a:chExt cx="1431137" cy="549370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414D0A-13AF-4448-B85F-AC2AE0DC1254}"/>
                  </a:ext>
                </a:extLst>
              </p:cNvPr>
              <p:cNvSpPr txBox="1"/>
              <p:nvPr/>
            </p:nvSpPr>
            <p:spPr>
              <a:xfrm>
                <a:off x="2585491" y="4642027"/>
                <a:ext cx="1207234" cy="454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cs typeface="Arial" panose="020B0604020202020204" pitchFamily="34" charset="0"/>
                  </a:rPr>
                  <a:t>Thương</a:t>
                </a:r>
              </a:p>
            </p:txBody>
          </p:sp>
          <p:sp>
            <p:nvSpPr>
              <p:cNvPr id="56" name="Jellyfish 19 - 9Slide.vn">
                <a:extLst>
                  <a:ext uri="{FF2B5EF4-FFF2-40B4-BE49-F238E27FC236}">
                    <a16:creationId xmlns:a16="http://schemas.microsoft.com/office/drawing/2014/main" id="{8B7CFAF5-42D9-461E-846E-2594DCABF5C9}"/>
                  </a:ext>
                </a:extLst>
              </p:cNvPr>
              <p:cNvSpPr/>
              <p:nvPr/>
            </p:nvSpPr>
            <p:spPr>
              <a:xfrm>
                <a:off x="2420079" y="4603075"/>
                <a:ext cx="1431137" cy="549370"/>
              </a:xfrm>
              <a:prstGeom prst="roundRect">
                <a:avLst>
                  <a:gd name="adj" fmla="val 20983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3929436-7830-4BC1-B365-A8F21187F3AC}"/>
              </a:ext>
            </a:extLst>
          </p:cNvPr>
          <p:cNvSpPr/>
          <p:nvPr/>
        </p:nvSpPr>
        <p:spPr>
          <a:xfrm>
            <a:off x="4343400" y="4708096"/>
            <a:ext cx="3764902" cy="930704"/>
          </a:xfrm>
          <a:prstGeom prst="roundRect">
            <a:avLst>
              <a:gd name="adj" fmla="val 10510"/>
            </a:avLst>
          </a:prstGeom>
          <a:solidFill>
            <a:srgbClr val="FEEBD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Jellyfish 16 - 9Slide.vn">
            <a:extLst>
              <a:ext uri="{FF2B5EF4-FFF2-40B4-BE49-F238E27FC236}">
                <a16:creationId xmlns:a16="http://schemas.microsoft.com/office/drawing/2014/main" id="{812ABC8D-15B3-4D95-8EDA-A2A3676B3910}"/>
              </a:ext>
            </a:extLst>
          </p:cNvPr>
          <p:cNvSpPr/>
          <p:nvPr/>
        </p:nvSpPr>
        <p:spPr>
          <a:xfrm>
            <a:off x="7115099" y="4943848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Jellyfish 2 - 9Slide.vn">
            <a:extLst>
              <a:ext uri="{FF2B5EF4-FFF2-40B4-BE49-F238E27FC236}">
                <a16:creationId xmlns:a16="http://schemas.microsoft.com/office/drawing/2014/main" id="{CDAED990-8666-48D1-AB80-71EED0D79F55}"/>
              </a:ext>
            </a:extLst>
          </p:cNvPr>
          <p:cNvGrpSpPr/>
          <p:nvPr/>
        </p:nvGrpSpPr>
        <p:grpSpPr>
          <a:xfrm>
            <a:off x="4662436" y="4902668"/>
            <a:ext cx="2988520" cy="584775"/>
            <a:chOff x="7186218" y="3684376"/>
            <a:chExt cx="2988520" cy="58477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6A41AC5-5A6F-4435-89F1-E7DC3F619FB0}"/>
                </a:ext>
              </a:extLst>
            </p:cNvPr>
            <p:cNvSpPr txBox="1"/>
            <p:nvPr/>
          </p:nvSpPr>
          <p:spPr>
            <a:xfrm>
              <a:off x="7186218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64DBB778-6054-4638-B067-C1225150C460}"/>
                    </a:ext>
                  </a:extLst>
                </p:cNvPr>
                <p:cNvSpPr txBox="1"/>
                <p:nvPr/>
              </p:nvSpPr>
              <p:spPr>
                <a:xfrm>
                  <a:off x="7664709" y="3684376"/>
                  <a:ext cx="68159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vi-VN" sz="32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64DBB778-6054-4638-B067-C1225150C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4709" y="3684376"/>
                  <a:ext cx="68159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2CF9B12-D72D-4A49-9656-E9AFF46ED4DF}"/>
                </a:ext>
              </a:extLst>
            </p:cNvPr>
            <p:cNvSpPr txBox="1"/>
            <p:nvPr/>
          </p:nvSpPr>
          <p:spPr>
            <a:xfrm>
              <a:off x="8379666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78AF981-7E6D-4B57-85D4-20BE8250A1BC}"/>
                </a:ext>
              </a:extLst>
            </p:cNvPr>
            <p:cNvSpPr txBox="1"/>
            <p:nvPr/>
          </p:nvSpPr>
          <p:spPr>
            <a:xfrm>
              <a:off x="9563672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DD9BA1A-9026-4A41-AB7F-A6167407830E}"/>
                </a:ext>
              </a:extLst>
            </p:cNvPr>
            <p:cNvSpPr txBox="1"/>
            <p:nvPr/>
          </p:nvSpPr>
          <p:spPr>
            <a:xfrm>
              <a:off x="899688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74" name="Jellyfish 17 - 9Slide.vn">
            <a:extLst>
              <a:ext uri="{FF2B5EF4-FFF2-40B4-BE49-F238E27FC236}">
                <a16:creationId xmlns:a16="http://schemas.microsoft.com/office/drawing/2014/main" id="{E7F7EAF3-D97D-4504-8131-EE421BB5580C}"/>
              </a:ext>
            </a:extLst>
          </p:cNvPr>
          <p:cNvSpPr/>
          <p:nvPr/>
        </p:nvSpPr>
        <p:spPr>
          <a:xfrm>
            <a:off x="7161574" y="4971990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0269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26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3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39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4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5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54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55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0" dur="1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7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1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9" dur="2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40" grpId="0" animBg="1"/>
          <p:bldP spid="40" grpId="1" animBg="1"/>
          <p:bldP spid="41" grpId="0" animBg="1"/>
          <p:bldP spid="41" grpId="1" animBg="1"/>
          <p:bldP spid="66" grpId="0" animBg="1"/>
          <p:bldP spid="67" grpId="0" animBg="1"/>
          <p:bldP spid="67" grpId="1" animBg="1"/>
          <p:bldP spid="74" grpId="0" animBg="1"/>
          <p:bldP spid="7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0" dur="1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7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1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9" dur="2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40" grpId="0" animBg="1"/>
          <p:bldP spid="40" grpId="1" animBg="1"/>
          <p:bldP spid="41" grpId="0" animBg="1"/>
          <p:bldP spid="41" grpId="1" animBg="1"/>
          <p:bldP spid="66" grpId="0" animBg="1"/>
          <p:bldP spid="67" grpId="0" animBg="1"/>
          <p:bldP spid="67" grpId="1" animBg="1"/>
          <p:bldP spid="74" grpId="0" animBg="1"/>
          <p:bldP spid="74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D178421-7DFB-4279-A79B-EC6317A69A76}"/>
              </a:ext>
            </a:extLst>
          </p:cNvPr>
          <p:cNvSpPr txBox="1"/>
          <p:nvPr/>
        </p:nvSpPr>
        <p:spPr>
          <a:xfrm>
            <a:off x="4114800" y="5739825"/>
            <a:ext cx="3909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 :  5  =  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spc="-180">
                <a:solidFill>
                  <a:schemeClr val="tx1">
                    <a:lumMod val="75000"/>
                    <a:lumOff val="25000"/>
                  </a:schemeClr>
                </a:solidFill>
              </a:rPr>
              <a:t>   (bông)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PHẠM DUYÊN 1 2 - 9Slide.vn">
            <a:extLst>
              <a:ext uri="{FF2B5EF4-FFF2-40B4-BE49-F238E27FC236}">
                <a16:creationId xmlns:a16="http://schemas.microsoft.com/office/drawing/2014/main" id="{B2714326-94C5-4A60-A00C-41E2D5BE2AF4}"/>
              </a:ext>
            </a:extLst>
          </p:cNvPr>
          <p:cNvSpPr txBox="1"/>
          <p:nvPr/>
        </p:nvSpPr>
        <p:spPr>
          <a:xfrm>
            <a:off x="3006725" y="609600"/>
            <a:ext cx="6518275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spc="-20">
                <a:solidFill>
                  <a:schemeClr val="accent4">
                    <a:lumMod val="75000"/>
                  </a:schemeClr>
                </a:solidFill>
                <a:latin typeface="+mj-lt"/>
              </a:rPr>
              <a:t>Tìm số bị chia, số chia</a:t>
            </a:r>
          </a:p>
        </p:txBody>
      </p:sp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DA1660A3-D562-45ED-A35C-F8B2ABD7B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8" y="342900"/>
            <a:ext cx="2037268" cy="1018634"/>
          </a:xfrm>
          <a:prstGeom prst="rect">
            <a:avLst/>
          </a:prstGeom>
        </p:spPr>
      </p:pic>
      <p:sp>
        <p:nvSpPr>
          <p:cNvPr id="5" name="PHẠM DUYÊN 1 2 - 9Slide.vn">
            <a:extLst>
              <a:ext uri="{FF2B5EF4-FFF2-40B4-BE49-F238E27FC236}">
                <a16:creationId xmlns:a16="http://schemas.microsoft.com/office/drawing/2014/main" id="{D87432BD-AD52-4E0B-A873-860197A3DD35}"/>
              </a:ext>
            </a:extLst>
          </p:cNvPr>
          <p:cNvSpPr txBox="1"/>
          <p:nvPr/>
        </p:nvSpPr>
        <p:spPr>
          <a:xfrm>
            <a:off x="444500" y="1219200"/>
            <a:ext cx="3632978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2000"/>
              </a:lnSpc>
            </a:pPr>
            <a:r>
              <a:rPr lang="en-US" sz="3600" spc="-60">
                <a:solidFill>
                  <a:srgbClr val="F4821E"/>
                </a:solidFill>
              </a:rPr>
              <a:t>b) Tìm số chia</a:t>
            </a:r>
          </a:p>
        </p:txBody>
      </p:sp>
      <p:sp>
        <p:nvSpPr>
          <p:cNvPr id="31" name="PHẠM DUYÊN 1 2 - 9Slide.vn">
            <a:extLst>
              <a:ext uri="{FF2B5EF4-FFF2-40B4-BE49-F238E27FC236}">
                <a16:creationId xmlns:a16="http://schemas.microsoft.com/office/drawing/2014/main" id="{13FA2BF4-E6CB-4518-B087-34CFB67D1FFF}"/>
              </a:ext>
            </a:extLst>
          </p:cNvPr>
          <p:cNvSpPr txBox="1"/>
          <p:nvPr/>
        </p:nvSpPr>
        <p:spPr>
          <a:xfrm>
            <a:off x="444500" y="1828800"/>
            <a:ext cx="11303000" cy="12299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500" spc="-60">
                <a:solidFill>
                  <a:schemeClr val="tx1">
                    <a:lumMod val="75000"/>
                    <a:lumOff val="25000"/>
                  </a:schemeClr>
                </a:solidFill>
              </a:rPr>
              <a:t>Việt cắm 15 bông hoa vào các lọ, mỗi lọ 5 bông. Hỏi Việt cắm được mấy lọ hoa như vậy?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2F926E-F52B-494D-B738-077F9C6EC762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610293" y="5006253"/>
            <a:ext cx="4700646" cy="646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wrap="non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600" spc="-180">
                <a:solidFill>
                  <a:schemeClr val="tx1">
                    <a:lumMod val="75000"/>
                    <a:lumOff val="25000"/>
                  </a:schemeClr>
                </a:solidFill>
              </a:rPr>
              <a:t>Số lọ hoa cắm được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24B688-B17C-4014-8E89-D0C53CC95606}"/>
              </a:ext>
            </a:extLst>
          </p:cNvPr>
          <p:cNvSpPr txBox="1"/>
          <p:nvPr/>
        </p:nvSpPr>
        <p:spPr>
          <a:xfrm>
            <a:off x="6102486" y="5739825"/>
            <a:ext cx="412292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22A124-EA94-4CFB-B631-7443E5F4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18" y="3233333"/>
            <a:ext cx="768324" cy="1371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87BB2C-EEBB-49AE-ADAA-CEC21D490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12060" y="3406581"/>
            <a:ext cx="768324" cy="1371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43EA71-770B-4C5A-9125-FC0550986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740" y="3199017"/>
            <a:ext cx="768324" cy="1371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FAF64E-42E7-48B2-AF35-6813AEF92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353" y="3406581"/>
            <a:ext cx="768324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5CFDCA0-DD75-49A3-A335-66BFD361B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24924" y="3277903"/>
            <a:ext cx="768324" cy="1371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03E6D5-6F1B-4EBB-A3DB-E89F46561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854" y="3268799"/>
            <a:ext cx="768324" cy="1371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DC537BD-47A0-412A-B691-860410BE0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560" y="3233333"/>
            <a:ext cx="768324" cy="1371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8B5BA4-EBD8-4B89-A60C-D7F8E2B02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44560" y="3416835"/>
            <a:ext cx="768324" cy="1371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CF00285-EC92-4248-B984-40CC49EFB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559" y="3299279"/>
            <a:ext cx="768324" cy="1371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C34DCC1-3FD7-42F0-8C02-0627D7D57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676" y="3299279"/>
            <a:ext cx="768324" cy="1371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8B1EDB5-4A14-44D4-9BDD-57F0E3918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675" y="3233333"/>
            <a:ext cx="768324" cy="13716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8DE262B-B2B9-4394-8D31-929AA0533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587242" y="3420671"/>
            <a:ext cx="768324" cy="1371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DEE7CDC-3175-4CC0-8729-4C2801D0C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599" y="3243400"/>
            <a:ext cx="768324" cy="13716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C049387-86E3-4A0E-AA93-6E052093E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38791" y="3406581"/>
            <a:ext cx="768324" cy="1371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B46E393-DAE0-4FD9-B45C-944363E6E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476" y="3233333"/>
            <a:ext cx="768324" cy="1371600"/>
          </a:xfrm>
          <a:prstGeom prst="rect">
            <a:avLst/>
          </a:prstGeom>
        </p:spPr>
      </p:pic>
      <p:sp>
        <p:nvSpPr>
          <p:cNvPr id="46" name="Jellyfish 19 - 9Slide.vn">
            <a:extLst>
              <a:ext uri="{FF2B5EF4-FFF2-40B4-BE49-F238E27FC236}">
                <a16:creationId xmlns:a16="http://schemas.microsoft.com/office/drawing/2014/main" id="{562939B3-C0F8-4DF7-960A-88A70D9A395C}"/>
              </a:ext>
            </a:extLst>
          </p:cNvPr>
          <p:cNvSpPr/>
          <p:nvPr/>
        </p:nvSpPr>
        <p:spPr>
          <a:xfrm>
            <a:off x="1026339" y="3162253"/>
            <a:ext cx="3564322" cy="1615928"/>
          </a:xfrm>
          <a:prstGeom prst="roundRect">
            <a:avLst>
              <a:gd name="adj" fmla="val 20983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2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94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9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" grpId="0"/>
          <p:bldP spid="5" grpId="0"/>
          <p:bldP spid="31" grpId="0"/>
          <p:bldP spid="19" grpId="0" animBg="1"/>
          <p:bldP spid="20" grpId="0" animBg="1"/>
          <p:bldP spid="4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4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50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" grpId="0"/>
          <p:bldP spid="5" grpId="0"/>
          <p:bldP spid="31" grpId="0"/>
          <p:bldP spid="19" grpId="0" animBg="1"/>
          <p:bldP spid="20" grpId="0" animBg="1"/>
          <p:bldP spid="4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FC4FE1A8-8134-4CBC-8D02-33EF3B2D57FC}"/>
              </a:ext>
            </a:extLst>
          </p:cNvPr>
          <p:cNvGrpSpPr/>
          <p:nvPr/>
        </p:nvGrpSpPr>
        <p:grpSpPr>
          <a:xfrm>
            <a:off x="7042680" y="2145183"/>
            <a:ext cx="4844520" cy="1491070"/>
            <a:chOff x="7052976" y="1621093"/>
            <a:chExt cx="4844520" cy="1491070"/>
          </a:xfrm>
        </p:grpSpPr>
        <p:sp>
          <p:nvSpPr>
            <p:cNvPr id="60" name="Arrow: Left 59">
              <a:extLst>
                <a:ext uri="{FF2B5EF4-FFF2-40B4-BE49-F238E27FC236}">
                  <a16:creationId xmlns:a16="http://schemas.microsoft.com/office/drawing/2014/main" id="{069D1C8A-9DDB-4DD6-8FE0-AB415746B777}"/>
                </a:ext>
              </a:extLst>
            </p:cNvPr>
            <p:cNvSpPr/>
            <p:nvPr/>
          </p:nvSpPr>
          <p:spPr>
            <a:xfrm>
              <a:off x="7052976" y="1621093"/>
              <a:ext cx="4844520" cy="1491070"/>
            </a:xfrm>
            <a:prstGeom prst="leftArrow">
              <a:avLst>
                <a:gd name="adj1" fmla="val 75049"/>
                <a:gd name="adj2" fmla="val 38949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pc="-8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F77E84-455C-4652-9890-A98337E4B611}"/>
                </a:ext>
              </a:extLst>
            </p:cNvPr>
            <p:cNvSpPr txBox="1"/>
            <p:nvPr/>
          </p:nvSpPr>
          <p:spPr>
            <a:xfrm>
              <a:off x="7947997" y="1923037"/>
              <a:ext cx="333296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spc="-80">
                  <a:solidFill>
                    <a:schemeClr val="bg1"/>
                  </a:solidFill>
                </a:rPr>
                <a:t>Muốn tìm số chia,</a:t>
              </a:r>
              <a:br>
                <a:rPr lang="en-US" sz="2800" spc="-80">
                  <a:solidFill>
                    <a:schemeClr val="bg1"/>
                  </a:solidFill>
                </a:rPr>
              </a:br>
              <a:r>
                <a:rPr lang="en-US" sz="2800" spc="-80">
                  <a:solidFill>
                    <a:schemeClr val="bg1"/>
                  </a:solidFill>
                </a:rPr>
                <a:t>ta phải làm thế nào?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26128C-E157-4B12-B622-06D9D7AD2B1A}"/>
              </a:ext>
            </a:extLst>
          </p:cNvPr>
          <p:cNvGrpSpPr/>
          <p:nvPr/>
        </p:nvGrpSpPr>
        <p:grpSpPr>
          <a:xfrm>
            <a:off x="6553200" y="1905000"/>
            <a:ext cx="4987953" cy="1917315"/>
            <a:chOff x="7076414" y="1621092"/>
            <a:chExt cx="4987953" cy="1917315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41A6CFED-192A-42E2-BF68-3106F41D69C6}"/>
                </a:ext>
              </a:extLst>
            </p:cNvPr>
            <p:cNvSpPr/>
            <p:nvPr/>
          </p:nvSpPr>
          <p:spPr>
            <a:xfrm>
              <a:off x="7112532" y="1621092"/>
              <a:ext cx="4886325" cy="1917315"/>
            </a:xfrm>
            <a:prstGeom prst="roundRect">
              <a:avLst>
                <a:gd name="adj" fmla="val 9854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6804173-4A06-4B31-A717-FE21D14E8AE4}"/>
                </a:ext>
              </a:extLst>
            </p:cNvPr>
            <p:cNvSpPr txBox="1"/>
            <p:nvPr/>
          </p:nvSpPr>
          <p:spPr>
            <a:xfrm>
              <a:off x="7076414" y="2102696"/>
              <a:ext cx="49879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Muốn tìm số chia, ta lấy</a:t>
              </a:r>
              <a:br>
                <a:rPr lang="en-US" sz="2800">
                  <a:solidFill>
                    <a:schemeClr val="bg1"/>
                  </a:solidFill>
                </a:rPr>
              </a:br>
              <a:r>
                <a:rPr lang="en-US" sz="2800">
                  <a:solidFill>
                    <a:schemeClr val="bg1"/>
                  </a:solidFill>
                </a:rPr>
                <a:t>số bị chia </a:t>
              </a:r>
              <a:r>
                <a:rPr lang="en-US" sz="2800">
                  <a:solidFill>
                    <a:srgbClr val="FFFF00"/>
                  </a:solidFill>
                </a:rPr>
                <a:t>chia</a:t>
              </a:r>
              <a:r>
                <a:rPr lang="en-US" sz="2800">
                  <a:solidFill>
                    <a:schemeClr val="bg1"/>
                  </a:solidFill>
                </a:rPr>
                <a:t> cho thương.</a:t>
              </a:r>
            </a:p>
          </p:txBody>
        </p:sp>
      </p:grpSp>
      <p:sp>
        <p:nvSpPr>
          <p:cNvPr id="2" name="PHẠM DUYÊN 1 2 - 9Slide.vn">
            <a:extLst>
              <a:ext uri="{FF2B5EF4-FFF2-40B4-BE49-F238E27FC236}">
                <a16:creationId xmlns:a16="http://schemas.microsoft.com/office/drawing/2014/main" id="{B2714326-94C5-4A60-A00C-41E2D5BE2AF4}"/>
              </a:ext>
            </a:extLst>
          </p:cNvPr>
          <p:cNvSpPr txBox="1"/>
          <p:nvPr/>
        </p:nvSpPr>
        <p:spPr>
          <a:xfrm>
            <a:off x="3006725" y="609600"/>
            <a:ext cx="6518275" cy="72871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4000" spc="-20">
                <a:solidFill>
                  <a:schemeClr val="accent4">
                    <a:lumMod val="75000"/>
                  </a:schemeClr>
                </a:solidFill>
                <a:latin typeface="+mj-lt"/>
              </a:rPr>
              <a:t>Tìm số chia</a:t>
            </a:r>
          </a:p>
        </p:txBody>
      </p:sp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DA1660A3-D562-45ED-A35C-F8B2ABD7B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8" y="342900"/>
            <a:ext cx="2037268" cy="1018634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1C6F0A0-E839-4B29-BBF1-14CC33F642E5}"/>
              </a:ext>
            </a:extLst>
          </p:cNvPr>
          <p:cNvSpPr/>
          <p:nvPr/>
        </p:nvSpPr>
        <p:spPr>
          <a:xfrm>
            <a:off x="710492" y="1916583"/>
            <a:ext cx="5080708" cy="1896713"/>
          </a:xfrm>
          <a:prstGeom prst="roundRect">
            <a:avLst>
              <a:gd name="adj" fmla="val 10510"/>
            </a:avLst>
          </a:prstGeom>
          <a:solidFill>
            <a:srgbClr val="FEEBD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A92542-7892-4A70-8661-12A778B51144}"/>
              </a:ext>
            </a:extLst>
          </p:cNvPr>
          <p:cNvGrpSpPr/>
          <p:nvPr/>
        </p:nvGrpSpPr>
        <p:grpSpPr>
          <a:xfrm>
            <a:off x="1276016" y="2648747"/>
            <a:ext cx="1314784" cy="859540"/>
            <a:chOff x="2797116" y="1986839"/>
            <a:chExt cx="1314784" cy="85954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7E1E183-E8D1-41C3-B394-4DCA370FBD12}"/>
                </a:ext>
              </a:extLst>
            </p:cNvPr>
            <p:cNvCxnSpPr>
              <a:cxnSpLocks/>
            </p:cNvCxnSpPr>
            <p:nvPr/>
          </p:nvCxnSpPr>
          <p:spPr>
            <a:xfrm>
              <a:off x="3446642" y="1986839"/>
              <a:ext cx="0" cy="39302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A7082C8-8446-42CE-AC40-D7BD2FFAB84D}"/>
                </a:ext>
              </a:extLst>
            </p:cNvPr>
            <p:cNvGrpSpPr/>
            <p:nvPr/>
          </p:nvGrpSpPr>
          <p:grpSpPr>
            <a:xfrm>
              <a:off x="2797116" y="2362594"/>
              <a:ext cx="1314784" cy="483785"/>
              <a:chOff x="2398066" y="4603075"/>
              <a:chExt cx="1493024" cy="549370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72546C-AF6F-4DD8-894F-535AEA6CCF6B}"/>
                  </a:ext>
                </a:extLst>
              </p:cNvPr>
              <p:cNvSpPr txBox="1"/>
              <p:nvPr/>
            </p:nvSpPr>
            <p:spPr>
              <a:xfrm>
                <a:off x="2398066" y="4642027"/>
                <a:ext cx="1493024" cy="454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3300"/>
                    </a:solidFill>
                    <a:cs typeface="Arial" panose="020B0604020202020204" pitchFamily="34" charset="0"/>
                  </a:rPr>
                  <a:t>Số bị chia</a:t>
                </a:r>
              </a:p>
            </p:txBody>
          </p:sp>
          <p:sp>
            <p:nvSpPr>
              <p:cNvPr id="46" name="Jellyfish 19 - 9Slide.vn">
                <a:extLst>
                  <a:ext uri="{FF2B5EF4-FFF2-40B4-BE49-F238E27FC236}">
                    <a16:creationId xmlns:a16="http://schemas.microsoft.com/office/drawing/2014/main" id="{BCE1EA9B-1710-4394-8479-EDE4C6CE725F}"/>
                  </a:ext>
                </a:extLst>
              </p:cNvPr>
              <p:cNvSpPr/>
              <p:nvPr/>
            </p:nvSpPr>
            <p:spPr>
              <a:xfrm>
                <a:off x="2420079" y="4603075"/>
                <a:ext cx="1431137" cy="549370"/>
              </a:xfrm>
              <a:prstGeom prst="roundRect">
                <a:avLst>
                  <a:gd name="adj" fmla="val 20983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2707B12-7E20-4084-AF58-382157EB281D}"/>
              </a:ext>
            </a:extLst>
          </p:cNvPr>
          <p:cNvGrpSpPr/>
          <p:nvPr/>
        </p:nvGrpSpPr>
        <p:grpSpPr>
          <a:xfrm>
            <a:off x="2635858" y="2648747"/>
            <a:ext cx="1260285" cy="859540"/>
            <a:chOff x="2816500" y="1986839"/>
            <a:chExt cx="1260285" cy="85954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BF01466-CF0B-4B84-90F7-69C9B7414FB9}"/>
                </a:ext>
              </a:extLst>
            </p:cNvPr>
            <p:cNvCxnSpPr>
              <a:cxnSpLocks/>
            </p:cNvCxnSpPr>
            <p:nvPr/>
          </p:nvCxnSpPr>
          <p:spPr>
            <a:xfrm>
              <a:off x="3446642" y="1986839"/>
              <a:ext cx="0" cy="39302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E76EF40-419D-47E4-87E0-9C95904B1E40}"/>
                </a:ext>
              </a:extLst>
            </p:cNvPr>
            <p:cNvGrpSpPr/>
            <p:nvPr/>
          </p:nvGrpSpPr>
          <p:grpSpPr>
            <a:xfrm>
              <a:off x="2816500" y="2362594"/>
              <a:ext cx="1260285" cy="483785"/>
              <a:chOff x="2420079" y="4603075"/>
              <a:chExt cx="1431137" cy="549370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DE614AD-6B86-4233-B645-5DD3DF8DD91D}"/>
                  </a:ext>
                </a:extLst>
              </p:cNvPr>
              <p:cNvSpPr txBox="1"/>
              <p:nvPr/>
            </p:nvSpPr>
            <p:spPr>
              <a:xfrm>
                <a:off x="2582568" y="4642027"/>
                <a:ext cx="1170827" cy="454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cs typeface="Arial" panose="020B0604020202020204" pitchFamily="34" charset="0"/>
                  </a:rPr>
                  <a:t>Số chia</a:t>
                </a:r>
              </a:p>
            </p:txBody>
          </p:sp>
          <p:sp>
            <p:nvSpPr>
              <p:cNvPr id="51" name="Jellyfish 19 - 9Slide.vn">
                <a:extLst>
                  <a:ext uri="{FF2B5EF4-FFF2-40B4-BE49-F238E27FC236}">
                    <a16:creationId xmlns:a16="http://schemas.microsoft.com/office/drawing/2014/main" id="{BD71E161-104E-412B-9720-7D3B21F5AA8E}"/>
                  </a:ext>
                </a:extLst>
              </p:cNvPr>
              <p:cNvSpPr/>
              <p:nvPr/>
            </p:nvSpPr>
            <p:spPr>
              <a:xfrm>
                <a:off x="2420079" y="4603075"/>
                <a:ext cx="1431137" cy="549370"/>
              </a:xfrm>
              <a:prstGeom prst="roundRect">
                <a:avLst>
                  <a:gd name="adj" fmla="val 20983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4C8E3B-9801-433C-8B7F-CD6B28B9BCB5}"/>
              </a:ext>
            </a:extLst>
          </p:cNvPr>
          <p:cNvGrpSpPr/>
          <p:nvPr/>
        </p:nvGrpSpPr>
        <p:grpSpPr>
          <a:xfrm>
            <a:off x="3972823" y="2648747"/>
            <a:ext cx="1260285" cy="859540"/>
            <a:chOff x="2816500" y="1986839"/>
            <a:chExt cx="1260285" cy="85954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F5E3BB4-6A8D-4477-A35F-2518A38227D9}"/>
                </a:ext>
              </a:extLst>
            </p:cNvPr>
            <p:cNvCxnSpPr>
              <a:cxnSpLocks/>
            </p:cNvCxnSpPr>
            <p:nvPr/>
          </p:nvCxnSpPr>
          <p:spPr>
            <a:xfrm>
              <a:off x="3446642" y="1986839"/>
              <a:ext cx="0" cy="39302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366CF32-568C-4962-9089-6CB388304595}"/>
                </a:ext>
              </a:extLst>
            </p:cNvPr>
            <p:cNvGrpSpPr/>
            <p:nvPr/>
          </p:nvGrpSpPr>
          <p:grpSpPr>
            <a:xfrm>
              <a:off x="2816500" y="2362594"/>
              <a:ext cx="1260285" cy="483785"/>
              <a:chOff x="2420079" y="4603075"/>
              <a:chExt cx="1431137" cy="549370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7414D0A-13AF-4448-B85F-AC2AE0DC1254}"/>
                  </a:ext>
                </a:extLst>
              </p:cNvPr>
              <p:cNvSpPr txBox="1"/>
              <p:nvPr/>
            </p:nvSpPr>
            <p:spPr>
              <a:xfrm>
                <a:off x="2585491" y="4642027"/>
                <a:ext cx="1207234" cy="454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cs typeface="Arial" panose="020B0604020202020204" pitchFamily="34" charset="0"/>
                  </a:rPr>
                  <a:t>Thương</a:t>
                </a:r>
              </a:p>
            </p:txBody>
          </p:sp>
          <p:sp>
            <p:nvSpPr>
              <p:cNvPr id="56" name="Jellyfish 19 - 9Slide.vn">
                <a:extLst>
                  <a:ext uri="{FF2B5EF4-FFF2-40B4-BE49-F238E27FC236}">
                    <a16:creationId xmlns:a16="http://schemas.microsoft.com/office/drawing/2014/main" id="{8B7CFAF5-42D9-461E-846E-2594DCABF5C9}"/>
                  </a:ext>
                </a:extLst>
              </p:cNvPr>
              <p:cNvSpPr/>
              <p:nvPr/>
            </p:nvSpPr>
            <p:spPr>
              <a:xfrm>
                <a:off x="2420079" y="4603075"/>
                <a:ext cx="1431137" cy="549370"/>
              </a:xfrm>
              <a:prstGeom prst="roundRect">
                <a:avLst>
                  <a:gd name="adj" fmla="val 20983"/>
                </a:avLst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5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3929436-7830-4BC1-B365-A8F21187F3AC}"/>
              </a:ext>
            </a:extLst>
          </p:cNvPr>
          <p:cNvSpPr/>
          <p:nvPr/>
        </p:nvSpPr>
        <p:spPr>
          <a:xfrm>
            <a:off x="4343400" y="4708096"/>
            <a:ext cx="3764902" cy="930704"/>
          </a:xfrm>
          <a:prstGeom prst="roundRect">
            <a:avLst>
              <a:gd name="adj" fmla="val 10510"/>
            </a:avLst>
          </a:prstGeom>
          <a:solidFill>
            <a:srgbClr val="FEEBDF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Jellyfish 2 - 9Slide.vn">
            <a:extLst>
              <a:ext uri="{FF2B5EF4-FFF2-40B4-BE49-F238E27FC236}">
                <a16:creationId xmlns:a16="http://schemas.microsoft.com/office/drawing/2014/main" id="{CDAED990-8666-48D1-AB80-71EED0D79F55}"/>
              </a:ext>
            </a:extLst>
          </p:cNvPr>
          <p:cNvGrpSpPr/>
          <p:nvPr/>
        </p:nvGrpSpPr>
        <p:grpSpPr>
          <a:xfrm>
            <a:off x="4875334" y="4902668"/>
            <a:ext cx="2669022" cy="553998"/>
            <a:chOff x="7399116" y="3684376"/>
            <a:chExt cx="2669022" cy="55399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6A41AC5-5A6F-4435-89F1-E7DC3F619FB0}"/>
                </a:ext>
              </a:extLst>
            </p:cNvPr>
            <p:cNvSpPr txBox="1"/>
            <p:nvPr/>
          </p:nvSpPr>
          <p:spPr>
            <a:xfrm>
              <a:off x="7399116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2CF9B12-D72D-4A49-9656-E9AFF46ED4DF}"/>
                </a:ext>
              </a:extLst>
            </p:cNvPr>
            <p:cNvSpPr txBox="1"/>
            <p:nvPr/>
          </p:nvSpPr>
          <p:spPr>
            <a:xfrm>
              <a:off x="8465917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78AF981-7E6D-4B57-85D4-20BE8250A1BC}"/>
                </a:ext>
              </a:extLst>
            </p:cNvPr>
            <p:cNvSpPr txBox="1"/>
            <p:nvPr/>
          </p:nvSpPr>
          <p:spPr>
            <a:xfrm>
              <a:off x="9670272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DD9BA1A-9026-4A41-AB7F-A6167407830E}"/>
                </a:ext>
              </a:extLst>
            </p:cNvPr>
            <p:cNvSpPr txBox="1"/>
            <p:nvPr/>
          </p:nvSpPr>
          <p:spPr>
            <a:xfrm>
              <a:off x="907698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134A5F3-113B-44EB-9F23-086B9EF4FF65}"/>
                </a:ext>
              </a:extLst>
            </p:cNvPr>
            <p:cNvSpPr txBox="1"/>
            <p:nvPr/>
          </p:nvSpPr>
          <p:spPr>
            <a:xfrm>
              <a:off x="8162582" y="3684376"/>
              <a:ext cx="29206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67" name="Jellyfish 16 - 9Slide.vn">
            <a:extLst>
              <a:ext uri="{FF2B5EF4-FFF2-40B4-BE49-F238E27FC236}">
                <a16:creationId xmlns:a16="http://schemas.microsoft.com/office/drawing/2014/main" id="{812ABC8D-15B3-4D95-8EDA-A2A3676B3910}"/>
              </a:ext>
            </a:extLst>
          </p:cNvPr>
          <p:cNvSpPr/>
          <p:nvPr/>
        </p:nvSpPr>
        <p:spPr>
          <a:xfrm>
            <a:off x="7115099" y="4943848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Jellyfish 17 - 9Slide.vn">
            <a:extLst>
              <a:ext uri="{FF2B5EF4-FFF2-40B4-BE49-F238E27FC236}">
                <a16:creationId xmlns:a16="http://schemas.microsoft.com/office/drawing/2014/main" id="{E7F7EAF3-D97D-4504-8131-EE421BB5580C}"/>
              </a:ext>
            </a:extLst>
          </p:cNvPr>
          <p:cNvSpPr/>
          <p:nvPr/>
        </p:nvSpPr>
        <p:spPr>
          <a:xfrm>
            <a:off x="7161574" y="4971990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8" name="Jellyfish 2 - 9Slide.vn">
            <a:extLst>
              <a:ext uri="{FF2B5EF4-FFF2-40B4-BE49-F238E27FC236}">
                <a16:creationId xmlns:a16="http://schemas.microsoft.com/office/drawing/2014/main" id="{28762818-5FA9-41DB-B140-9CAE922198F0}"/>
              </a:ext>
            </a:extLst>
          </p:cNvPr>
          <p:cNvGrpSpPr/>
          <p:nvPr/>
        </p:nvGrpSpPr>
        <p:grpSpPr>
          <a:xfrm>
            <a:off x="1618635" y="2109752"/>
            <a:ext cx="3181965" cy="553998"/>
            <a:chOff x="6879680" y="3684376"/>
            <a:chExt cx="3181965" cy="55399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5D8A87C-4D34-45C9-8F23-7B07B28D677E}"/>
                </a:ext>
              </a:extLst>
            </p:cNvPr>
            <p:cNvSpPr txBox="1"/>
            <p:nvPr/>
          </p:nvSpPr>
          <p:spPr>
            <a:xfrm>
              <a:off x="6879680" y="3684376"/>
              <a:ext cx="6110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2DA9D13-DA75-4D4D-A152-6626828BA225}"/>
                </a:ext>
              </a:extLst>
            </p:cNvPr>
            <p:cNvSpPr txBox="1"/>
            <p:nvPr/>
          </p:nvSpPr>
          <p:spPr>
            <a:xfrm>
              <a:off x="7696010" y="3684376"/>
              <a:ext cx="2920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3FC0D95-ADA8-4E60-A472-5154A0EFE8DB}"/>
                </a:ext>
              </a:extLst>
            </p:cNvPr>
            <p:cNvSpPr txBox="1"/>
            <p:nvPr/>
          </p:nvSpPr>
          <p:spPr>
            <a:xfrm>
              <a:off x="8216202" y="3684376"/>
              <a:ext cx="6110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27F542F-479F-4472-8E5F-EA384700C215}"/>
                </a:ext>
              </a:extLst>
            </p:cNvPr>
            <p:cNvSpPr txBox="1"/>
            <p:nvPr/>
          </p:nvSpPr>
          <p:spPr>
            <a:xfrm>
              <a:off x="9663779" y="3684376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B6532BC-CF88-4EF6-A132-0810F9D24F32}"/>
                </a:ext>
              </a:extLst>
            </p:cNvPr>
            <p:cNvSpPr txBox="1"/>
            <p:nvPr/>
          </p:nvSpPr>
          <p:spPr>
            <a:xfrm>
              <a:off x="8996882" y="3684376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79" name="Jellyfish 16 - 9Slide.vn">
            <a:extLst>
              <a:ext uri="{FF2B5EF4-FFF2-40B4-BE49-F238E27FC236}">
                <a16:creationId xmlns:a16="http://schemas.microsoft.com/office/drawing/2014/main" id="{0A97663C-75CC-42CA-B436-ED930D6DA31E}"/>
              </a:ext>
            </a:extLst>
          </p:cNvPr>
          <p:cNvSpPr/>
          <p:nvPr/>
        </p:nvSpPr>
        <p:spPr>
          <a:xfrm>
            <a:off x="3025140" y="2148551"/>
            <a:ext cx="493652" cy="495012"/>
          </a:xfrm>
          <a:prstGeom prst="roundRect">
            <a:avLst>
              <a:gd name="adj" fmla="val 20983"/>
            </a:avLst>
          </a:prstGeom>
          <a:solidFill>
            <a:schemeClr val="bg1"/>
          </a:solidFill>
          <a:ln w="19050">
            <a:solidFill>
              <a:srgbClr val="FFBD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Jellyfish 17 - 9Slide.vn">
            <a:extLst>
              <a:ext uri="{FF2B5EF4-FFF2-40B4-BE49-F238E27FC236}">
                <a16:creationId xmlns:a16="http://schemas.microsoft.com/office/drawing/2014/main" id="{F067EB61-DE93-4623-B8D7-2CB95D5D4841}"/>
              </a:ext>
            </a:extLst>
          </p:cNvPr>
          <p:cNvSpPr/>
          <p:nvPr/>
        </p:nvSpPr>
        <p:spPr>
          <a:xfrm>
            <a:off x="3071615" y="2176693"/>
            <a:ext cx="400702" cy="4387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48214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26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2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3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3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39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4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5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54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55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0" dur="1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7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1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6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9" dur="2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66" grpId="0" animBg="1"/>
          <p:bldP spid="67" grpId="0" animBg="1"/>
          <p:bldP spid="67" grpId="1" animBg="1"/>
          <p:bldP spid="74" grpId="0" animBg="1"/>
          <p:bldP spid="74" grpId="1" animBg="1"/>
          <p:bldP spid="79" grpId="0" animBg="1"/>
          <p:bldP spid="79" grpId="1" animBg="1"/>
          <p:bldP spid="80" grpId="0" animBg="1"/>
          <p:bldP spid="8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9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60" dur="1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7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1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6" presetClass="exit" presetSubtype="2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arn(inVertical)">
                                          <p:cBhvr>
                                            <p:cTn id="86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21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heel(1)">
                                          <p:cBhvr>
                                            <p:cTn id="89" dur="2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66" grpId="0" animBg="1"/>
          <p:bldP spid="67" grpId="0" animBg="1"/>
          <p:bldP spid="67" grpId="1" animBg="1"/>
          <p:bldP spid="74" grpId="0" animBg="1"/>
          <p:bldP spid="74" grpId="1" animBg="1"/>
          <p:bldP spid="79" grpId="0" animBg="1"/>
          <p:bldP spid="79" grpId="1" animBg="1"/>
          <p:bldP spid="80" grpId="0" animBg="1"/>
          <p:bldP spid="80" grpId="1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EFE276-2861-4C48-88FE-025E1CA2B0A9}"/>
              </a:ext>
            </a:extLst>
          </p:cNvPr>
          <p:cNvGrpSpPr/>
          <p:nvPr/>
        </p:nvGrpSpPr>
        <p:grpSpPr>
          <a:xfrm>
            <a:off x="609600" y="1600200"/>
            <a:ext cx="4987953" cy="1917315"/>
            <a:chOff x="7076414" y="1621092"/>
            <a:chExt cx="4987953" cy="191731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BCCB646-9F49-44AC-90D2-536D95374BDF}"/>
                </a:ext>
              </a:extLst>
            </p:cNvPr>
            <p:cNvSpPr/>
            <p:nvPr/>
          </p:nvSpPr>
          <p:spPr>
            <a:xfrm>
              <a:off x="7112532" y="1621092"/>
              <a:ext cx="4886325" cy="1917315"/>
            </a:xfrm>
            <a:prstGeom prst="roundRect">
              <a:avLst>
                <a:gd name="adj" fmla="val 9854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38B3E8-C3AF-4F94-80C2-EBD8B2BBE7B6}"/>
                </a:ext>
              </a:extLst>
            </p:cNvPr>
            <p:cNvSpPr txBox="1"/>
            <p:nvPr/>
          </p:nvSpPr>
          <p:spPr>
            <a:xfrm>
              <a:off x="7076414" y="2102696"/>
              <a:ext cx="49879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Muốn tìm số bị chia, ta lấy</a:t>
              </a:r>
              <a:br>
                <a:rPr lang="en-US" sz="2800">
                  <a:solidFill>
                    <a:schemeClr val="bg1"/>
                  </a:solidFill>
                </a:rPr>
              </a:br>
              <a:r>
                <a:rPr lang="en-US" sz="2800">
                  <a:solidFill>
                    <a:schemeClr val="bg1"/>
                  </a:solidFill>
                </a:rPr>
                <a:t> thương </a:t>
              </a:r>
              <a:r>
                <a:rPr lang="en-US" sz="2800">
                  <a:solidFill>
                    <a:srgbClr val="FFFF00"/>
                  </a:solidFill>
                </a:rPr>
                <a:t>nhân</a:t>
              </a:r>
              <a:r>
                <a:rPr lang="en-US" sz="2800">
                  <a:solidFill>
                    <a:schemeClr val="bg1"/>
                  </a:solidFill>
                </a:rPr>
                <a:t> với số chia.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30A91D9-554F-4D67-A9CD-A564EEC54F21}"/>
              </a:ext>
            </a:extLst>
          </p:cNvPr>
          <p:cNvGrpSpPr/>
          <p:nvPr/>
        </p:nvGrpSpPr>
        <p:grpSpPr>
          <a:xfrm>
            <a:off x="6594447" y="1600200"/>
            <a:ext cx="4987953" cy="1917315"/>
            <a:chOff x="7076414" y="1621092"/>
            <a:chExt cx="4987953" cy="191731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56E3F34-6924-4DB7-881E-75D0D800B18E}"/>
                </a:ext>
              </a:extLst>
            </p:cNvPr>
            <p:cNvSpPr/>
            <p:nvPr/>
          </p:nvSpPr>
          <p:spPr>
            <a:xfrm>
              <a:off x="7112532" y="1621092"/>
              <a:ext cx="4886325" cy="1917315"/>
            </a:xfrm>
            <a:prstGeom prst="roundRect">
              <a:avLst>
                <a:gd name="adj" fmla="val 9854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DE06BD-5DA6-4357-BC49-6D1DF425958E}"/>
                </a:ext>
              </a:extLst>
            </p:cNvPr>
            <p:cNvSpPr txBox="1"/>
            <p:nvPr/>
          </p:nvSpPr>
          <p:spPr>
            <a:xfrm>
              <a:off x="7076414" y="2102696"/>
              <a:ext cx="49879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</a:rPr>
                <a:t>Muốn tìm số chia, ta lấy</a:t>
              </a:r>
              <a:br>
                <a:rPr lang="en-US" sz="2800">
                  <a:solidFill>
                    <a:schemeClr val="bg1"/>
                  </a:solidFill>
                </a:rPr>
              </a:br>
              <a:r>
                <a:rPr lang="en-US" sz="2800">
                  <a:solidFill>
                    <a:schemeClr val="bg1"/>
                  </a:solidFill>
                </a:rPr>
                <a:t>số bị chia </a:t>
              </a:r>
              <a:r>
                <a:rPr lang="en-US" sz="2800">
                  <a:solidFill>
                    <a:srgbClr val="FFFF00"/>
                  </a:solidFill>
                </a:rPr>
                <a:t>chia</a:t>
              </a:r>
              <a:r>
                <a:rPr lang="en-US" sz="2800">
                  <a:solidFill>
                    <a:schemeClr val="bg1"/>
                  </a:solidFill>
                </a:rPr>
                <a:t> cho thương.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7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10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10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10"/>
  <p:tag name="MH_LIBRARY" val="GRAPHIC"/>
  <p:tag name="MH_TYPE" val="Pictur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5A56CE-BD22-445E-9EA2-70EEC9BE3AB6}:2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fb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073C82"/>
      </a:accent1>
      <a:accent2>
        <a:srgbClr val="094BA3"/>
      </a:accent2>
      <a:accent3>
        <a:srgbClr val="0B5ECC"/>
      </a:accent3>
      <a:accent4>
        <a:srgbClr val="1977F3"/>
      </a:accent4>
      <a:accent5>
        <a:srgbClr val="4792F5"/>
      </a:accent5>
      <a:accent6>
        <a:srgbClr val="6CA8F7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1764</TotalTime>
  <Words>579</Words>
  <Application>Microsoft Office PowerPoint</Application>
  <PresentationFormat>Widescreen</PresentationFormat>
  <Paragraphs>274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#9Slide07 IcielKoni</vt:lpstr>
      <vt:lpstr>Calibri</vt:lpstr>
      <vt:lpstr>#9Slide03 Sofia Pro Soft Bold</vt:lpstr>
      <vt:lpstr>#9Slide02 Tieu de dai</vt:lpstr>
      <vt:lpstr>#9Slide03 Sofia Pro Soft</vt:lpstr>
      <vt:lpstr>#9Slide07 Soup of Justice</vt:lpstr>
      <vt:lpstr>Arial</vt:lpstr>
      <vt:lpstr>Cambria Math</vt:lpstr>
      <vt:lpstr>#9Slide03 HelveBold</vt:lpstr>
      <vt:lpstr>#9Slide03 SVNNexa Rust Sans Bla</vt:lpstr>
      <vt:lpstr>等线</vt:lpstr>
      <vt:lpstr>#9Slide07 Cadena</vt:lpstr>
      <vt:lpstr>#9Slide07 Crocante</vt:lpstr>
      <vt:lpstr>#9Slide02 Noi dung dai</vt:lpstr>
      <vt:lpstr>字魂164号-方悦黑</vt:lpstr>
      <vt:lpstr>字魂105号-简雅黑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Techsi.vn</cp:lastModifiedBy>
  <cp:revision>1215</cp:revision>
  <dcterms:created xsi:type="dcterms:W3CDTF">2022-02-22T13:22:10Z</dcterms:created>
  <dcterms:modified xsi:type="dcterms:W3CDTF">2023-10-06T07:50:30Z</dcterms:modified>
  <cp:category>9Slide.vn</cp:category>
</cp:coreProperties>
</file>