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sldIdLst>
    <p:sldId id="342" r:id="rId2"/>
    <p:sldId id="343" r:id="rId3"/>
    <p:sldId id="344" r:id="rId4"/>
    <p:sldId id="308" r:id="rId5"/>
    <p:sldId id="364" r:id="rId6"/>
    <p:sldId id="347" r:id="rId7"/>
    <p:sldId id="312" r:id="rId8"/>
    <p:sldId id="361" r:id="rId9"/>
    <p:sldId id="360" r:id="rId10"/>
    <p:sldId id="356" r:id="rId11"/>
    <p:sldId id="362" r:id="rId12"/>
    <p:sldId id="363" r:id="rId13"/>
    <p:sldId id="355" r:id="rId14"/>
    <p:sldId id="328" r:id="rId15"/>
    <p:sldId id="345" r:id="rId16"/>
    <p:sldId id="359" r:id="rId17"/>
    <p:sldId id="346" r:id="rId18"/>
  </p:sldIdLst>
  <p:sldSz cx="12161838" cy="6858000"/>
  <p:notesSz cx="6858000" cy="9144000"/>
  <p:embeddedFontLst>
    <p:embeddedFont>
      <p:font typeface="Chewy" panose="02000000000000000000" pitchFamily="2" charset="0"/>
      <p:regular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Manrope" panose="020B0604020202020204" charset="0"/>
      <p:regular r:id="rId23"/>
      <p:bold r:id="rId24"/>
    </p:embeddedFont>
    <p:embeddedFont>
      <p:font typeface="Maven Pro" panose="020B0604020202020204" charset="0"/>
      <p:regular r:id="rId25"/>
      <p:bold r:id="rId26"/>
    </p:embeddedFont>
    <p:embeddedFont>
      <p:font typeface="Montserrat" panose="02000505000000020004" pitchFamily="2" charset="0"/>
      <p:regular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Passion One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1DC1B"/>
    <a:srgbClr val="D9D9D9"/>
    <a:srgbClr val="FCE7AF"/>
    <a:srgbClr val="E2F4B7"/>
    <a:srgbClr val="FAECD4"/>
    <a:srgbClr val="578DFF"/>
    <a:srgbClr val="EED4F8"/>
    <a:srgbClr val="F4D8F5"/>
    <a:srgbClr val="CFF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7477" autoAdjust="0"/>
  </p:normalViewPr>
  <p:slideViewPr>
    <p:cSldViewPr snapToGrid="0">
      <p:cViewPr>
        <p:scale>
          <a:sx n="60" d="100"/>
          <a:sy n="60" d="100"/>
        </p:scale>
        <p:origin x="612" y="13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sáng tạo sơ đồ tư duy khác</a:t>
            </a:r>
          </a:p>
        </p:txBody>
      </p:sp>
    </p:spTree>
    <p:extLst>
      <p:ext uri="{BB962C8B-B14F-4D97-AF65-F5344CB8AC3E}">
        <p14:creationId xmlns:p14="http://schemas.microsoft.com/office/powerpoint/2010/main" val="231483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yêu cầu HS làm bài nào vào vở thì linh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Những nhóm khác sẽ được học sau.</a:t>
            </a:r>
          </a:p>
        </p:txBody>
      </p:sp>
    </p:spTree>
    <p:extLst>
      <p:ext uri="{BB962C8B-B14F-4D97-AF65-F5344CB8AC3E}">
        <p14:creationId xmlns:p14="http://schemas.microsoft.com/office/powerpoint/2010/main" val="2336450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01901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sáng tạo sơ đồ tư duy khác</a:t>
            </a:r>
          </a:p>
        </p:txBody>
      </p:sp>
    </p:spTree>
    <p:extLst>
      <p:ext uri="{BB962C8B-B14F-4D97-AF65-F5344CB8AC3E}">
        <p14:creationId xmlns:p14="http://schemas.microsoft.com/office/powerpoint/2010/main" val="126748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sáng tạo sơ đồ tư duy khác</a:t>
            </a:r>
          </a:p>
        </p:txBody>
      </p:sp>
    </p:spTree>
    <p:extLst>
      <p:ext uri="{BB962C8B-B14F-4D97-AF65-F5344CB8AC3E}">
        <p14:creationId xmlns:p14="http://schemas.microsoft.com/office/powerpoint/2010/main" val="94807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7" r:id="rId4"/>
    <p:sldLayoutId id="2147483679" r:id="rId5"/>
    <p:sldLayoutId id="2147483680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59465"/>
              </p:ext>
            </p:extLst>
          </p:nvPr>
        </p:nvGraphicFramePr>
        <p:xfrm>
          <a:off x="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95643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2977515" y="3435717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403818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607" y="4863309"/>
            <a:ext cx="1459489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11543898" y="2497220"/>
            <a:ext cx="1441832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9602981" y="3825913"/>
            <a:ext cx="3764763" cy="2523623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CCA6E7-AE11-C7AF-49C7-D71CB0E06AAF}"/>
              </a:ext>
            </a:extLst>
          </p:cNvPr>
          <p:cNvSpPr txBox="1"/>
          <p:nvPr/>
        </p:nvSpPr>
        <p:spPr>
          <a:xfrm>
            <a:off x="3023235" y="445947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Câu włu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634898" y="180474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các từ ngữ chỉ đặc điểm cho mỗi nhóm dưới đây và mỗi nhóm đặt một câu với từ ngữ tìm được.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5BCF9-ECDE-2A8F-BFE6-98DBFF861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297" t="37664" r="27148" b="29365"/>
          <a:stretch/>
        </p:blipFill>
        <p:spPr>
          <a:xfrm>
            <a:off x="922131" y="1678613"/>
            <a:ext cx="10317576" cy="43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rawing Texture Leaf - Cartoon Leaf Texture Png | Full Size PNG Download |  SeekPNG">
            <a:extLst>
              <a:ext uri="{FF2B5EF4-FFF2-40B4-BE49-F238E27FC236}">
                <a16:creationId xmlns:a16="http://schemas.microsoft.com/office/drawing/2014/main" id="{6B49F3E2-63B5-BB79-5B38-AD71DABC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255">
            <a:off x="1645561" y="2781694"/>
            <a:ext cx="273939" cy="6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CA633D1-D7D0-3792-8F9C-6189EDE54DB3}"/>
              </a:ext>
            </a:extLst>
          </p:cNvPr>
          <p:cNvGrpSpPr/>
          <p:nvPr/>
        </p:nvGrpSpPr>
        <p:grpSpPr>
          <a:xfrm rot="20710783">
            <a:off x="1962808" y="1952124"/>
            <a:ext cx="879852" cy="1484845"/>
            <a:chOff x="6235885" y="3983582"/>
            <a:chExt cx="1018036" cy="1718046"/>
          </a:xfrm>
        </p:grpSpPr>
        <p:pic>
          <p:nvPicPr>
            <p:cNvPr id="20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7ADDB74B-F322-86AF-4286-C3386F147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235885" y="3983582"/>
              <a:ext cx="773915" cy="171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BD6E5-13D5-4F75-A81A-D7618321AE35}"/>
                </a:ext>
              </a:extLst>
            </p:cNvPr>
            <p:cNvSpPr txBox="1"/>
            <p:nvPr/>
          </p:nvSpPr>
          <p:spPr>
            <a:xfrm rot="19164566">
              <a:off x="6269116" y="4501906"/>
              <a:ext cx="984805" cy="560168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đen</a:t>
              </a:r>
            </a:p>
          </p:txBody>
        </p:sp>
      </p:grp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390274" y="353603"/>
            <a:ext cx="1046402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các từ ngữ chỉ đặc điểm cho mỗi nhóm dưới đây và mỗi nhóm đặt một câu với từ ngữ tìm được.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5BCF9-ECDE-2A8F-BFE6-98DBFF861D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938" b="70313" l="31625" r="42826">
                        <a14:foregroundMark x1="32723" y1="63672" x2="32138" y2="6523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995" t="60455" r="56560" b="29365"/>
          <a:stretch/>
        </p:blipFill>
        <p:spPr>
          <a:xfrm>
            <a:off x="456210" y="5614461"/>
            <a:ext cx="2948152" cy="13558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323BE0-6E84-A6C6-C680-18A49A9F48B5}"/>
              </a:ext>
            </a:extLst>
          </p:cNvPr>
          <p:cNvGrpSpPr/>
          <p:nvPr/>
        </p:nvGrpSpPr>
        <p:grpSpPr>
          <a:xfrm>
            <a:off x="1998313" y="3688706"/>
            <a:ext cx="1545021" cy="2301766"/>
            <a:chOff x="6148946" y="3576411"/>
            <a:chExt cx="1545021" cy="2301766"/>
          </a:xfrm>
        </p:grpSpPr>
        <p:pic>
          <p:nvPicPr>
            <p:cNvPr id="2050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DC9F6A41-C0CB-E9B7-11B1-2DBC5BF74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84788F-F563-2A7A-6DC8-0C53B483370F}"/>
                </a:ext>
              </a:extLst>
            </p:cNvPr>
            <p:cNvSpPr txBox="1"/>
            <p:nvPr/>
          </p:nvSpPr>
          <p:spPr>
            <a:xfrm rot="19164566">
              <a:off x="6148946" y="4485228"/>
              <a:ext cx="1545021" cy="484133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trắng muốt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755C7B-6D46-1BB8-B41E-ABC3D9FC7632}"/>
              </a:ext>
            </a:extLst>
          </p:cNvPr>
          <p:cNvGrpSpPr/>
          <p:nvPr/>
        </p:nvGrpSpPr>
        <p:grpSpPr>
          <a:xfrm>
            <a:off x="0" y="3949120"/>
            <a:ext cx="2301766" cy="1545021"/>
            <a:chOff x="5770574" y="3954784"/>
            <a:chExt cx="2301766" cy="1545021"/>
          </a:xfrm>
        </p:grpSpPr>
        <p:pic>
          <p:nvPicPr>
            <p:cNvPr id="8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B8530F9D-4168-767B-F72B-BB0E1F7D3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8968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9ED37-E7EA-764F-4E89-787B37BDB53C}"/>
                </a:ext>
              </a:extLst>
            </p:cNvPr>
            <p:cNvSpPr txBox="1"/>
            <p:nvPr/>
          </p:nvSpPr>
          <p:spPr>
            <a:xfrm rot="2767433">
              <a:off x="6148946" y="4485228"/>
              <a:ext cx="1545021" cy="484133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xanh ngắt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F7D843-183C-F8E9-6D3E-AECB8C1E7261}"/>
              </a:ext>
            </a:extLst>
          </p:cNvPr>
          <p:cNvGrpSpPr/>
          <p:nvPr/>
        </p:nvGrpSpPr>
        <p:grpSpPr>
          <a:xfrm>
            <a:off x="2168739" y="2833647"/>
            <a:ext cx="908645" cy="1989334"/>
            <a:chOff x="6403027" y="3576411"/>
            <a:chExt cx="1051351" cy="2301766"/>
          </a:xfrm>
        </p:grpSpPr>
        <p:pic>
          <p:nvPicPr>
            <p:cNvPr id="11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05FD992D-1B30-ABC7-0A89-980B3F6F3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AEF360-AAFD-4BD7-0B5A-CF8CF895FD2C}"/>
                </a:ext>
              </a:extLst>
            </p:cNvPr>
            <p:cNvSpPr txBox="1"/>
            <p:nvPr/>
          </p:nvSpPr>
          <p:spPr>
            <a:xfrm rot="19164566">
              <a:off x="6469573" y="4472211"/>
              <a:ext cx="984805" cy="560168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vàng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1F4E07-EC56-F518-16EC-763FE32A81AC}"/>
              </a:ext>
            </a:extLst>
          </p:cNvPr>
          <p:cNvGrpSpPr/>
          <p:nvPr/>
        </p:nvGrpSpPr>
        <p:grpSpPr>
          <a:xfrm>
            <a:off x="281148" y="3058798"/>
            <a:ext cx="1905815" cy="907158"/>
            <a:chOff x="6045539" y="4460074"/>
            <a:chExt cx="1905815" cy="907158"/>
          </a:xfrm>
        </p:grpSpPr>
        <p:pic>
          <p:nvPicPr>
            <p:cNvPr id="14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B5FF3F33-2351-019F-D92F-7B61080CB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8968">
              <a:off x="6569197" y="3977412"/>
              <a:ext cx="858499" cy="190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86688-DD54-37CD-CCBD-6CA727B3DF43}"/>
                </a:ext>
              </a:extLst>
            </p:cNvPr>
            <p:cNvSpPr txBox="1"/>
            <p:nvPr/>
          </p:nvSpPr>
          <p:spPr>
            <a:xfrm rot="2767433">
              <a:off x="6577378" y="4671586"/>
              <a:ext cx="907158" cy="484133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tím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2516BB-EADC-E9E2-F53D-F14624F3B485}"/>
              </a:ext>
            </a:extLst>
          </p:cNvPr>
          <p:cNvSpPr/>
          <p:nvPr/>
        </p:nvSpPr>
        <p:spPr>
          <a:xfrm>
            <a:off x="1884969" y="3200762"/>
            <a:ext cx="165538" cy="2506717"/>
          </a:xfrm>
          <a:custGeom>
            <a:avLst/>
            <a:gdLst>
              <a:gd name="connsiteX0" fmla="*/ 0 w 165538"/>
              <a:gd name="connsiteY0" fmla="*/ 0 h 2506717"/>
              <a:gd name="connsiteX1" fmla="*/ 165538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0 w 165538"/>
              <a:gd name="connsiteY4" fmla="*/ 0 h 2506717"/>
              <a:gd name="connsiteX0" fmla="*/ 39757 w 165538"/>
              <a:gd name="connsiteY0" fmla="*/ 31805 h 2506717"/>
              <a:gd name="connsiteX1" fmla="*/ 165538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39757 w 165538"/>
              <a:gd name="connsiteY4" fmla="*/ 31805 h 2506717"/>
              <a:gd name="connsiteX0" fmla="*/ 39757 w 165538"/>
              <a:gd name="connsiteY0" fmla="*/ 31805 h 2506717"/>
              <a:gd name="connsiteX1" fmla="*/ 149636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39757 w 165538"/>
              <a:gd name="connsiteY4" fmla="*/ 31805 h 250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38" h="2506717">
                <a:moveTo>
                  <a:pt x="39757" y="31805"/>
                </a:moveTo>
                <a:lnTo>
                  <a:pt x="149636" y="0"/>
                </a:lnTo>
                <a:lnTo>
                  <a:pt x="165538" y="2506717"/>
                </a:lnTo>
                <a:lnTo>
                  <a:pt x="0" y="2506717"/>
                </a:lnTo>
                <a:lnTo>
                  <a:pt x="39757" y="31805"/>
                </a:lnTo>
                <a:close/>
              </a:path>
            </a:pathLst>
          </a:custGeom>
          <a:solidFill>
            <a:srgbClr val="A1D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Drawing Texture Leaf - Cartoon Leaf Texture Png | Full Size PNG Download |  SeekPNG">
            <a:extLst>
              <a:ext uri="{FF2B5EF4-FFF2-40B4-BE49-F238E27FC236}">
                <a16:creationId xmlns:a16="http://schemas.microsoft.com/office/drawing/2014/main" id="{8B43FBCB-B718-6FB1-24F6-87AEE15B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255">
            <a:off x="5512414" y="2669399"/>
            <a:ext cx="273939" cy="6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EC66D28-CACC-046E-B3FB-455357BAE211}"/>
              </a:ext>
            </a:extLst>
          </p:cNvPr>
          <p:cNvGrpSpPr/>
          <p:nvPr/>
        </p:nvGrpSpPr>
        <p:grpSpPr>
          <a:xfrm rot="20710783">
            <a:off x="5671264" y="1849678"/>
            <a:ext cx="1122196" cy="1484845"/>
            <a:chOff x="6051129" y="3983582"/>
            <a:chExt cx="1298441" cy="1718046"/>
          </a:xfrm>
        </p:grpSpPr>
        <p:pic>
          <p:nvPicPr>
            <p:cNvPr id="28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2F79A293-0971-8FC0-2F4C-F1CB93AA2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235885" y="3983582"/>
              <a:ext cx="773915" cy="171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159B61-4488-EA48-036A-75B2DCAED3E3}"/>
                </a:ext>
              </a:extLst>
            </p:cNvPr>
            <p:cNvSpPr txBox="1"/>
            <p:nvPr/>
          </p:nvSpPr>
          <p:spPr>
            <a:xfrm rot="19164566">
              <a:off x="6051129" y="4484914"/>
              <a:ext cx="1298441" cy="560168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xào xạc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A2B5B6-C1B4-1551-5437-001F61E3C376}"/>
              </a:ext>
            </a:extLst>
          </p:cNvPr>
          <p:cNvGrpSpPr/>
          <p:nvPr/>
        </p:nvGrpSpPr>
        <p:grpSpPr>
          <a:xfrm>
            <a:off x="5999238" y="3576411"/>
            <a:ext cx="1276877" cy="2301766"/>
            <a:chOff x="6283018" y="3576411"/>
            <a:chExt cx="1276877" cy="2301766"/>
          </a:xfrm>
        </p:grpSpPr>
        <p:pic>
          <p:nvPicPr>
            <p:cNvPr id="31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E486FEC6-8F96-62B9-D3BA-9C87AEB85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DB76AC-283D-26B5-697F-C3F1544FFEAC}"/>
                </a:ext>
              </a:extLst>
            </p:cNvPr>
            <p:cNvSpPr txBox="1"/>
            <p:nvPr/>
          </p:nvSpPr>
          <p:spPr>
            <a:xfrm rot="19164566">
              <a:off x="6283018" y="4507234"/>
              <a:ext cx="1276877" cy="440121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tí tách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C2C8915-3B8D-3076-1D92-597E0316882F}"/>
              </a:ext>
            </a:extLst>
          </p:cNvPr>
          <p:cNvGrpSpPr/>
          <p:nvPr/>
        </p:nvGrpSpPr>
        <p:grpSpPr>
          <a:xfrm>
            <a:off x="3866853" y="4081701"/>
            <a:ext cx="2301766" cy="1055270"/>
            <a:chOff x="5770574" y="4199660"/>
            <a:chExt cx="2301766" cy="1055270"/>
          </a:xfrm>
        </p:grpSpPr>
        <p:pic>
          <p:nvPicPr>
            <p:cNvPr id="34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EAE0CD50-9386-72B6-A492-2DBD325D7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8968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4B24A1-FD68-4B14-9C15-A2348B976633}"/>
                </a:ext>
              </a:extLst>
            </p:cNvPr>
            <p:cNvSpPr txBox="1"/>
            <p:nvPr/>
          </p:nvSpPr>
          <p:spPr>
            <a:xfrm rot="2767433">
              <a:off x="6393821" y="4507234"/>
              <a:ext cx="1055270" cy="440121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rì rào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944438-28B1-63DD-2008-5872DF12EC8E}"/>
              </a:ext>
            </a:extLst>
          </p:cNvPr>
          <p:cNvGrpSpPr/>
          <p:nvPr/>
        </p:nvGrpSpPr>
        <p:grpSpPr>
          <a:xfrm>
            <a:off x="5959654" y="2721352"/>
            <a:ext cx="1279687" cy="1989334"/>
            <a:chOff x="6315167" y="3576411"/>
            <a:chExt cx="1480667" cy="2301766"/>
          </a:xfrm>
        </p:grpSpPr>
        <p:pic>
          <p:nvPicPr>
            <p:cNvPr id="37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C8D90A22-F086-687E-1A17-34AAB51B4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CD9EB9-2428-1FB5-0A7D-AC486891A4D1}"/>
                </a:ext>
              </a:extLst>
            </p:cNvPr>
            <p:cNvSpPr txBox="1"/>
            <p:nvPr/>
          </p:nvSpPr>
          <p:spPr>
            <a:xfrm rot="19164566">
              <a:off x="6315167" y="4405645"/>
              <a:ext cx="1480667" cy="560168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lộp độp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715224-0F88-BE36-0F62-C11A95B01921}"/>
              </a:ext>
            </a:extLst>
          </p:cNvPr>
          <p:cNvGrpSpPr/>
          <p:nvPr/>
        </p:nvGrpSpPr>
        <p:grpSpPr>
          <a:xfrm>
            <a:off x="4148001" y="2946502"/>
            <a:ext cx="1905815" cy="907158"/>
            <a:chOff x="6045539" y="4460073"/>
            <a:chExt cx="1905815" cy="907158"/>
          </a:xfrm>
        </p:grpSpPr>
        <p:pic>
          <p:nvPicPr>
            <p:cNvPr id="40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6D87647A-7597-B8D0-3811-F6DDAB7BA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8968">
              <a:off x="6569197" y="3977412"/>
              <a:ext cx="858499" cy="190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BE1949-6165-B78A-2BD0-D2D768B9AA83}"/>
                </a:ext>
              </a:extLst>
            </p:cNvPr>
            <p:cNvSpPr txBox="1"/>
            <p:nvPr/>
          </p:nvSpPr>
          <p:spPr>
            <a:xfrm rot="2767433">
              <a:off x="6577378" y="4713597"/>
              <a:ext cx="907158" cy="400110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vi vu</a:t>
              </a:r>
            </a:p>
          </p:txBody>
        </p:sp>
      </p:grpSp>
      <p:sp>
        <p:nvSpPr>
          <p:cNvPr id="42" name="Rectangle 1">
            <a:extLst>
              <a:ext uri="{FF2B5EF4-FFF2-40B4-BE49-F238E27FC236}">
                <a16:creationId xmlns:a16="http://schemas.microsoft.com/office/drawing/2014/main" id="{160A9BDC-635D-8AF7-AAE7-7CAA6CEE8EE7}"/>
              </a:ext>
            </a:extLst>
          </p:cNvPr>
          <p:cNvSpPr/>
          <p:nvPr/>
        </p:nvSpPr>
        <p:spPr>
          <a:xfrm>
            <a:off x="5751822" y="3088467"/>
            <a:ext cx="165538" cy="2506717"/>
          </a:xfrm>
          <a:custGeom>
            <a:avLst/>
            <a:gdLst>
              <a:gd name="connsiteX0" fmla="*/ 0 w 165538"/>
              <a:gd name="connsiteY0" fmla="*/ 0 h 2506717"/>
              <a:gd name="connsiteX1" fmla="*/ 165538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0 w 165538"/>
              <a:gd name="connsiteY4" fmla="*/ 0 h 2506717"/>
              <a:gd name="connsiteX0" fmla="*/ 39757 w 165538"/>
              <a:gd name="connsiteY0" fmla="*/ 31805 h 2506717"/>
              <a:gd name="connsiteX1" fmla="*/ 165538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39757 w 165538"/>
              <a:gd name="connsiteY4" fmla="*/ 31805 h 2506717"/>
              <a:gd name="connsiteX0" fmla="*/ 39757 w 165538"/>
              <a:gd name="connsiteY0" fmla="*/ 31805 h 2506717"/>
              <a:gd name="connsiteX1" fmla="*/ 149636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39757 w 165538"/>
              <a:gd name="connsiteY4" fmla="*/ 31805 h 250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38" h="2506717">
                <a:moveTo>
                  <a:pt x="39757" y="31805"/>
                </a:moveTo>
                <a:lnTo>
                  <a:pt x="149636" y="0"/>
                </a:lnTo>
                <a:lnTo>
                  <a:pt x="165538" y="2506717"/>
                </a:lnTo>
                <a:lnTo>
                  <a:pt x="0" y="2506717"/>
                </a:lnTo>
                <a:lnTo>
                  <a:pt x="39757" y="31805"/>
                </a:lnTo>
                <a:close/>
              </a:path>
            </a:pathLst>
          </a:custGeom>
          <a:solidFill>
            <a:srgbClr val="A1D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ED3AEDB-0578-6177-BD83-12A216CF94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56" b="71094" l="44729" r="56881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011" t="60313" r="43434" b="29311"/>
          <a:stretch/>
        </p:blipFill>
        <p:spPr>
          <a:xfrm>
            <a:off x="4277404" y="5436789"/>
            <a:ext cx="3232288" cy="16317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34E48A-A5BA-C80A-A8BE-B3BA789CCC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70182" l="58858" r="70351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070" t="60640" r="29359" b="30560"/>
          <a:stretch/>
        </p:blipFill>
        <p:spPr>
          <a:xfrm>
            <a:off x="8562314" y="5635465"/>
            <a:ext cx="2887399" cy="1234417"/>
          </a:xfrm>
          <a:prstGeom prst="rect">
            <a:avLst/>
          </a:prstGeom>
        </p:spPr>
      </p:pic>
      <p:pic>
        <p:nvPicPr>
          <p:cNvPr id="46" name="Picture 2" descr="Drawing Texture Leaf - Cartoon Leaf Texture Png | Full Size PNG Download |  SeekPNG">
            <a:extLst>
              <a:ext uri="{FF2B5EF4-FFF2-40B4-BE49-F238E27FC236}">
                <a16:creationId xmlns:a16="http://schemas.microsoft.com/office/drawing/2014/main" id="{E2AF94EB-8F45-2373-FF7E-DE29B94B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255">
            <a:off x="9620439" y="2793008"/>
            <a:ext cx="273939" cy="6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D880154-5EA4-04B9-2C87-7FD38F50BE8C}"/>
              </a:ext>
            </a:extLst>
          </p:cNvPr>
          <p:cNvGrpSpPr/>
          <p:nvPr/>
        </p:nvGrpSpPr>
        <p:grpSpPr>
          <a:xfrm rot="20710783">
            <a:off x="9779290" y="1973287"/>
            <a:ext cx="1122196" cy="1484845"/>
            <a:chOff x="6051130" y="3983582"/>
            <a:chExt cx="1298441" cy="1718046"/>
          </a:xfrm>
        </p:grpSpPr>
        <p:pic>
          <p:nvPicPr>
            <p:cNvPr id="48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3FE598A3-BD29-DB68-94F4-E58F71699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235885" y="3983582"/>
              <a:ext cx="773915" cy="171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C57056-65B4-6FC0-E30D-95CB65F6E0F9}"/>
                </a:ext>
              </a:extLst>
            </p:cNvPr>
            <p:cNvSpPr txBox="1"/>
            <p:nvPr/>
          </p:nvSpPr>
          <p:spPr>
            <a:xfrm rot="19164566">
              <a:off x="6051130" y="4510375"/>
              <a:ext cx="1298441" cy="509244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chua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667AE69-D9F8-FB37-BCCD-0731ED0B6416}"/>
              </a:ext>
            </a:extLst>
          </p:cNvPr>
          <p:cNvGrpSpPr/>
          <p:nvPr/>
        </p:nvGrpSpPr>
        <p:grpSpPr>
          <a:xfrm>
            <a:off x="10218066" y="3700020"/>
            <a:ext cx="1055270" cy="2301766"/>
            <a:chOff x="6393821" y="3576411"/>
            <a:chExt cx="1055270" cy="2301766"/>
          </a:xfrm>
        </p:grpSpPr>
        <p:pic>
          <p:nvPicPr>
            <p:cNvPr id="51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5D7D489A-8782-3585-3E96-E95DBDC87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F89225-B1AE-B031-2A1B-3D3D50379552}"/>
                </a:ext>
              </a:extLst>
            </p:cNvPr>
            <p:cNvSpPr txBox="1"/>
            <p:nvPr/>
          </p:nvSpPr>
          <p:spPr>
            <a:xfrm rot="19164566">
              <a:off x="6393821" y="4507234"/>
              <a:ext cx="1055270" cy="440121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ngọt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EA40D95-4ECF-8F78-4C30-22E5377F80D5}"/>
              </a:ext>
            </a:extLst>
          </p:cNvPr>
          <p:cNvGrpSpPr/>
          <p:nvPr/>
        </p:nvGrpSpPr>
        <p:grpSpPr>
          <a:xfrm>
            <a:off x="7974878" y="4205310"/>
            <a:ext cx="2301766" cy="1055270"/>
            <a:chOff x="5770574" y="4199660"/>
            <a:chExt cx="2301766" cy="1055270"/>
          </a:xfrm>
        </p:grpSpPr>
        <p:pic>
          <p:nvPicPr>
            <p:cNvPr id="54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583ECF41-ED98-D867-2F53-AB5C651FD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8968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E8CD53-0B7F-69A9-F8FB-3F5A6A47D339}"/>
                </a:ext>
              </a:extLst>
            </p:cNvPr>
            <p:cNvSpPr txBox="1"/>
            <p:nvPr/>
          </p:nvSpPr>
          <p:spPr>
            <a:xfrm rot="2767433">
              <a:off x="6393821" y="4507234"/>
              <a:ext cx="1055270" cy="440121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thơm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775582-35F9-38E3-1400-121D2D98CAD8}"/>
              </a:ext>
            </a:extLst>
          </p:cNvPr>
          <p:cNvGrpSpPr/>
          <p:nvPr/>
        </p:nvGrpSpPr>
        <p:grpSpPr>
          <a:xfrm>
            <a:off x="10143612" y="2844961"/>
            <a:ext cx="1044632" cy="1989334"/>
            <a:chOff x="6403027" y="3576411"/>
            <a:chExt cx="1208696" cy="2301766"/>
          </a:xfrm>
        </p:grpSpPr>
        <p:pic>
          <p:nvPicPr>
            <p:cNvPr id="57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26E57A1F-0B29-990B-AA3D-5909F3DB4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8152">
              <a:off x="6403027" y="3576411"/>
              <a:ext cx="1036860" cy="230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ED630C6-CFEB-F9A6-5D2F-1263BF086451}"/>
                </a:ext>
              </a:extLst>
            </p:cNvPr>
            <p:cNvSpPr txBox="1"/>
            <p:nvPr/>
          </p:nvSpPr>
          <p:spPr>
            <a:xfrm rot="19164566">
              <a:off x="6499275" y="4431107"/>
              <a:ext cx="1112448" cy="509244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cay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67FFC0-06EC-1143-0655-78A4E0CDECFC}"/>
              </a:ext>
            </a:extLst>
          </p:cNvPr>
          <p:cNvGrpSpPr/>
          <p:nvPr/>
        </p:nvGrpSpPr>
        <p:grpSpPr>
          <a:xfrm>
            <a:off x="8256026" y="3070112"/>
            <a:ext cx="1905815" cy="907158"/>
            <a:chOff x="6045539" y="4460074"/>
            <a:chExt cx="1905815" cy="907158"/>
          </a:xfrm>
        </p:grpSpPr>
        <p:pic>
          <p:nvPicPr>
            <p:cNvPr id="60" name="Picture 2" descr="Drawing Texture Leaf - Cartoon Leaf Texture Png | Full Size PNG Download |  SeekPNG">
              <a:extLst>
                <a:ext uri="{FF2B5EF4-FFF2-40B4-BE49-F238E27FC236}">
                  <a16:creationId xmlns:a16="http://schemas.microsoft.com/office/drawing/2014/main" id="{AD3C1A00-69AF-1BFE-BAFB-4C9F8D436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8968">
              <a:off x="6569197" y="3977412"/>
              <a:ext cx="858499" cy="190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DD64F2-9D59-1864-4324-4642229A0F40}"/>
                </a:ext>
              </a:extLst>
            </p:cNvPr>
            <p:cNvSpPr txBox="1"/>
            <p:nvPr/>
          </p:nvSpPr>
          <p:spPr>
            <a:xfrm rot="2767433">
              <a:off x="6577378" y="4671586"/>
              <a:ext cx="907158" cy="484133"/>
            </a:xfrm>
            <a:prstGeom prst="rect">
              <a:avLst/>
            </a:prstGeom>
            <a:solidFill>
              <a:schemeClr val="accent6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đắng</a:t>
              </a:r>
            </a:p>
          </p:txBody>
        </p:sp>
      </p:grpSp>
      <p:sp>
        <p:nvSpPr>
          <p:cNvPr id="62" name="Rectangle 1">
            <a:extLst>
              <a:ext uri="{FF2B5EF4-FFF2-40B4-BE49-F238E27FC236}">
                <a16:creationId xmlns:a16="http://schemas.microsoft.com/office/drawing/2014/main" id="{6BC9B487-720C-F97B-1046-895190AC2695}"/>
              </a:ext>
            </a:extLst>
          </p:cNvPr>
          <p:cNvSpPr/>
          <p:nvPr/>
        </p:nvSpPr>
        <p:spPr>
          <a:xfrm>
            <a:off x="9859847" y="3212076"/>
            <a:ext cx="165538" cy="2506717"/>
          </a:xfrm>
          <a:custGeom>
            <a:avLst/>
            <a:gdLst>
              <a:gd name="connsiteX0" fmla="*/ 0 w 165538"/>
              <a:gd name="connsiteY0" fmla="*/ 0 h 2506717"/>
              <a:gd name="connsiteX1" fmla="*/ 165538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0 w 165538"/>
              <a:gd name="connsiteY4" fmla="*/ 0 h 2506717"/>
              <a:gd name="connsiteX0" fmla="*/ 39757 w 165538"/>
              <a:gd name="connsiteY0" fmla="*/ 31805 h 2506717"/>
              <a:gd name="connsiteX1" fmla="*/ 165538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39757 w 165538"/>
              <a:gd name="connsiteY4" fmla="*/ 31805 h 2506717"/>
              <a:gd name="connsiteX0" fmla="*/ 39757 w 165538"/>
              <a:gd name="connsiteY0" fmla="*/ 31805 h 2506717"/>
              <a:gd name="connsiteX1" fmla="*/ 149636 w 165538"/>
              <a:gd name="connsiteY1" fmla="*/ 0 h 2506717"/>
              <a:gd name="connsiteX2" fmla="*/ 165538 w 165538"/>
              <a:gd name="connsiteY2" fmla="*/ 2506717 h 2506717"/>
              <a:gd name="connsiteX3" fmla="*/ 0 w 165538"/>
              <a:gd name="connsiteY3" fmla="*/ 2506717 h 2506717"/>
              <a:gd name="connsiteX4" fmla="*/ 39757 w 165538"/>
              <a:gd name="connsiteY4" fmla="*/ 31805 h 250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38" h="2506717">
                <a:moveTo>
                  <a:pt x="39757" y="31805"/>
                </a:moveTo>
                <a:lnTo>
                  <a:pt x="149636" y="0"/>
                </a:lnTo>
                <a:lnTo>
                  <a:pt x="165538" y="2506717"/>
                </a:lnTo>
                <a:lnTo>
                  <a:pt x="0" y="2506717"/>
                </a:lnTo>
                <a:lnTo>
                  <a:pt x="39757" y="31805"/>
                </a:lnTo>
                <a:close/>
              </a:path>
            </a:pathLst>
          </a:custGeom>
          <a:solidFill>
            <a:srgbClr val="A1D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695073" y="-465530"/>
            <a:ext cx="1046402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Chọn từ chỉ đặc điểm trong khung thay cho ô vuông.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FB31BFC-142F-1B87-7E14-EE65902E2179}"/>
              </a:ext>
            </a:extLst>
          </p:cNvPr>
          <p:cNvSpPr/>
          <p:nvPr/>
        </p:nvSpPr>
        <p:spPr>
          <a:xfrm>
            <a:off x="2012812" y="618051"/>
            <a:ext cx="7828547" cy="5581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xanh um, nhộn nhịp, đỏ rực, râm ran, sớm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4D6AA-5CFA-0378-21BF-5343212AA9BE}"/>
              </a:ext>
            </a:extLst>
          </p:cNvPr>
          <p:cNvSpPr txBox="1"/>
          <p:nvPr/>
        </p:nvSpPr>
        <p:spPr>
          <a:xfrm>
            <a:off x="153361" y="1400889"/>
            <a:ext cx="11855116" cy="517173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	</a:t>
            </a:r>
            <a:r>
              <a:rPr lang="vi-VN" sz="3200"/>
              <a:t>Buổi sáng, Nam đạp xe tới trường trên con đường quen thuộc. Hè đã sang, mấy cành phượng vĩ nở hoa </a:t>
            </a:r>
            <a:r>
              <a:rPr lang="vi-VN" sz="3200">
                <a:solidFill>
                  <a:srgbClr val="FF0000"/>
                </a:solidFill>
              </a:rPr>
              <a:t>đỏ rực</a:t>
            </a:r>
            <a:r>
              <a:rPr lang="vi-VN" sz="3200"/>
              <a:t>. Tiếng ve kêu </a:t>
            </a:r>
            <a:r>
              <a:rPr lang="vi-VN" sz="3200">
                <a:solidFill>
                  <a:srgbClr val="FF0000"/>
                </a:solidFill>
              </a:rPr>
              <a:t>râm ran </a:t>
            </a:r>
            <a:r>
              <a:rPr lang="vi-VN" sz="3200"/>
              <a:t>giữa những tán lá sấu </a:t>
            </a:r>
            <a:r>
              <a:rPr lang="vi-VN" sz="3200">
                <a:solidFill>
                  <a:srgbClr val="FF0000"/>
                </a:solidFill>
              </a:rPr>
              <a:t>xanh um</a:t>
            </a:r>
            <a:r>
              <a:rPr lang="vi-VN" sz="3200"/>
              <a:t>. Gần đến trường, khung cảnh </a:t>
            </a:r>
            <a:r>
              <a:rPr lang="vi-VN" sz="3200">
                <a:solidFill>
                  <a:srgbClr val="FF0000"/>
                </a:solidFill>
              </a:rPr>
              <a:t>nhộn nhịp</a:t>
            </a:r>
            <a:r>
              <a:rPr lang="vi-VN" sz="3200"/>
              <a:t> hẳn lên. Mấy em bé lớp 1 chia tay mẹ vào lớp, vừa đi vừa ngoái lại: “Mẹ ơi, chiều mẹ đón con </a:t>
            </a:r>
            <a:r>
              <a:rPr lang="vi-VN" sz="3200">
                <a:solidFill>
                  <a:srgbClr val="FF0000"/>
                </a:solidFill>
              </a:rPr>
              <a:t>sớm</a:t>
            </a:r>
            <a:r>
              <a:rPr lang="vi-VN" sz="3200"/>
              <a:t> nhé!”</a:t>
            </a:r>
            <a:endParaRPr lang="en-US" sz="3200"/>
          </a:p>
          <a:p>
            <a:pPr algn="r">
              <a:lnSpc>
                <a:spcPct val="150000"/>
              </a:lnSpc>
            </a:pPr>
            <a:r>
              <a:rPr lang="en-US" sz="3200"/>
              <a:t>(Theo Kim Ngân)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5B3F85-9A31-2856-65C4-C276DB26E5B1}"/>
              </a:ext>
            </a:extLst>
          </p:cNvPr>
          <p:cNvSpPr/>
          <p:nvPr/>
        </p:nvSpPr>
        <p:spPr>
          <a:xfrm>
            <a:off x="9368589" y="2326105"/>
            <a:ext cx="1267327" cy="497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DC7BF-52D0-548F-1C9D-7753068F7B62}"/>
              </a:ext>
            </a:extLst>
          </p:cNvPr>
          <p:cNvSpPr/>
          <p:nvPr/>
        </p:nvSpPr>
        <p:spPr>
          <a:xfrm>
            <a:off x="1684420" y="3084095"/>
            <a:ext cx="1796717" cy="4973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BAA7DA-37E4-3C5B-8E8A-CFC01139812D}"/>
              </a:ext>
            </a:extLst>
          </p:cNvPr>
          <p:cNvSpPr/>
          <p:nvPr/>
        </p:nvSpPr>
        <p:spPr>
          <a:xfrm>
            <a:off x="8108810" y="3048140"/>
            <a:ext cx="1796717" cy="4973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C3D14E-725E-2032-266C-AEA2162F2160}"/>
              </a:ext>
            </a:extLst>
          </p:cNvPr>
          <p:cNvSpPr/>
          <p:nvPr/>
        </p:nvSpPr>
        <p:spPr>
          <a:xfrm>
            <a:off x="3993536" y="3786230"/>
            <a:ext cx="2055299" cy="49730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17F184-208A-A2EB-A207-B628DEF7E9C1}"/>
              </a:ext>
            </a:extLst>
          </p:cNvPr>
          <p:cNvSpPr/>
          <p:nvPr/>
        </p:nvSpPr>
        <p:spPr>
          <a:xfrm>
            <a:off x="898357" y="5264607"/>
            <a:ext cx="962527" cy="4973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07850"/>
              </p:ext>
            </p:extLst>
          </p:nvPr>
        </p:nvGraphicFramePr>
        <p:xfrm>
          <a:off x="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195643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403818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1043696" y="5164050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1.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A59FF-4076-25FD-75E0-54B20711FB1A}"/>
              </a:ext>
            </a:extLst>
          </p:cNvPr>
          <p:cNvSpPr txBox="1"/>
          <p:nvPr/>
        </p:nvSpPr>
        <p:spPr>
          <a:xfrm>
            <a:off x="2977515" y="3142699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C6B6B-7476-A7EE-234C-D802A1A7011A}"/>
              </a:ext>
            </a:extLst>
          </p:cNvPr>
          <p:cNvSpPr txBox="1"/>
          <p:nvPr/>
        </p:nvSpPr>
        <p:spPr>
          <a:xfrm>
            <a:off x="3023235" y="4166457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Câu włu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644407" y="2028616"/>
            <a:ext cx="10873024" cy="2800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/>
              <a:t>Từ ngữ chỉ </a:t>
            </a:r>
            <a:r>
              <a:rPr lang="en-US" sz="4400" b="1">
                <a:solidFill>
                  <a:srgbClr val="FF0000"/>
                </a:solidFill>
              </a:rPr>
              <a:t>màu sắc </a:t>
            </a:r>
            <a:r>
              <a:rPr lang="en-US" sz="4400" b="1"/>
              <a:t>(xanh, đỏ, tím, càng,…), </a:t>
            </a:r>
            <a:r>
              <a:rPr lang="en-US" sz="4400" b="1">
                <a:solidFill>
                  <a:srgbClr val="FF0000"/>
                </a:solidFill>
              </a:rPr>
              <a:t>âm thanh </a:t>
            </a:r>
            <a:r>
              <a:rPr lang="en-US" sz="4400" b="1"/>
              <a:t>(ồn ào, rì rào, lao xao, róc rách,…), </a:t>
            </a:r>
            <a:r>
              <a:rPr lang="en-US" sz="4400" b="1">
                <a:solidFill>
                  <a:srgbClr val="FF0000"/>
                </a:solidFill>
              </a:rPr>
              <a:t>hương vị </a:t>
            </a:r>
            <a:r>
              <a:rPr lang="en-US" sz="4400" b="1"/>
              <a:t>(ngọt, đắng, cay,…) đều là từ ngữ chỉ đặc điểm.</a:t>
            </a:r>
          </a:p>
        </p:txBody>
      </p: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6000" b="1">
                <a:solidFill>
                  <a:srgbClr val="FF0000"/>
                </a:solidFill>
              </a:rPr>
              <a:t>Thử thách: </a:t>
            </a:r>
          </a:p>
          <a:p>
            <a:pPr algn="ctr"/>
            <a:r>
              <a:rPr lang="en-US" sz="6000" b="1" i="1">
                <a:solidFill>
                  <a:srgbClr val="FF0000"/>
                </a:solidFill>
              </a:rPr>
              <a:t>AI TINH MẮT?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">
            <a:extLst>
              <a:ext uri="{FF2B5EF4-FFF2-40B4-BE49-F238E27FC236}">
                <a16:creationId xmlns:a16="http://schemas.microsoft.com/office/drawing/2014/main" id="{0CA672EA-0F35-DCEC-183E-33EE09204B7F}"/>
              </a:ext>
            </a:extLst>
          </p:cNvPr>
          <p:cNvSpPr txBox="1"/>
          <p:nvPr/>
        </p:nvSpPr>
        <p:spPr>
          <a:xfrm>
            <a:off x="2757063" y="1427749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học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736ACE80-6C7D-50A6-99B6-206232630B97}"/>
              </a:ext>
            </a:extLst>
          </p:cNvPr>
          <p:cNvSpPr txBox="1"/>
          <p:nvPr/>
        </p:nvSpPr>
        <p:spPr>
          <a:xfrm>
            <a:off x="2757063" y="2518612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hoa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C307BE3F-F7F7-D809-3EEA-3DE46C83AC14}"/>
              </a:ext>
            </a:extLst>
          </p:cNvPr>
          <p:cNvSpPr txBox="1"/>
          <p:nvPr/>
        </p:nvSpPr>
        <p:spPr>
          <a:xfrm>
            <a:off x="2757063" y="3614122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rộng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0B1DE419-A1C3-975F-C1AC-259EBB4E9C66}"/>
              </a:ext>
            </a:extLst>
          </p:cNvPr>
          <p:cNvSpPr txBox="1"/>
          <p:nvPr/>
        </p:nvSpPr>
        <p:spPr>
          <a:xfrm>
            <a:off x="2757062" y="4655586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ngọt ngào</a:t>
            </a: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87CC2B9A-D073-4870-F810-7C704BC46B41}"/>
              </a:ext>
            </a:extLst>
          </p:cNvPr>
          <p:cNvSpPr txBox="1"/>
          <p:nvPr/>
        </p:nvSpPr>
        <p:spPr>
          <a:xfrm>
            <a:off x="2757061" y="5746449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chua loét</a:t>
            </a: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5253CB9A-1767-0E10-B262-65BE439CF575}"/>
              </a:ext>
            </a:extLst>
          </p:cNvPr>
          <p:cNvSpPr txBox="1"/>
          <p:nvPr/>
        </p:nvSpPr>
        <p:spPr>
          <a:xfrm>
            <a:off x="6942126" y="1427749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gồ ghề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725A977E-1FF7-894F-85D5-11C68B375200}"/>
              </a:ext>
            </a:extLst>
          </p:cNvPr>
          <p:cNvSpPr txBox="1"/>
          <p:nvPr/>
        </p:nvSpPr>
        <p:spPr>
          <a:xfrm>
            <a:off x="6942126" y="2518612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máy tính</a:t>
            </a: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BF1C238A-6C3D-C1E9-77E2-62B43525D902}"/>
              </a:ext>
            </a:extLst>
          </p:cNvPr>
          <p:cNvSpPr txBox="1"/>
          <p:nvPr/>
        </p:nvSpPr>
        <p:spPr>
          <a:xfrm>
            <a:off x="6942126" y="3614122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ngào ngạt</a:t>
            </a:r>
          </a:p>
        </p:txBody>
      </p:sp>
      <p:sp>
        <p:nvSpPr>
          <p:cNvPr id="12" name="9">
            <a:extLst>
              <a:ext uri="{FF2B5EF4-FFF2-40B4-BE49-F238E27FC236}">
                <a16:creationId xmlns:a16="http://schemas.microsoft.com/office/drawing/2014/main" id="{11B225AE-3DF9-708E-E0B7-762F2365182F}"/>
              </a:ext>
            </a:extLst>
          </p:cNvPr>
          <p:cNvSpPr txBox="1"/>
          <p:nvPr/>
        </p:nvSpPr>
        <p:spPr>
          <a:xfrm>
            <a:off x="6942125" y="4655586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chật chội</a:t>
            </a:r>
          </a:p>
        </p:txBody>
      </p:sp>
      <p:sp>
        <p:nvSpPr>
          <p:cNvPr id="13" name="10">
            <a:extLst>
              <a:ext uri="{FF2B5EF4-FFF2-40B4-BE49-F238E27FC236}">
                <a16:creationId xmlns:a16="http://schemas.microsoft.com/office/drawing/2014/main" id="{0FF27BE2-8F2C-97B6-D76A-E8AF717E1F49}"/>
              </a:ext>
            </a:extLst>
          </p:cNvPr>
          <p:cNvSpPr txBox="1"/>
          <p:nvPr/>
        </p:nvSpPr>
        <p:spPr>
          <a:xfrm>
            <a:off x="6942124" y="5746449"/>
            <a:ext cx="2398483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nước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7C364D-1B73-BEE3-EE02-907376194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69" y="3626544"/>
            <a:ext cx="598573" cy="587056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861EC0-F3BB-DB85-23A9-F31EE7701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10" y="1485669"/>
            <a:ext cx="605667" cy="583764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437693-8C64-B755-4A63-69C7B4454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70" y="4600736"/>
            <a:ext cx="598573" cy="587056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54E4AF-BA29-8C45-ED51-E266D1507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37" y="5750874"/>
            <a:ext cx="598573" cy="587056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8714C3-3AF0-21DF-CE10-7F70E7576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10" y="2528793"/>
            <a:ext cx="605667" cy="583764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D4249-658A-180E-4885-E71043727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33" y="1386273"/>
            <a:ext cx="598573" cy="587056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3FC070-1D6D-8FEB-FB5C-BA55D7CB3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54" y="3585280"/>
            <a:ext cx="598573" cy="587056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432A56-3BF8-9C0C-74E1-0F7832647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53" y="4663599"/>
            <a:ext cx="598573" cy="587056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F365D-1324-6630-EB66-C5821E07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59" y="2514537"/>
            <a:ext cx="605667" cy="583764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1ED5B9-707F-7828-0EE6-30FE3B604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53" y="5754166"/>
            <a:ext cx="605667" cy="583764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868306-BC99-FF18-8002-0B4BDE537EF2}"/>
              </a:ext>
            </a:extLst>
          </p:cNvPr>
          <p:cNvSpPr txBox="1"/>
          <p:nvPr/>
        </p:nvSpPr>
        <p:spPr>
          <a:xfrm>
            <a:off x="676865" y="109242"/>
            <a:ext cx="11096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/>
              <a:t>Đâu là từ ngữ nêu đặc điểm?</a:t>
            </a:r>
          </a:p>
        </p:txBody>
      </p:sp>
    </p:spTree>
    <p:extLst>
      <p:ext uri="{BB962C8B-B14F-4D97-AF65-F5344CB8AC3E}">
        <p14:creationId xmlns:p14="http://schemas.microsoft.com/office/powerpoint/2010/main" val="5798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đặc điểm;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nêu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48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4677" y="480461"/>
            <a:ext cx="11132484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Tìm những từ ngữ chỉ đặc điểm của con đường.</a:t>
            </a:r>
          </a:p>
        </p:txBody>
      </p:sp>
      <p:pic>
        <p:nvPicPr>
          <p:cNvPr id="1026" name="Picture 2" descr="Buying A House On A Busy Street - Toronto Realty Blog">
            <a:extLst>
              <a:ext uri="{FF2B5EF4-FFF2-40B4-BE49-F238E27FC236}">
                <a16:creationId xmlns:a16="http://schemas.microsoft.com/office/drawing/2014/main" id="{1F3CE47A-B2F6-6043-37BD-4E8DE01E6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" y="1622659"/>
            <a:ext cx="3817620" cy="25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đoạn đường hiểm trở và ngoạn mục khó tin ở Hà Giang không thua Mã Pí Lèng">
            <a:extLst>
              <a:ext uri="{FF2B5EF4-FFF2-40B4-BE49-F238E27FC236}">
                <a16:creationId xmlns:a16="http://schemas.microsoft.com/office/drawing/2014/main" id="{B6FF7E3D-882E-71C0-AB7B-9EB69E91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80" y="2521819"/>
            <a:ext cx="4259549" cy="25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ó khăn vì đường chật hẹp | BÁO QUẢNG NAM ONLINE - Tin tức mới nhất">
            <a:extLst>
              <a:ext uri="{FF2B5EF4-FFF2-40B4-BE49-F238E27FC236}">
                <a16:creationId xmlns:a16="http://schemas.microsoft.com/office/drawing/2014/main" id="{59744892-AE53-7B34-F29B-E4BD7217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92" y="4167739"/>
            <a:ext cx="3812318" cy="25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4677" y="480461"/>
            <a:ext cx="11132484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Tìm những từ ngữ chỉ đặc điểm của con đường.</a:t>
            </a:r>
          </a:p>
        </p:txBody>
      </p:sp>
      <p:pic>
        <p:nvPicPr>
          <p:cNvPr id="2" name="Picture 2" descr="Bình Thành: Đường đê lầy lội, gây khó khăn cho người dân - Báo Long An  Online">
            <a:extLst>
              <a:ext uri="{FF2B5EF4-FFF2-40B4-BE49-F238E27FC236}">
                <a16:creationId xmlns:a16="http://schemas.microsoft.com/office/drawing/2014/main" id="{AA4FA6D0-4A23-7A8F-987D-2E8A0C3E7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26" y="1655379"/>
            <a:ext cx="3282512" cy="41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ng An: Bảo đảm an toàn trên những tuyến đường giao thông nông thôn">
            <a:extLst>
              <a:ext uri="{FF2B5EF4-FFF2-40B4-BE49-F238E27FC236}">
                <a16:creationId xmlns:a16="http://schemas.microsoft.com/office/drawing/2014/main" id="{000DDF40-F1A9-0E47-4023-F9BB1BCC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47" y="1651610"/>
            <a:ext cx="6014764" cy="41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9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52;p20">
            <a:extLst>
              <a:ext uri="{FF2B5EF4-FFF2-40B4-BE49-F238E27FC236}">
                <a16:creationId xmlns:a16="http://schemas.microsoft.com/office/drawing/2014/main" id="{8C59408B-F235-605E-6B75-AA773748B8F8}"/>
              </a:ext>
            </a:extLst>
          </p:cNvPr>
          <p:cNvGrpSpPr/>
          <p:nvPr/>
        </p:nvGrpSpPr>
        <p:grpSpPr>
          <a:xfrm>
            <a:off x="8052518" y="3681491"/>
            <a:ext cx="3633115" cy="2306071"/>
            <a:chOff x="5849078" y="3124800"/>
            <a:chExt cx="2473572" cy="1570067"/>
          </a:xfrm>
        </p:grpSpPr>
        <p:sp>
          <p:nvSpPr>
            <p:cNvPr id="4" name="Google Shape;553;p20">
              <a:extLst>
                <a:ext uri="{FF2B5EF4-FFF2-40B4-BE49-F238E27FC236}">
                  <a16:creationId xmlns:a16="http://schemas.microsoft.com/office/drawing/2014/main" id="{0876267C-C724-5D08-7697-2F9396BF6A7C}"/>
                </a:ext>
              </a:extLst>
            </p:cNvPr>
            <p:cNvSpPr/>
            <p:nvPr/>
          </p:nvSpPr>
          <p:spPr>
            <a:xfrm>
              <a:off x="5849078" y="3124800"/>
              <a:ext cx="463153" cy="377841"/>
            </a:xfrm>
            <a:custGeom>
              <a:avLst/>
              <a:gdLst/>
              <a:ahLst/>
              <a:cxnLst/>
              <a:rect l="l" t="t" r="r" b="b"/>
              <a:pathLst>
                <a:path w="11998" h="9788" extrusionOk="0">
                  <a:moveTo>
                    <a:pt x="1714" y="1"/>
                  </a:moveTo>
                  <a:cubicBezTo>
                    <a:pt x="1219" y="1"/>
                    <a:pt x="721" y="11"/>
                    <a:pt x="220" y="11"/>
                  </a:cubicBezTo>
                  <a:cubicBezTo>
                    <a:pt x="165" y="11"/>
                    <a:pt x="109" y="11"/>
                    <a:pt x="54" y="11"/>
                  </a:cubicBezTo>
                  <a:cubicBezTo>
                    <a:pt x="8" y="11"/>
                    <a:pt x="0" y="72"/>
                    <a:pt x="46" y="87"/>
                  </a:cubicBezTo>
                  <a:cubicBezTo>
                    <a:pt x="379" y="228"/>
                    <a:pt x="734" y="261"/>
                    <a:pt x="1093" y="261"/>
                  </a:cubicBezTo>
                  <a:cubicBezTo>
                    <a:pt x="1304" y="261"/>
                    <a:pt x="1517" y="250"/>
                    <a:pt x="1727" y="241"/>
                  </a:cubicBezTo>
                  <a:cubicBezTo>
                    <a:pt x="1845" y="236"/>
                    <a:pt x="1963" y="234"/>
                    <a:pt x="2081" y="234"/>
                  </a:cubicBezTo>
                  <a:cubicBezTo>
                    <a:pt x="2731" y="234"/>
                    <a:pt x="3378" y="305"/>
                    <a:pt x="4015" y="448"/>
                  </a:cubicBezTo>
                  <a:cubicBezTo>
                    <a:pt x="5404" y="732"/>
                    <a:pt x="6555" y="1239"/>
                    <a:pt x="7614" y="2191"/>
                  </a:cubicBezTo>
                  <a:cubicBezTo>
                    <a:pt x="9625" y="3994"/>
                    <a:pt x="10547" y="6681"/>
                    <a:pt x="10769" y="9314"/>
                  </a:cubicBezTo>
                  <a:cubicBezTo>
                    <a:pt x="10539" y="9083"/>
                    <a:pt x="10286" y="8876"/>
                    <a:pt x="10040" y="8661"/>
                  </a:cubicBezTo>
                  <a:cubicBezTo>
                    <a:pt x="10022" y="8643"/>
                    <a:pt x="10001" y="8636"/>
                    <a:pt x="9980" y="8636"/>
                  </a:cubicBezTo>
                  <a:cubicBezTo>
                    <a:pt x="9919" y="8636"/>
                    <a:pt x="9862" y="8698"/>
                    <a:pt x="9902" y="8761"/>
                  </a:cubicBezTo>
                  <a:cubicBezTo>
                    <a:pt x="10155" y="9152"/>
                    <a:pt x="10554" y="9398"/>
                    <a:pt x="10846" y="9751"/>
                  </a:cubicBezTo>
                  <a:cubicBezTo>
                    <a:pt x="10870" y="9775"/>
                    <a:pt x="10903" y="9787"/>
                    <a:pt x="10934" y="9787"/>
                  </a:cubicBezTo>
                  <a:cubicBezTo>
                    <a:pt x="10952" y="9787"/>
                    <a:pt x="10970" y="9783"/>
                    <a:pt x="10984" y="9774"/>
                  </a:cubicBezTo>
                  <a:cubicBezTo>
                    <a:pt x="11253" y="9582"/>
                    <a:pt x="11468" y="9329"/>
                    <a:pt x="11621" y="9045"/>
                  </a:cubicBezTo>
                  <a:cubicBezTo>
                    <a:pt x="11744" y="8838"/>
                    <a:pt x="11997" y="8431"/>
                    <a:pt x="11913" y="8185"/>
                  </a:cubicBezTo>
                  <a:cubicBezTo>
                    <a:pt x="11897" y="8137"/>
                    <a:pt x="11858" y="8107"/>
                    <a:pt x="11815" y="8107"/>
                  </a:cubicBezTo>
                  <a:cubicBezTo>
                    <a:pt x="11796" y="8107"/>
                    <a:pt x="11778" y="8112"/>
                    <a:pt x="11759" y="8124"/>
                  </a:cubicBezTo>
                  <a:cubicBezTo>
                    <a:pt x="11552" y="8247"/>
                    <a:pt x="11506" y="8584"/>
                    <a:pt x="11406" y="8792"/>
                  </a:cubicBezTo>
                  <a:cubicBezTo>
                    <a:pt x="11329" y="8953"/>
                    <a:pt x="11245" y="9114"/>
                    <a:pt x="11145" y="9260"/>
                  </a:cubicBezTo>
                  <a:cubicBezTo>
                    <a:pt x="11130" y="7940"/>
                    <a:pt x="10731" y="6558"/>
                    <a:pt x="10247" y="5353"/>
                  </a:cubicBezTo>
                  <a:cubicBezTo>
                    <a:pt x="9748" y="4117"/>
                    <a:pt x="8950" y="3035"/>
                    <a:pt x="8006" y="2106"/>
                  </a:cubicBezTo>
                  <a:cubicBezTo>
                    <a:pt x="7008" y="1147"/>
                    <a:pt x="5864" y="571"/>
                    <a:pt x="4529" y="256"/>
                  </a:cubicBezTo>
                  <a:cubicBezTo>
                    <a:pt x="3589" y="38"/>
                    <a:pt x="2655" y="1"/>
                    <a:pt x="1714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grpSp>
          <p:nvGrpSpPr>
            <p:cNvPr id="6" name="Google Shape;555;p20">
              <a:extLst>
                <a:ext uri="{FF2B5EF4-FFF2-40B4-BE49-F238E27FC236}">
                  <a16:creationId xmlns:a16="http://schemas.microsoft.com/office/drawing/2014/main" id="{6E0545B7-C527-B472-6464-4086BA8F1966}"/>
                </a:ext>
              </a:extLst>
            </p:cNvPr>
            <p:cNvGrpSpPr/>
            <p:nvPr/>
          </p:nvGrpSpPr>
          <p:grpSpPr>
            <a:xfrm>
              <a:off x="6139347" y="3201822"/>
              <a:ext cx="2183303" cy="1493045"/>
              <a:chOff x="5935825" y="3201849"/>
              <a:chExt cx="1966763" cy="1493045"/>
            </a:xfrm>
          </p:grpSpPr>
          <p:sp>
            <p:nvSpPr>
              <p:cNvPr id="9" name="Google Shape;556;p20">
                <a:extLst>
                  <a:ext uri="{FF2B5EF4-FFF2-40B4-BE49-F238E27FC236}">
                    <a16:creationId xmlns:a16="http://schemas.microsoft.com/office/drawing/2014/main" id="{2097890C-688A-BC1A-C8BD-AF179F365202}"/>
                  </a:ext>
                </a:extLst>
              </p:cNvPr>
              <p:cNvSpPr/>
              <p:nvPr/>
            </p:nvSpPr>
            <p:spPr>
              <a:xfrm>
                <a:off x="5935825" y="3201849"/>
                <a:ext cx="1966763" cy="1440977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13644" extrusionOk="0">
                    <a:moveTo>
                      <a:pt x="12827" y="11541"/>
                    </a:moveTo>
                    <a:cubicBezTo>
                      <a:pt x="12847" y="11541"/>
                      <a:pt x="12867" y="11544"/>
                      <a:pt x="12888" y="11550"/>
                    </a:cubicBezTo>
                    <a:cubicBezTo>
                      <a:pt x="12957" y="11565"/>
                      <a:pt x="12995" y="11650"/>
                      <a:pt x="12957" y="11711"/>
                    </a:cubicBezTo>
                    <a:cubicBezTo>
                      <a:pt x="12909" y="11781"/>
                      <a:pt x="12835" y="11816"/>
                      <a:pt x="12761" y="11816"/>
                    </a:cubicBezTo>
                    <a:cubicBezTo>
                      <a:pt x="12681" y="11816"/>
                      <a:pt x="12602" y="11775"/>
                      <a:pt x="12558" y="11696"/>
                    </a:cubicBezTo>
                    <a:cubicBezTo>
                      <a:pt x="12538" y="11641"/>
                      <a:pt x="12571" y="11569"/>
                      <a:pt x="12627" y="11569"/>
                    </a:cubicBezTo>
                    <a:cubicBezTo>
                      <a:pt x="12634" y="11569"/>
                      <a:pt x="12642" y="11570"/>
                      <a:pt x="12650" y="11573"/>
                    </a:cubicBezTo>
                    <a:cubicBezTo>
                      <a:pt x="12657" y="11577"/>
                      <a:pt x="12664" y="11578"/>
                      <a:pt x="12671" y="11578"/>
                    </a:cubicBezTo>
                    <a:cubicBezTo>
                      <a:pt x="12692" y="11578"/>
                      <a:pt x="12711" y="11563"/>
                      <a:pt x="12734" y="11557"/>
                    </a:cubicBezTo>
                    <a:cubicBezTo>
                      <a:pt x="12763" y="11548"/>
                      <a:pt x="12794" y="11541"/>
                      <a:pt x="12827" y="11541"/>
                    </a:cubicBezTo>
                    <a:close/>
                    <a:moveTo>
                      <a:pt x="13448" y="11826"/>
                    </a:moveTo>
                    <a:cubicBezTo>
                      <a:pt x="13579" y="11834"/>
                      <a:pt x="13571" y="12026"/>
                      <a:pt x="13448" y="12026"/>
                    </a:cubicBezTo>
                    <a:lnTo>
                      <a:pt x="13448" y="12018"/>
                    </a:lnTo>
                    <a:cubicBezTo>
                      <a:pt x="13318" y="12018"/>
                      <a:pt x="13318" y="11826"/>
                      <a:pt x="13448" y="11826"/>
                    </a:cubicBezTo>
                    <a:close/>
                    <a:moveTo>
                      <a:pt x="12842" y="12072"/>
                    </a:moveTo>
                    <a:cubicBezTo>
                      <a:pt x="12949" y="12072"/>
                      <a:pt x="13018" y="12187"/>
                      <a:pt x="12965" y="12279"/>
                    </a:cubicBezTo>
                    <a:cubicBezTo>
                      <a:pt x="12930" y="12363"/>
                      <a:pt x="12850" y="12390"/>
                      <a:pt x="12769" y="12390"/>
                    </a:cubicBezTo>
                    <a:cubicBezTo>
                      <a:pt x="12725" y="12390"/>
                      <a:pt x="12680" y="12382"/>
                      <a:pt x="12642" y="12371"/>
                    </a:cubicBezTo>
                    <a:cubicBezTo>
                      <a:pt x="12520" y="12333"/>
                      <a:pt x="12520" y="12156"/>
                      <a:pt x="12642" y="12118"/>
                    </a:cubicBezTo>
                    <a:cubicBezTo>
                      <a:pt x="12704" y="12095"/>
                      <a:pt x="12773" y="12072"/>
                      <a:pt x="12842" y="12072"/>
                    </a:cubicBezTo>
                    <a:close/>
                    <a:moveTo>
                      <a:pt x="11941" y="12177"/>
                    </a:moveTo>
                    <a:cubicBezTo>
                      <a:pt x="11957" y="12177"/>
                      <a:pt x="11973" y="12178"/>
                      <a:pt x="11990" y="12179"/>
                    </a:cubicBezTo>
                    <a:cubicBezTo>
                      <a:pt x="12051" y="12179"/>
                      <a:pt x="12097" y="12210"/>
                      <a:pt x="12128" y="12256"/>
                    </a:cubicBezTo>
                    <a:cubicBezTo>
                      <a:pt x="12136" y="12264"/>
                      <a:pt x="12136" y="12271"/>
                      <a:pt x="12143" y="12279"/>
                    </a:cubicBezTo>
                    <a:cubicBezTo>
                      <a:pt x="12166" y="12310"/>
                      <a:pt x="12166" y="12356"/>
                      <a:pt x="12143" y="12394"/>
                    </a:cubicBezTo>
                    <a:cubicBezTo>
                      <a:pt x="12136" y="12402"/>
                      <a:pt x="12136" y="12409"/>
                      <a:pt x="12128" y="12417"/>
                    </a:cubicBezTo>
                    <a:cubicBezTo>
                      <a:pt x="12097" y="12463"/>
                      <a:pt x="12051" y="12494"/>
                      <a:pt x="11990" y="12494"/>
                    </a:cubicBezTo>
                    <a:cubicBezTo>
                      <a:pt x="11977" y="12495"/>
                      <a:pt x="11964" y="12495"/>
                      <a:pt x="11952" y="12495"/>
                    </a:cubicBezTo>
                    <a:cubicBezTo>
                      <a:pt x="11866" y="12495"/>
                      <a:pt x="11786" y="12474"/>
                      <a:pt x="11706" y="12440"/>
                    </a:cubicBezTo>
                    <a:cubicBezTo>
                      <a:pt x="11622" y="12394"/>
                      <a:pt x="11622" y="12279"/>
                      <a:pt x="11706" y="12225"/>
                    </a:cubicBezTo>
                    <a:cubicBezTo>
                      <a:pt x="11783" y="12193"/>
                      <a:pt x="11859" y="12177"/>
                      <a:pt x="11941" y="12177"/>
                    </a:cubicBezTo>
                    <a:close/>
                    <a:moveTo>
                      <a:pt x="12751" y="0"/>
                    </a:moveTo>
                    <a:cubicBezTo>
                      <a:pt x="10804" y="0"/>
                      <a:pt x="9188" y="1594"/>
                      <a:pt x="9188" y="1594"/>
                    </a:cubicBezTo>
                    <a:cubicBezTo>
                      <a:pt x="9188" y="1594"/>
                      <a:pt x="8073" y="1057"/>
                      <a:pt x="6682" y="1057"/>
                    </a:cubicBezTo>
                    <a:cubicBezTo>
                      <a:pt x="5456" y="1057"/>
                      <a:pt x="4015" y="1474"/>
                      <a:pt x="2933" y="3045"/>
                    </a:cubicBezTo>
                    <a:cubicBezTo>
                      <a:pt x="1" y="7297"/>
                      <a:pt x="3209" y="10383"/>
                      <a:pt x="3209" y="10383"/>
                    </a:cubicBezTo>
                    <a:cubicBezTo>
                      <a:pt x="3209" y="10383"/>
                      <a:pt x="3025" y="12202"/>
                      <a:pt x="5243" y="13238"/>
                    </a:cubicBezTo>
                    <a:cubicBezTo>
                      <a:pt x="5851" y="13525"/>
                      <a:pt x="6439" y="13629"/>
                      <a:pt x="6972" y="13629"/>
                    </a:cubicBezTo>
                    <a:cubicBezTo>
                      <a:pt x="8384" y="13629"/>
                      <a:pt x="9411" y="12901"/>
                      <a:pt x="9411" y="12901"/>
                    </a:cubicBezTo>
                    <a:cubicBezTo>
                      <a:pt x="9411" y="12901"/>
                      <a:pt x="10523" y="13643"/>
                      <a:pt x="12013" y="13643"/>
                    </a:cubicBezTo>
                    <a:cubicBezTo>
                      <a:pt x="12825" y="13643"/>
                      <a:pt x="13750" y="13422"/>
                      <a:pt x="14669" y="12740"/>
                    </a:cubicBezTo>
                    <a:cubicBezTo>
                      <a:pt x="17839" y="10383"/>
                      <a:pt x="16166" y="6852"/>
                      <a:pt x="16166" y="6852"/>
                    </a:cubicBezTo>
                    <a:cubicBezTo>
                      <a:pt x="18622" y="3298"/>
                      <a:pt x="15221" y="144"/>
                      <a:pt x="12949" y="6"/>
                    </a:cubicBezTo>
                    <a:cubicBezTo>
                      <a:pt x="12883" y="2"/>
                      <a:pt x="12817" y="0"/>
                      <a:pt x="12751" y="0"/>
                    </a:cubicBezTo>
                    <a:close/>
                  </a:path>
                </a:pathLst>
              </a:custGeom>
              <a:solidFill>
                <a:srgbClr val="A4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" name="Google Shape;557;p20">
                <a:extLst>
                  <a:ext uri="{FF2B5EF4-FFF2-40B4-BE49-F238E27FC236}">
                    <a16:creationId xmlns:a16="http://schemas.microsoft.com/office/drawing/2014/main" id="{7A022162-1AFA-44C3-4797-E6F6CFD46567}"/>
                  </a:ext>
                </a:extLst>
              </p:cNvPr>
              <p:cNvSpPr/>
              <p:nvPr/>
            </p:nvSpPr>
            <p:spPr>
              <a:xfrm>
                <a:off x="6034682" y="3271343"/>
                <a:ext cx="1635237" cy="1423551"/>
              </a:xfrm>
              <a:custGeom>
                <a:avLst/>
                <a:gdLst/>
                <a:ahLst/>
                <a:cxnLst/>
                <a:rect l="l" t="t" r="r" b="b"/>
                <a:pathLst>
                  <a:path w="15483" h="13479" extrusionOk="0">
                    <a:moveTo>
                      <a:pt x="5543" y="0"/>
                    </a:moveTo>
                    <a:cubicBezTo>
                      <a:pt x="5366" y="8"/>
                      <a:pt x="5197" y="0"/>
                      <a:pt x="5021" y="15"/>
                    </a:cubicBezTo>
                    <a:lnTo>
                      <a:pt x="4768" y="46"/>
                    </a:lnTo>
                    <a:cubicBezTo>
                      <a:pt x="4675" y="46"/>
                      <a:pt x="4591" y="61"/>
                      <a:pt x="4507" y="77"/>
                    </a:cubicBezTo>
                    <a:lnTo>
                      <a:pt x="4253" y="131"/>
                    </a:lnTo>
                    <a:cubicBezTo>
                      <a:pt x="4169" y="146"/>
                      <a:pt x="4084" y="161"/>
                      <a:pt x="4000" y="184"/>
                    </a:cubicBezTo>
                    <a:cubicBezTo>
                      <a:pt x="3839" y="238"/>
                      <a:pt x="3670" y="276"/>
                      <a:pt x="3509" y="338"/>
                    </a:cubicBezTo>
                    <a:cubicBezTo>
                      <a:pt x="3424" y="368"/>
                      <a:pt x="3340" y="392"/>
                      <a:pt x="3263" y="430"/>
                    </a:cubicBezTo>
                    <a:lnTo>
                      <a:pt x="3033" y="545"/>
                    </a:lnTo>
                    <a:lnTo>
                      <a:pt x="2810" y="683"/>
                    </a:lnTo>
                    <a:cubicBezTo>
                      <a:pt x="2734" y="729"/>
                      <a:pt x="2664" y="783"/>
                      <a:pt x="2595" y="829"/>
                    </a:cubicBezTo>
                    <a:cubicBezTo>
                      <a:pt x="2311" y="1036"/>
                      <a:pt x="2058" y="1274"/>
                      <a:pt x="1828" y="1528"/>
                    </a:cubicBezTo>
                    <a:cubicBezTo>
                      <a:pt x="1598" y="1788"/>
                      <a:pt x="1390" y="2057"/>
                      <a:pt x="1198" y="2349"/>
                    </a:cubicBezTo>
                    <a:cubicBezTo>
                      <a:pt x="1014" y="2640"/>
                      <a:pt x="853" y="2940"/>
                      <a:pt x="707" y="3255"/>
                    </a:cubicBezTo>
                    <a:cubicBezTo>
                      <a:pt x="569" y="3562"/>
                      <a:pt x="438" y="3884"/>
                      <a:pt x="339" y="4214"/>
                    </a:cubicBezTo>
                    <a:cubicBezTo>
                      <a:pt x="231" y="4536"/>
                      <a:pt x="147" y="4874"/>
                      <a:pt x="85" y="5212"/>
                    </a:cubicBezTo>
                    <a:cubicBezTo>
                      <a:pt x="32" y="5557"/>
                      <a:pt x="1" y="5903"/>
                      <a:pt x="9" y="6248"/>
                    </a:cubicBezTo>
                    <a:cubicBezTo>
                      <a:pt x="31" y="7643"/>
                      <a:pt x="593" y="8964"/>
                      <a:pt x="1569" y="9957"/>
                    </a:cubicBezTo>
                    <a:lnTo>
                      <a:pt x="1569" y="9957"/>
                    </a:lnTo>
                    <a:cubicBezTo>
                      <a:pt x="1542" y="10335"/>
                      <a:pt x="1597" y="10704"/>
                      <a:pt x="1720" y="11061"/>
                    </a:cubicBezTo>
                    <a:cubicBezTo>
                      <a:pt x="1858" y="11421"/>
                      <a:pt x="2066" y="11759"/>
                      <a:pt x="2334" y="12043"/>
                    </a:cubicBezTo>
                    <a:lnTo>
                      <a:pt x="2542" y="12250"/>
                    </a:lnTo>
                    <a:lnTo>
                      <a:pt x="2764" y="12427"/>
                    </a:lnTo>
                    <a:cubicBezTo>
                      <a:pt x="2841" y="12488"/>
                      <a:pt x="2918" y="12542"/>
                      <a:pt x="3002" y="12596"/>
                    </a:cubicBezTo>
                    <a:cubicBezTo>
                      <a:pt x="3087" y="12650"/>
                      <a:pt x="3163" y="12696"/>
                      <a:pt x="3248" y="12742"/>
                    </a:cubicBezTo>
                    <a:lnTo>
                      <a:pt x="3501" y="12872"/>
                    </a:lnTo>
                    <a:cubicBezTo>
                      <a:pt x="3586" y="12918"/>
                      <a:pt x="3670" y="12957"/>
                      <a:pt x="3762" y="12987"/>
                    </a:cubicBezTo>
                    <a:lnTo>
                      <a:pt x="4031" y="13087"/>
                    </a:lnTo>
                    <a:lnTo>
                      <a:pt x="4161" y="13141"/>
                    </a:lnTo>
                    <a:cubicBezTo>
                      <a:pt x="4207" y="13156"/>
                      <a:pt x="4253" y="13164"/>
                      <a:pt x="4299" y="13179"/>
                    </a:cubicBezTo>
                    <a:cubicBezTo>
                      <a:pt x="4660" y="13302"/>
                      <a:pt x="5036" y="13394"/>
                      <a:pt x="5412" y="13448"/>
                    </a:cubicBezTo>
                    <a:lnTo>
                      <a:pt x="5704" y="13478"/>
                    </a:lnTo>
                    <a:lnTo>
                      <a:pt x="6134" y="13478"/>
                    </a:lnTo>
                    <a:lnTo>
                      <a:pt x="6280" y="13463"/>
                    </a:lnTo>
                    <a:cubicBezTo>
                      <a:pt x="6372" y="13455"/>
                      <a:pt x="6472" y="13448"/>
                      <a:pt x="6564" y="13432"/>
                    </a:cubicBezTo>
                    <a:cubicBezTo>
                      <a:pt x="6947" y="13363"/>
                      <a:pt x="7324" y="13233"/>
                      <a:pt x="7661" y="13049"/>
                    </a:cubicBezTo>
                    <a:cubicBezTo>
                      <a:pt x="7990" y="12877"/>
                      <a:pt x="8278" y="12646"/>
                      <a:pt x="8515" y="12368"/>
                    </a:cubicBezTo>
                    <a:lnTo>
                      <a:pt x="8515" y="12368"/>
                    </a:lnTo>
                    <a:cubicBezTo>
                      <a:pt x="8723" y="12441"/>
                      <a:pt x="8937" y="12501"/>
                      <a:pt x="9150" y="12550"/>
                    </a:cubicBezTo>
                    <a:cubicBezTo>
                      <a:pt x="9388" y="12603"/>
                      <a:pt x="9634" y="12642"/>
                      <a:pt x="9880" y="12673"/>
                    </a:cubicBezTo>
                    <a:cubicBezTo>
                      <a:pt x="10121" y="12699"/>
                      <a:pt x="10365" y="12713"/>
                      <a:pt x="10610" y="12713"/>
                    </a:cubicBezTo>
                    <a:cubicBezTo>
                      <a:pt x="10854" y="12713"/>
                      <a:pt x="11100" y="12699"/>
                      <a:pt x="11346" y="12673"/>
                    </a:cubicBezTo>
                    <a:cubicBezTo>
                      <a:pt x="11837" y="12619"/>
                      <a:pt x="12313" y="12496"/>
                      <a:pt x="12773" y="12312"/>
                    </a:cubicBezTo>
                    <a:cubicBezTo>
                      <a:pt x="13234" y="12128"/>
                      <a:pt x="13656" y="11859"/>
                      <a:pt x="14032" y="11537"/>
                    </a:cubicBezTo>
                    <a:cubicBezTo>
                      <a:pt x="14124" y="11452"/>
                      <a:pt x="14224" y="11368"/>
                      <a:pt x="14301" y="11276"/>
                    </a:cubicBezTo>
                    <a:cubicBezTo>
                      <a:pt x="14385" y="11183"/>
                      <a:pt x="14470" y="11099"/>
                      <a:pt x="14554" y="10999"/>
                    </a:cubicBezTo>
                    <a:cubicBezTo>
                      <a:pt x="14708" y="10807"/>
                      <a:pt x="14853" y="10608"/>
                      <a:pt x="14976" y="10385"/>
                    </a:cubicBezTo>
                    <a:cubicBezTo>
                      <a:pt x="15214" y="9948"/>
                      <a:pt x="15368" y="9472"/>
                      <a:pt x="15429" y="8973"/>
                    </a:cubicBezTo>
                    <a:cubicBezTo>
                      <a:pt x="15483" y="8482"/>
                      <a:pt x="15467" y="7990"/>
                      <a:pt x="15383" y="7499"/>
                    </a:cubicBezTo>
                    <a:cubicBezTo>
                      <a:pt x="15299" y="7016"/>
                      <a:pt x="15153" y="6547"/>
                      <a:pt x="14953" y="6102"/>
                    </a:cubicBezTo>
                    <a:cubicBezTo>
                      <a:pt x="14947" y="6083"/>
                      <a:pt x="14925" y="6069"/>
                      <a:pt x="14900" y="6069"/>
                    </a:cubicBezTo>
                    <a:cubicBezTo>
                      <a:pt x="14895" y="6069"/>
                      <a:pt x="14890" y="6070"/>
                      <a:pt x="14884" y="6071"/>
                    </a:cubicBezTo>
                    <a:cubicBezTo>
                      <a:pt x="14861" y="6087"/>
                      <a:pt x="14846" y="6118"/>
                      <a:pt x="14853" y="6141"/>
                    </a:cubicBezTo>
                    <a:cubicBezTo>
                      <a:pt x="15030" y="6586"/>
                      <a:pt x="15145" y="7054"/>
                      <a:pt x="15206" y="7522"/>
                    </a:cubicBezTo>
                    <a:cubicBezTo>
                      <a:pt x="15276" y="7998"/>
                      <a:pt x="15276" y="8474"/>
                      <a:pt x="15206" y="8942"/>
                    </a:cubicBezTo>
                    <a:cubicBezTo>
                      <a:pt x="15137" y="9403"/>
                      <a:pt x="14992" y="9856"/>
                      <a:pt x="14761" y="10262"/>
                    </a:cubicBezTo>
                    <a:cubicBezTo>
                      <a:pt x="14523" y="10669"/>
                      <a:pt x="14216" y="11030"/>
                      <a:pt x="13856" y="11337"/>
                    </a:cubicBezTo>
                    <a:cubicBezTo>
                      <a:pt x="13679" y="11490"/>
                      <a:pt x="13495" y="11636"/>
                      <a:pt x="13303" y="11759"/>
                    </a:cubicBezTo>
                    <a:cubicBezTo>
                      <a:pt x="13103" y="11890"/>
                      <a:pt x="12896" y="12012"/>
                      <a:pt x="12681" y="12105"/>
                    </a:cubicBezTo>
                    <a:cubicBezTo>
                      <a:pt x="12251" y="12304"/>
                      <a:pt x="11791" y="12435"/>
                      <a:pt x="11323" y="12488"/>
                    </a:cubicBezTo>
                    <a:cubicBezTo>
                      <a:pt x="11099" y="12517"/>
                      <a:pt x="10876" y="12531"/>
                      <a:pt x="10654" y="12531"/>
                    </a:cubicBezTo>
                    <a:cubicBezTo>
                      <a:pt x="10402" y="12531"/>
                      <a:pt x="10151" y="12513"/>
                      <a:pt x="9903" y="12481"/>
                    </a:cubicBezTo>
                    <a:cubicBezTo>
                      <a:pt x="9665" y="12450"/>
                      <a:pt x="9427" y="12404"/>
                      <a:pt x="9196" y="12350"/>
                    </a:cubicBezTo>
                    <a:cubicBezTo>
                      <a:pt x="8966" y="12296"/>
                      <a:pt x="8736" y="12220"/>
                      <a:pt x="8513" y="12135"/>
                    </a:cubicBezTo>
                    <a:cubicBezTo>
                      <a:pt x="8501" y="12131"/>
                      <a:pt x="8489" y="12129"/>
                      <a:pt x="8477" y="12129"/>
                    </a:cubicBezTo>
                    <a:cubicBezTo>
                      <a:pt x="8444" y="12129"/>
                      <a:pt x="8413" y="12143"/>
                      <a:pt x="8390" y="12166"/>
                    </a:cubicBezTo>
                    <a:cubicBezTo>
                      <a:pt x="8275" y="12304"/>
                      <a:pt x="8153" y="12427"/>
                      <a:pt x="8007" y="12542"/>
                    </a:cubicBezTo>
                    <a:cubicBezTo>
                      <a:pt x="7869" y="12650"/>
                      <a:pt x="7715" y="12742"/>
                      <a:pt x="7554" y="12826"/>
                    </a:cubicBezTo>
                    <a:cubicBezTo>
                      <a:pt x="7224" y="12995"/>
                      <a:pt x="6878" y="13102"/>
                      <a:pt x="6518" y="13164"/>
                    </a:cubicBezTo>
                    <a:cubicBezTo>
                      <a:pt x="6433" y="13171"/>
                      <a:pt x="6341" y="13179"/>
                      <a:pt x="6249" y="13194"/>
                    </a:cubicBezTo>
                    <a:lnTo>
                      <a:pt x="6111" y="13210"/>
                    </a:lnTo>
                    <a:lnTo>
                      <a:pt x="5704" y="13210"/>
                    </a:lnTo>
                    <a:lnTo>
                      <a:pt x="5428" y="13194"/>
                    </a:lnTo>
                    <a:cubicBezTo>
                      <a:pt x="5059" y="13171"/>
                      <a:pt x="4698" y="13102"/>
                      <a:pt x="4338" y="13003"/>
                    </a:cubicBezTo>
                    <a:cubicBezTo>
                      <a:pt x="4299" y="12987"/>
                      <a:pt x="4253" y="12980"/>
                      <a:pt x="4207" y="12964"/>
                    </a:cubicBezTo>
                    <a:lnTo>
                      <a:pt x="4077" y="12918"/>
                    </a:lnTo>
                    <a:lnTo>
                      <a:pt x="3816" y="12818"/>
                    </a:lnTo>
                    <a:cubicBezTo>
                      <a:pt x="3731" y="12788"/>
                      <a:pt x="3647" y="12749"/>
                      <a:pt x="3562" y="12703"/>
                    </a:cubicBezTo>
                    <a:lnTo>
                      <a:pt x="3317" y="12580"/>
                    </a:lnTo>
                    <a:cubicBezTo>
                      <a:pt x="3240" y="12534"/>
                      <a:pt x="3163" y="12481"/>
                      <a:pt x="3087" y="12427"/>
                    </a:cubicBezTo>
                    <a:cubicBezTo>
                      <a:pt x="3010" y="12381"/>
                      <a:pt x="2933" y="12327"/>
                      <a:pt x="2864" y="12266"/>
                    </a:cubicBezTo>
                    <a:lnTo>
                      <a:pt x="2657" y="12089"/>
                    </a:lnTo>
                    <a:lnTo>
                      <a:pt x="2465" y="11890"/>
                    </a:lnTo>
                    <a:cubicBezTo>
                      <a:pt x="2227" y="11621"/>
                      <a:pt x="2043" y="11306"/>
                      <a:pt x="1928" y="10961"/>
                    </a:cubicBezTo>
                    <a:lnTo>
                      <a:pt x="1882" y="10830"/>
                    </a:lnTo>
                    <a:lnTo>
                      <a:pt x="1851" y="10700"/>
                    </a:lnTo>
                    <a:cubicBezTo>
                      <a:pt x="1828" y="10615"/>
                      <a:pt x="1812" y="10523"/>
                      <a:pt x="1797" y="10431"/>
                    </a:cubicBezTo>
                    <a:cubicBezTo>
                      <a:pt x="1774" y="10262"/>
                      <a:pt x="1774" y="10078"/>
                      <a:pt x="1789" y="9902"/>
                    </a:cubicBezTo>
                    <a:cubicBezTo>
                      <a:pt x="1797" y="9871"/>
                      <a:pt x="1782" y="9833"/>
                      <a:pt x="1759" y="9810"/>
                    </a:cubicBezTo>
                    <a:cubicBezTo>
                      <a:pt x="1528" y="9572"/>
                      <a:pt x="1321" y="9318"/>
                      <a:pt x="1129" y="9042"/>
                    </a:cubicBezTo>
                    <a:cubicBezTo>
                      <a:pt x="945" y="8766"/>
                      <a:pt x="792" y="8474"/>
                      <a:pt x="669" y="8167"/>
                    </a:cubicBezTo>
                    <a:lnTo>
                      <a:pt x="577" y="7929"/>
                    </a:lnTo>
                    <a:cubicBezTo>
                      <a:pt x="546" y="7852"/>
                      <a:pt x="531" y="7775"/>
                      <a:pt x="508" y="7691"/>
                    </a:cubicBezTo>
                    <a:cubicBezTo>
                      <a:pt x="454" y="7538"/>
                      <a:pt x="431" y="7376"/>
                      <a:pt x="392" y="7215"/>
                    </a:cubicBezTo>
                    <a:cubicBezTo>
                      <a:pt x="377" y="7131"/>
                      <a:pt x="369" y="7054"/>
                      <a:pt x="354" y="6970"/>
                    </a:cubicBezTo>
                    <a:cubicBezTo>
                      <a:pt x="339" y="6885"/>
                      <a:pt x="331" y="6808"/>
                      <a:pt x="323" y="6724"/>
                    </a:cubicBezTo>
                    <a:lnTo>
                      <a:pt x="300" y="6478"/>
                    </a:lnTo>
                    <a:lnTo>
                      <a:pt x="285" y="6225"/>
                    </a:lnTo>
                    <a:lnTo>
                      <a:pt x="285" y="6102"/>
                    </a:lnTo>
                    <a:lnTo>
                      <a:pt x="285" y="5979"/>
                    </a:lnTo>
                    <a:lnTo>
                      <a:pt x="285" y="5726"/>
                    </a:lnTo>
                    <a:cubicBezTo>
                      <a:pt x="293" y="5565"/>
                      <a:pt x="300" y="5396"/>
                      <a:pt x="323" y="5235"/>
                    </a:cubicBezTo>
                    <a:cubicBezTo>
                      <a:pt x="354" y="4897"/>
                      <a:pt x="415" y="4567"/>
                      <a:pt x="500" y="4245"/>
                    </a:cubicBezTo>
                    <a:cubicBezTo>
                      <a:pt x="584" y="3922"/>
                      <a:pt x="692" y="3600"/>
                      <a:pt x="830" y="3293"/>
                    </a:cubicBezTo>
                    <a:cubicBezTo>
                      <a:pt x="976" y="2994"/>
                      <a:pt x="1137" y="2694"/>
                      <a:pt x="1314" y="2410"/>
                    </a:cubicBezTo>
                    <a:cubicBezTo>
                      <a:pt x="1498" y="2134"/>
                      <a:pt x="1705" y="1865"/>
                      <a:pt x="1928" y="1612"/>
                    </a:cubicBezTo>
                    <a:cubicBezTo>
                      <a:pt x="2158" y="1374"/>
                      <a:pt x="2411" y="1151"/>
                      <a:pt x="2680" y="952"/>
                    </a:cubicBezTo>
                    <a:cubicBezTo>
                      <a:pt x="2948" y="760"/>
                      <a:pt x="3240" y="599"/>
                      <a:pt x="3555" y="491"/>
                    </a:cubicBezTo>
                    <a:cubicBezTo>
                      <a:pt x="3708" y="430"/>
                      <a:pt x="3877" y="392"/>
                      <a:pt x="4031" y="345"/>
                    </a:cubicBezTo>
                    <a:cubicBezTo>
                      <a:pt x="4115" y="322"/>
                      <a:pt x="4192" y="299"/>
                      <a:pt x="4276" y="292"/>
                    </a:cubicBezTo>
                    <a:lnTo>
                      <a:pt x="4522" y="238"/>
                    </a:lnTo>
                    <a:cubicBezTo>
                      <a:pt x="4606" y="223"/>
                      <a:pt x="4691" y="215"/>
                      <a:pt x="4775" y="207"/>
                    </a:cubicBezTo>
                    <a:lnTo>
                      <a:pt x="5021" y="177"/>
                    </a:lnTo>
                    <a:cubicBezTo>
                      <a:pt x="5190" y="161"/>
                      <a:pt x="5359" y="161"/>
                      <a:pt x="5520" y="161"/>
                    </a:cubicBezTo>
                    <a:lnTo>
                      <a:pt x="5773" y="169"/>
                    </a:lnTo>
                    <a:cubicBezTo>
                      <a:pt x="5858" y="177"/>
                      <a:pt x="5942" y="177"/>
                      <a:pt x="6019" y="192"/>
                    </a:cubicBezTo>
                    <a:cubicBezTo>
                      <a:pt x="6188" y="215"/>
                      <a:pt x="6349" y="238"/>
                      <a:pt x="6518" y="269"/>
                    </a:cubicBezTo>
                    <a:cubicBezTo>
                      <a:pt x="6686" y="292"/>
                      <a:pt x="6840" y="330"/>
                      <a:pt x="7009" y="384"/>
                    </a:cubicBezTo>
                    <a:cubicBezTo>
                      <a:pt x="7170" y="430"/>
                      <a:pt x="7331" y="484"/>
                      <a:pt x="7485" y="545"/>
                    </a:cubicBezTo>
                    <a:cubicBezTo>
                      <a:pt x="7799" y="660"/>
                      <a:pt x="8099" y="814"/>
                      <a:pt x="8375" y="1006"/>
                    </a:cubicBezTo>
                    <a:lnTo>
                      <a:pt x="8390" y="1021"/>
                    </a:lnTo>
                    <a:cubicBezTo>
                      <a:pt x="8401" y="1028"/>
                      <a:pt x="8413" y="1032"/>
                      <a:pt x="8424" y="1032"/>
                    </a:cubicBezTo>
                    <a:cubicBezTo>
                      <a:pt x="8438" y="1032"/>
                      <a:pt x="8451" y="1026"/>
                      <a:pt x="8460" y="1013"/>
                    </a:cubicBezTo>
                    <a:cubicBezTo>
                      <a:pt x="8483" y="990"/>
                      <a:pt x="8475" y="952"/>
                      <a:pt x="8452" y="936"/>
                    </a:cubicBezTo>
                    <a:cubicBezTo>
                      <a:pt x="8168" y="737"/>
                      <a:pt x="7869" y="568"/>
                      <a:pt x="7546" y="430"/>
                    </a:cubicBezTo>
                    <a:cubicBezTo>
                      <a:pt x="7231" y="299"/>
                      <a:pt x="6901" y="192"/>
                      <a:pt x="6564" y="123"/>
                    </a:cubicBezTo>
                    <a:cubicBezTo>
                      <a:pt x="6226" y="54"/>
                      <a:pt x="5881" y="8"/>
                      <a:pt x="5543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" name="Google Shape;558;p20">
                <a:extLst>
                  <a:ext uri="{FF2B5EF4-FFF2-40B4-BE49-F238E27FC236}">
                    <a16:creationId xmlns:a16="http://schemas.microsoft.com/office/drawing/2014/main" id="{95276BB4-4EA7-2487-2691-48BF7ADC4E02}"/>
                  </a:ext>
                </a:extLst>
              </p:cNvPr>
              <p:cNvSpPr/>
              <p:nvPr/>
            </p:nvSpPr>
            <p:spPr>
              <a:xfrm>
                <a:off x="6964532" y="3220860"/>
                <a:ext cx="715119" cy="647933"/>
              </a:xfrm>
              <a:custGeom>
                <a:avLst/>
                <a:gdLst/>
                <a:ahLst/>
                <a:cxnLst/>
                <a:rect l="l" t="t" r="r" b="b"/>
                <a:pathLst>
                  <a:path w="6771" h="6135" extrusionOk="0">
                    <a:moveTo>
                      <a:pt x="3209" y="0"/>
                    </a:moveTo>
                    <a:cubicBezTo>
                      <a:pt x="3007" y="0"/>
                      <a:pt x="2806" y="14"/>
                      <a:pt x="2611" y="33"/>
                    </a:cubicBezTo>
                    <a:cubicBezTo>
                      <a:pt x="2127" y="87"/>
                      <a:pt x="1651" y="217"/>
                      <a:pt x="1214" y="417"/>
                    </a:cubicBezTo>
                    <a:cubicBezTo>
                      <a:pt x="776" y="624"/>
                      <a:pt x="369" y="900"/>
                      <a:pt x="24" y="1246"/>
                    </a:cubicBezTo>
                    <a:cubicBezTo>
                      <a:pt x="1" y="1253"/>
                      <a:pt x="1" y="1292"/>
                      <a:pt x="24" y="1299"/>
                    </a:cubicBezTo>
                    <a:cubicBezTo>
                      <a:pt x="28" y="1307"/>
                      <a:pt x="36" y="1311"/>
                      <a:pt x="44" y="1311"/>
                    </a:cubicBezTo>
                    <a:cubicBezTo>
                      <a:pt x="53" y="1311"/>
                      <a:pt x="62" y="1307"/>
                      <a:pt x="70" y="1299"/>
                    </a:cubicBezTo>
                    <a:cubicBezTo>
                      <a:pt x="438" y="1000"/>
                      <a:pt x="838" y="739"/>
                      <a:pt x="1267" y="532"/>
                    </a:cubicBezTo>
                    <a:cubicBezTo>
                      <a:pt x="1690" y="325"/>
                      <a:pt x="2142" y="186"/>
                      <a:pt x="2618" y="133"/>
                    </a:cubicBezTo>
                    <a:cubicBezTo>
                      <a:pt x="2678" y="129"/>
                      <a:pt x="2737" y="127"/>
                      <a:pt x="2796" y="127"/>
                    </a:cubicBezTo>
                    <a:cubicBezTo>
                      <a:pt x="2971" y="127"/>
                      <a:pt x="3144" y="144"/>
                      <a:pt x="3317" y="179"/>
                    </a:cubicBezTo>
                    <a:cubicBezTo>
                      <a:pt x="3555" y="209"/>
                      <a:pt x="3777" y="263"/>
                      <a:pt x="4008" y="317"/>
                    </a:cubicBezTo>
                    <a:cubicBezTo>
                      <a:pt x="4453" y="463"/>
                      <a:pt x="4875" y="678"/>
                      <a:pt x="5251" y="954"/>
                    </a:cubicBezTo>
                    <a:cubicBezTo>
                      <a:pt x="5351" y="1023"/>
                      <a:pt x="5443" y="1100"/>
                      <a:pt x="5543" y="1169"/>
                    </a:cubicBezTo>
                    <a:cubicBezTo>
                      <a:pt x="5589" y="1207"/>
                      <a:pt x="5627" y="1246"/>
                      <a:pt x="5673" y="1284"/>
                    </a:cubicBezTo>
                    <a:lnTo>
                      <a:pt x="5735" y="1345"/>
                    </a:lnTo>
                    <a:lnTo>
                      <a:pt x="5796" y="1414"/>
                    </a:lnTo>
                    <a:cubicBezTo>
                      <a:pt x="5834" y="1453"/>
                      <a:pt x="5873" y="1507"/>
                      <a:pt x="5904" y="1553"/>
                    </a:cubicBezTo>
                    <a:lnTo>
                      <a:pt x="6003" y="1698"/>
                    </a:lnTo>
                    <a:cubicBezTo>
                      <a:pt x="6042" y="1752"/>
                      <a:pt x="6065" y="1791"/>
                      <a:pt x="6095" y="1844"/>
                    </a:cubicBezTo>
                    <a:cubicBezTo>
                      <a:pt x="6134" y="1898"/>
                      <a:pt x="6165" y="1944"/>
                      <a:pt x="6195" y="1990"/>
                    </a:cubicBezTo>
                    <a:cubicBezTo>
                      <a:pt x="6318" y="2190"/>
                      <a:pt x="6410" y="2405"/>
                      <a:pt x="6479" y="2627"/>
                    </a:cubicBezTo>
                    <a:cubicBezTo>
                      <a:pt x="6556" y="2850"/>
                      <a:pt x="6602" y="3080"/>
                      <a:pt x="6625" y="3318"/>
                    </a:cubicBezTo>
                    <a:cubicBezTo>
                      <a:pt x="6648" y="3556"/>
                      <a:pt x="6648" y="3794"/>
                      <a:pt x="6610" y="4024"/>
                    </a:cubicBezTo>
                    <a:cubicBezTo>
                      <a:pt x="6579" y="4254"/>
                      <a:pt x="6556" y="4492"/>
                      <a:pt x="6510" y="4723"/>
                    </a:cubicBezTo>
                    <a:cubicBezTo>
                      <a:pt x="6418" y="5191"/>
                      <a:pt x="6280" y="5644"/>
                      <a:pt x="6095" y="6081"/>
                    </a:cubicBezTo>
                    <a:cubicBezTo>
                      <a:pt x="6085" y="6111"/>
                      <a:pt x="6108" y="6135"/>
                      <a:pt x="6131" y="6135"/>
                    </a:cubicBezTo>
                    <a:cubicBezTo>
                      <a:pt x="6144" y="6135"/>
                      <a:pt x="6157" y="6128"/>
                      <a:pt x="6165" y="6112"/>
                    </a:cubicBezTo>
                    <a:cubicBezTo>
                      <a:pt x="6280" y="5905"/>
                      <a:pt x="6379" y="5682"/>
                      <a:pt x="6464" y="5452"/>
                    </a:cubicBezTo>
                    <a:cubicBezTo>
                      <a:pt x="6548" y="5229"/>
                      <a:pt x="6617" y="4991"/>
                      <a:pt x="6671" y="4753"/>
                    </a:cubicBezTo>
                    <a:cubicBezTo>
                      <a:pt x="6725" y="4523"/>
                      <a:pt x="6763" y="4277"/>
                      <a:pt x="6763" y="4032"/>
                    </a:cubicBezTo>
                    <a:cubicBezTo>
                      <a:pt x="6771" y="3794"/>
                      <a:pt x="6763" y="3548"/>
                      <a:pt x="6740" y="3303"/>
                    </a:cubicBezTo>
                    <a:cubicBezTo>
                      <a:pt x="6710" y="2819"/>
                      <a:pt x="6564" y="2343"/>
                      <a:pt x="6333" y="1906"/>
                    </a:cubicBezTo>
                    <a:cubicBezTo>
                      <a:pt x="6303" y="1852"/>
                      <a:pt x="6272" y="1798"/>
                      <a:pt x="6234" y="1752"/>
                    </a:cubicBezTo>
                    <a:cubicBezTo>
                      <a:pt x="6203" y="1698"/>
                      <a:pt x="6165" y="1652"/>
                      <a:pt x="6126" y="1606"/>
                    </a:cubicBezTo>
                    <a:lnTo>
                      <a:pt x="6003" y="1468"/>
                    </a:lnTo>
                    <a:lnTo>
                      <a:pt x="5873" y="1338"/>
                    </a:lnTo>
                    <a:cubicBezTo>
                      <a:pt x="5788" y="1253"/>
                      <a:pt x="5704" y="1161"/>
                      <a:pt x="5612" y="1084"/>
                    </a:cubicBezTo>
                    <a:cubicBezTo>
                      <a:pt x="5520" y="1008"/>
                      <a:pt x="5428" y="923"/>
                      <a:pt x="5336" y="846"/>
                    </a:cubicBezTo>
                    <a:cubicBezTo>
                      <a:pt x="4952" y="547"/>
                      <a:pt x="4522" y="309"/>
                      <a:pt x="4061" y="148"/>
                    </a:cubicBezTo>
                    <a:cubicBezTo>
                      <a:pt x="3831" y="64"/>
                      <a:pt x="3586" y="18"/>
                      <a:pt x="3340" y="2"/>
                    </a:cubicBezTo>
                    <a:cubicBezTo>
                      <a:pt x="3296" y="1"/>
                      <a:pt x="3253" y="0"/>
                      <a:pt x="3209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12" name="Google Shape;561;p20">
            <a:extLst>
              <a:ext uri="{FF2B5EF4-FFF2-40B4-BE49-F238E27FC236}">
                <a16:creationId xmlns:a16="http://schemas.microsoft.com/office/drawing/2014/main" id="{6F8999AC-89CB-8B43-99C2-D557727E3AFF}"/>
              </a:ext>
            </a:extLst>
          </p:cNvPr>
          <p:cNvGrpSpPr/>
          <p:nvPr/>
        </p:nvGrpSpPr>
        <p:grpSpPr>
          <a:xfrm>
            <a:off x="7885253" y="535621"/>
            <a:ext cx="3464040" cy="2490150"/>
            <a:chOff x="5735197" y="982964"/>
            <a:chExt cx="2358459" cy="1695395"/>
          </a:xfrm>
        </p:grpSpPr>
        <p:grpSp>
          <p:nvGrpSpPr>
            <p:cNvPr id="13" name="Google Shape;562;p20">
              <a:extLst>
                <a:ext uri="{FF2B5EF4-FFF2-40B4-BE49-F238E27FC236}">
                  <a16:creationId xmlns:a16="http://schemas.microsoft.com/office/drawing/2014/main" id="{D0F7ECFD-B230-FEAA-7307-C53F08C3B944}"/>
                </a:ext>
              </a:extLst>
            </p:cNvPr>
            <p:cNvGrpSpPr/>
            <p:nvPr/>
          </p:nvGrpSpPr>
          <p:grpSpPr>
            <a:xfrm rot="-1314978">
              <a:off x="6107617" y="982964"/>
              <a:ext cx="1986039" cy="1695395"/>
              <a:chOff x="5998300" y="1113725"/>
              <a:chExt cx="1802316" cy="1612016"/>
            </a:xfrm>
          </p:grpSpPr>
          <p:sp>
            <p:nvSpPr>
              <p:cNvPr id="19" name="Google Shape;563;p20">
                <a:extLst>
                  <a:ext uri="{FF2B5EF4-FFF2-40B4-BE49-F238E27FC236}">
                    <a16:creationId xmlns:a16="http://schemas.microsoft.com/office/drawing/2014/main" id="{3E98CBE5-A67C-079F-D60C-CEC97B0CF2D7}"/>
                  </a:ext>
                </a:extLst>
              </p:cNvPr>
              <p:cNvSpPr/>
              <p:nvPr/>
            </p:nvSpPr>
            <p:spPr>
              <a:xfrm>
                <a:off x="6020500" y="1177225"/>
                <a:ext cx="1780116" cy="1548515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14997" extrusionOk="0">
                    <a:moveTo>
                      <a:pt x="14818" y="7631"/>
                    </a:moveTo>
                    <a:cubicBezTo>
                      <a:pt x="14897" y="7631"/>
                      <a:pt x="14975" y="7673"/>
                      <a:pt x="14952" y="7757"/>
                    </a:cubicBezTo>
                    <a:cubicBezTo>
                      <a:pt x="14937" y="7826"/>
                      <a:pt x="14914" y="7896"/>
                      <a:pt x="14875" y="7957"/>
                    </a:cubicBezTo>
                    <a:cubicBezTo>
                      <a:pt x="14864" y="7980"/>
                      <a:pt x="14841" y="7992"/>
                      <a:pt x="14818" y="7992"/>
                    </a:cubicBezTo>
                    <a:cubicBezTo>
                      <a:pt x="14795" y="7992"/>
                      <a:pt x="14772" y="7980"/>
                      <a:pt x="14760" y="7957"/>
                    </a:cubicBezTo>
                    <a:cubicBezTo>
                      <a:pt x="14722" y="7896"/>
                      <a:pt x="14699" y="7826"/>
                      <a:pt x="14684" y="7757"/>
                    </a:cubicBezTo>
                    <a:cubicBezTo>
                      <a:pt x="14661" y="7673"/>
                      <a:pt x="14739" y="7631"/>
                      <a:pt x="14818" y="7631"/>
                    </a:cubicBezTo>
                    <a:close/>
                    <a:moveTo>
                      <a:pt x="14365" y="8504"/>
                    </a:moveTo>
                    <a:cubicBezTo>
                      <a:pt x="14400" y="8504"/>
                      <a:pt x="14434" y="8521"/>
                      <a:pt x="14453" y="8556"/>
                    </a:cubicBezTo>
                    <a:cubicBezTo>
                      <a:pt x="14499" y="8632"/>
                      <a:pt x="14492" y="8732"/>
                      <a:pt x="14423" y="8801"/>
                    </a:cubicBezTo>
                    <a:cubicBezTo>
                      <a:pt x="14404" y="8820"/>
                      <a:pt x="14374" y="8830"/>
                      <a:pt x="14345" y="8830"/>
                    </a:cubicBezTo>
                    <a:cubicBezTo>
                      <a:pt x="14326" y="8830"/>
                      <a:pt x="14307" y="8826"/>
                      <a:pt x="14292" y="8817"/>
                    </a:cubicBezTo>
                    <a:cubicBezTo>
                      <a:pt x="14246" y="8786"/>
                      <a:pt x="14238" y="8748"/>
                      <a:pt x="14231" y="8694"/>
                    </a:cubicBezTo>
                    <a:cubicBezTo>
                      <a:pt x="14231" y="8686"/>
                      <a:pt x="14238" y="8678"/>
                      <a:pt x="14246" y="8671"/>
                    </a:cubicBezTo>
                    <a:cubicBezTo>
                      <a:pt x="14238" y="8663"/>
                      <a:pt x="14238" y="8663"/>
                      <a:pt x="14246" y="8655"/>
                    </a:cubicBezTo>
                    <a:cubicBezTo>
                      <a:pt x="14246" y="8617"/>
                      <a:pt x="14254" y="8586"/>
                      <a:pt x="14277" y="8556"/>
                    </a:cubicBezTo>
                    <a:cubicBezTo>
                      <a:pt x="14296" y="8521"/>
                      <a:pt x="14331" y="8504"/>
                      <a:pt x="14365" y="8504"/>
                    </a:cubicBezTo>
                    <a:close/>
                    <a:moveTo>
                      <a:pt x="14762" y="8916"/>
                    </a:moveTo>
                    <a:cubicBezTo>
                      <a:pt x="14767" y="8916"/>
                      <a:pt x="14771" y="8916"/>
                      <a:pt x="14776" y="8916"/>
                    </a:cubicBezTo>
                    <a:cubicBezTo>
                      <a:pt x="14822" y="8916"/>
                      <a:pt x="14868" y="8955"/>
                      <a:pt x="14868" y="9009"/>
                    </a:cubicBezTo>
                    <a:cubicBezTo>
                      <a:pt x="14875" y="9131"/>
                      <a:pt x="14799" y="9200"/>
                      <a:pt x="14730" y="9293"/>
                    </a:cubicBezTo>
                    <a:cubicBezTo>
                      <a:pt x="14707" y="9322"/>
                      <a:pt x="14677" y="9334"/>
                      <a:pt x="14647" y="9334"/>
                    </a:cubicBezTo>
                    <a:cubicBezTo>
                      <a:pt x="14566" y="9334"/>
                      <a:pt x="14479" y="9244"/>
                      <a:pt x="14507" y="9154"/>
                    </a:cubicBezTo>
                    <a:cubicBezTo>
                      <a:pt x="14544" y="9035"/>
                      <a:pt x="14618" y="8916"/>
                      <a:pt x="14762" y="8916"/>
                    </a:cubicBezTo>
                    <a:close/>
                    <a:moveTo>
                      <a:pt x="14322" y="9509"/>
                    </a:moveTo>
                    <a:cubicBezTo>
                      <a:pt x="14353" y="9509"/>
                      <a:pt x="14380" y="9545"/>
                      <a:pt x="14361" y="9577"/>
                    </a:cubicBezTo>
                    <a:cubicBezTo>
                      <a:pt x="14332" y="9634"/>
                      <a:pt x="14286" y="9701"/>
                      <a:pt x="14229" y="9701"/>
                    </a:cubicBezTo>
                    <a:cubicBezTo>
                      <a:pt x="14210" y="9701"/>
                      <a:pt x="14190" y="9693"/>
                      <a:pt x="14169" y="9676"/>
                    </a:cubicBezTo>
                    <a:cubicBezTo>
                      <a:pt x="14146" y="9669"/>
                      <a:pt x="14146" y="9646"/>
                      <a:pt x="14154" y="9623"/>
                    </a:cubicBezTo>
                    <a:cubicBezTo>
                      <a:pt x="14185" y="9569"/>
                      <a:pt x="14238" y="9530"/>
                      <a:pt x="14300" y="9515"/>
                    </a:cubicBezTo>
                    <a:cubicBezTo>
                      <a:pt x="14307" y="9511"/>
                      <a:pt x="14314" y="9509"/>
                      <a:pt x="14322" y="9509"/>
                    </a:cubicBezTo>
                    <a:close/>
                    <a:moveTo>
                      <a:pt x="6561" y="0"/>
                    </a:moveTo>
                    <a:cubicBezTo>
                      <a:pt x="5998" y="0"/>
                      <a:pt x="5367" y="94"/>
                      <a:pt x="4667" y="327"/>
                    </a:cubicBezTo>
                    <a:cubicBezTo>
                      <a:pt x="1182" y="1494"/>
                      <a:pt x="1996" y="4526"/>
                      <a:pt x="1996" y="4526"/>
                    </a:cubicBezTo>
                    <a:cubicBezTo>
                      <a:pt x="1996" y="4526"/>
                      <a:pt x="0" y="5247"/>
                      <a:pt x="407" y="8057"/>
                    </a:cubicBezTo>
                    <a:cubicBezTo>
                      <a:pt x="762" y="10482"/>
                      <a:pt x="2998" y="10831"/>
                      <a:pt x="4258" y="10831"/>
                    </a:cubicBezTo>
                    <a:cubicBezTo>
                      <a:pt x="4769" y="10831"/>
                      <a:pt x="5120" y="10774"/>
                      <a:pt x="5120" y="10774"/>
                    </a:cubicBezTo>
                    <a:cubicBezTo>
                      <a:pt x="5120" y="10774"/>
                      <a:pt x="5956" y="14335"/>
                      <a:pt x="10516" y="14942"/>
                    </a:cubicBezTo>
                    <a:cubicBezTo>
                      <a:pt x="10792" y="14979"/>
                      <a:pt x="11051" y="14996"/>
                      <a:pt x="11296" y="14996"/>
                    </a:cubicBezTo>
                    <a:cubicBezTo>
                      <a:pt x="15084" y="14996"/>
                      <a:pt x="15206" y="10797"/>
                      <a:pt x="15206" y="10797"/>
                    </a:cubicBezTo>
                    <a:cubicBezTo>
                      <a:pt x="15206" y="10797"/>
                      <a:pt x="17240" y="7136"/>
                      <a:pt x="16157" y="5232"/>
                    </a:cubicBezTo>
                    <a:cubicBezTo>
                      <a:pt x="14384" y="2131"/>
                      <a:pt x="10109" y="1694"/>
                      <a:pt x="10109" y="1694"/>
                    </a:cubicBezTo>
                    <a:cubicBezTo>
                      <a:pt x="10109" y="1694"/>
                      <a:pt x="8948" y="0"/>
                      <a:pt x="6561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" name="Google Shape;564;p20">
                <a:extLst>
                  <a:ext uri="{FF2B5EF4-FFF2-40B4-BE49-F238E27FC236}">
                    <a16:creationId xmlns:a16="http://schemas.microsoft.com/office/drawing/2014/main" id="{4ED76FF9-C1AF-339E-E1DA-74123D156104}"/>
                  </a:ext>
                </a:extLst>
              </p:cNvPr>
              <p:cNvSpPr/>
              <p:nvPr/>
            </p:nvSpPr>
            <p:spPr>
              <a:xfrm>
                <a:off x="5998300" y="1113725"/>
                <a:ext cx="1105345" cy="1193421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11558" extrusionOk="0">
                    <a:moveTo>
                      <a:pt x="5966" y="0"/>
                    </a:moveTo>
                    <a:cubicBezTo>
                      <a:pt x="5609" y="0"/>
                      <a:pt x="5251" y="30"/>
                      <a:pt x="4897" y="90"/>
                    </a:cubicBezTo>
                    <a:cubicBezTo>
                      <a:pt x="4767" y="113"/>
                      <a:pt x="4636" y="136"/>
                      <a:pt x="4506" y="167"/>
                    </a:cubicBezTo>
                    <a:cubicBezTo>
                      <a:pt x="4375" y="198"/>
                      <a:pt x="4245" y="244"/>
                      <a:pt x="4122" y="290"/>
                    </a:cubicBezTo>
                    <a:cubicBezTo>
                      <a:pt x="3869" y="374"/>
                      <a:pt x="3631" y="497"/>
                      <a:pt x="3408" y="658"/>
                    </a:cubicBezTo>
                    <a:cubicBezTo>
                      <a:pt x="3193" y="812"/>
                      <a:pt x="2994" y="1004"/>
                      <a:pt x="2825" y="1211"/>
                    </a:cubicBezTo>
                    <a:cubicBezTo>
                      <a:pt x="2656" y="1418"/>
                      <a:pt x="2510" y="1641"/>
                      <a:pt x="2380" y="1871"/>
                    </a:cubicBezTo>
                    <a:cubicBezTo>
                      <a:pt x="2134" y="2339"/>
                      <a:pt x="1950" y="2846"/>
                      <a:pt x="1850" y="3360"/>
                    </a:cubicBezTo>
                    <a:cubicBezTo>
                      <a:pt x="1761" y="3867"/>
                      <a:pt x="1715" y="4373"/>
                      <a:pt x="1733" y="4886"/>
                    </a:cubicBezTo>
                    <a:lnTo>
                      <a:pt x="1733" y="4886"/>
                    </a:lnTo>
                    <a:cubicBezTo>
                      <a:pt x="1543" y="4975"/>
                      <a:pt x="1360" y="5083"/>
                      <a:pt x="1190" y="5210"/>
                    </a:cubicBezTo>
                    <a:cubicBezTo>
                      <a:pt x="1006" y="5341"/>
                      <a:pt x="837" y="5494"/>
                      <a:pt x="683" y="5671"/>
                    </a:cubicBezTo>
                    <a:cubicBezTo>
                      <a:pt x="392" y="6024"/>
                      <a:pt x="192" y="6446"/>
                      <a:pt x="108" y="6899"/>
                    </a:cubicBezTo>
                    <a:cubicBezTo>
                      <a:pt x="15" y="7344"/>
                      <a:pt x="0" y="7797"/>
                      <a:pt x="69" y="8250"/>
                    </a:cubicBezTo>
                    <a:cubicBezTo>
                      <a:pt x="92" y="8472"/>
                      <a:pt x="138" y="8687"/>
                      <a:pt x="192" y="8910"/>
                    </a:cubicBezTo>
                    <a:cubicBezTo>
                      <a:pt x="215" y="9017"/>
                      <a:pt x="246" y="9125"/>
                      <a:pt x="284" y="9232"/>
                    </a:cubicBezTo>
                    <a:cubicBezTo>
                      <a:pt x="322" y="9340"/>
                      <a:pt x="361" y="9447"/>
                      <a:pt x="407" y="9547"/>
                    </a:cubicBezTo>
                    <a:cubicBezTo>
                      <a:pt x="576" y="9969"/>
                      <a:pt x="844" y="10353"/>
                      <a:pt x="1182" y="10660"/>
                    </a:cubicBezTo>
                    <a:cubicBezTo>
                      <a:pt x="1351" y="10813"/>
                      <a:pt x="1543" y="10944"/>
                      <a:pt x="1750" y="11051"/>
                    </a:cubicBezTo>
                    <a:cubicBezTo>
                      <a:pt x="1950" y="11159"/>
                      <a:pt x="2157" y="11243"/>
                      <a:pt x="2372" y="11312"/>
                    </a:cubicBezTo>
                    <a:cubicBezTo>
                      <a:pt x="2802" y="11450"/>
                      <a:pt x="3247" y="11527"/>
                      <a:pt x="3700" y="11550"/>
                    </a:cubicBezTo>
                    <a:cubicBezTo>
                      <a:pt x="3798" y="11555"/>
                      <a:pt x="3897" y="11558"/>
                      <a:pt x="3994" y="11558"/>
                    </a:cubicBezTo>
                    <a:cubicBezTo>
                      <a:pt x="4346" y="11558"/>
                      <a:pt x="4695" y="11526"/>
                      <a:pt x="5043" y="11466"/>
                    </a:cubicBezTo>
                    <a:cubicBezTo>
                      <a:pt x="5095" y="11458"/>
                      <a:pt x="5090" y="11373"/>
                      <a:pt x="5035" y="11373"/>
                    </a:cubicBezTo>
                    <a:cubicBezTo>
                      <a:pt x="5032" y="11373"/>
                      <a:pt x="5030" y="11373"/>
                      <a:pt x="5028" y="11374"/>
                    </a:cubicBezTo>
                    <a:cubicBezTo>
                      <a:pt x="4791" y="11401"/>
                      <a:pt x="4553" y="11414"/>
                      <a:pt x="4316" y="11414"/>
                    </a:cubicBezTo>
                    <a:cubicBezTo>
                      <a:pt x="3678" y="11414"/>
                      <a:pt x="3043" y="11316"/>
                      <a:pt x="2433" y="11120"/>
                    </a:cubicBezTo>
                    <a:cubicBezTo>
                      <a:pt x="2234" y="11051"/>
                      <a:pt x="2034" y="10967"/>
                      <a:pt x="1850" y="10859"/>
                    </a:cubicBezTo>
                    <a:cubicBezTo>
                      <a:pt x="1658" y="10760"/>
                      <a:pt x="1482" y="10637"/>
                      <a:pt x="1320" y="10499"/>
                    </a:cubicBezTo>
                    <a:cubicBezTo>
                      <a:pt x="983" y="10230"/>
                      <a:pt x="714" y="9884"/>
                      <a:pt x="537" y="9493"/>
                    </a:cubicBezTo>
                    <a:cubicBezTo>
                      <a:pt x="369" y="9086"/>
                      <a:pt x="261" y="8664"/>
                      <a:pt x="223" y="8227"/>
                    </a:cubicBezTo>
                    <a:cubicBezTo>
                      <a:pt x="169" y="7797"/>
                      <a:pt x="192" y="7359"/>
                      <a:pt x="292" y="6937"/>
                    </a:cubicBezTo>
                    <a:cubicBezTo>
                      <a:pt x="384" y="6523"/>
                      <a:pt x="576" y="6131"/>
                      <a:pt x="837" y="5786"/>
                    </a:cubicBezTo>
                    <a:cubicBezTo>
                      <a:pt x="960" y="5617"/>
                      <a:pt x="1113" y="5456"/>
                      <a:pt x="1274" y="5317"/>
                    </a:cubicBezTo>
                    <a:cubicBezTo>
                      <a:pt x="1435" y="5179"/>
                      <a:pt x="1627" y="5064"/>
                      <a:pt x="1827" y="4987"/>
                    </a:cubicBezTo>
                    <a:cubicBezTo>
                      <a:pt x="1850" y="4972"/>
                      <a:pt x="1865" y="4949"/>
                      <a:pt x="1865" y="4926"/>
                    </a:cubicBezTo>
                    <a:cubicBezTo>
                      <a:pt x="1858" y="4665"/>
                      <a:pt x="1873" y="4412"/>
                      <a:pt x="1904" y="4158"/>
                    </a:cubicBezTo>
                    <a:cubicBezTo>
                      <a:pt x="1934" y="3898"/>
                      <a:pt x="1973" y="3644"/>
                      <a:pt x="2026" y="3399"/>
                    </a:cubicBezTo>
                    <a:cubicBezTo>
                      <a:pt x="2134" y="2900"/>
                      <a:pt x="2303" y="2416"/>
                      <a:pt x="2548" y="1963"/>
                    </a:cubicBezTo>
                    <a:cubicBezTo>
                      <a:pt x="2794" y="1526"/>
                      <a:pt x="3139" y="1142"/>
                      <a:pt x="3546" y="850"/>
                    </a:cubicBezTo>
                    <a:cubicBezTo>
                      <a:pt x="3754" y="704"/>
                      <a:pt x="3968" y="574"/>
                      <a:pt x="4199" y="474"/>
                    </a:cubicBezTo>
                    <a:cubicBezTo>
                      <a:pt x="4314" y="420"/>
                      <a:pt x="4429" y="374"/>
                      <a:pt x="4552" y="328"/>
                    </a:cubicBezTo>
                    <a:cubicBezTo>
                      <a:pt x="4606" y="305"/>
                      <a:pt x="4667" y="290"/>
                      <a:pt x="4728" y="275"/>
                    </a:cubicBezTo>
                    <a:cubicBezTo>
                      <a:pt x="4790" y="259"/>
                      <a:pt x="4851" y="236"/>
                      <a:pt x="4913" y="229"/>
                    </a:cubicBezTo>
                    <a:cubicBezTo>
                      <a:pt x="5166" y="175"/>
                      <a:pt x="5427" y="144"/>
                      <a:pt x="5680" y="129"/>
                    </a:cubicBezTo>
                    <a:cubicBezTo>
                      <a:pt x="5811" y="121"/>
                      <a:pt x="5941" y="121"/>
                      <a:pt x="6064" y="121"/>
                    </a:cubicBezTo>
                    <a:cubicBezTo>
                      <a:pt x="6194" y="129"/>
                      <a:pt x="6325" y="129"/>
                      <a:pt x="6448" y="144"/>
                    </a:cubicBezTo>
                    <a:cubicBezTo>
                      <a:pt x="6962" y="190"/>
                      <a:pt x="7469" y="305"/>
                      <a:pt x="7952" y="474"/>
                    </a:cubicBezTo>
                    <a:cubicBezTo>
                      <a:pt x="8436" y="635"/>
                      <a:pt x="8904" y="850"/>
                      <a:pt x="9349" y="1111"/>
                    </a:cubicBezTo>
                    <a:cubicBezTo>
                      <a:pt x="9572" y="1242"/>
                      <a:pt x="9794" y="1380"/>
                      <a:pt x="10002" y="1526"/>
                    </a:cubicBezTo>
                    <a:cubicBezTo>
                      <a:pt x="10216" y="1672"/>
                      <a:pt x="10416" y="1833"/>
                      <a:pt x="10608" y="2009"/>
                    </a:cubicBezTo>
                    <a:lnTo>
                      <a:pt x="10616" y="2002"/>
                    </a:lnTo>
                    <a:cubicBezTo>
                      <a:pt x="10625" y="2012"/>
                      <a:pt x="10635" y="2017"/>
                      <a:pt x="10645" y="2017"/>
                    </a:cubicBezTo>
                    <a:cubicBezTo>
                      <a:pt x="10677" y="2017"/>
                      <a:pt x="10705" y="1970"/>
                      <a:pt x="10669" y="1940"/>
                    </a:cubicBezTo>
                    <a:cubicBezTo>
                      <a:pt x="10293" y="1579"/>
                      <a:pt x="9879" y="1257"/>
                      <a:pt x="9426" y="988"/>
                    </a:cubicBezTo>
                    <a:cubicBezTo>
                      <a:pt x="8973" y="720"/>
                      <a:pt x="8497" y="497"/>
                      <a:pt x="7998" y="328"/>
                    </a:cubicBezTo>
                    <a:cubicBezTo>
                      <a:pt x="7341" y="111"/>
                      <a:pt x="6654" y="0"/>
                      <a:pt x="5966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" name="Google Shape;565;p20">
                <a:extLst>
                  <a:ext uri="{FF2B5EF4-FFF2-40B4-BE49-F238E27FC236}">
                    <a16:creationId xmlns:a16="http://schemas.microsoft.com/office/drawing/2014/main" id="{66C2107D-07A8-35B1-C6E0-A4D93B6E119F}"/>
                  </a:ext>
                </a:extLst>
              </p:cNvPr>
              <p:cNvSpPr/>
              <p:nvPr/>
            </p:nvSpPr>
            <p:spPr>
              <a:xfrm>
                <a:off x="6951440" y="1289742"/>
                <a:ext cx="3834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262" y="1"/>
                    </a:moveTo>
                    <a:cubicBezTo>
                      <a:pt x="239" y="1"/>
                      <a:pt x="215" y="6"/>
                      <a:pt x="192" y="19"/>
                    </a:cubicBezTo>
                    <a:cubicBezTo>
                      <a:pt x="123" y="57"/>
                      <a:pt x="69" y="118"/>
                      <a:pt x="39" y="187"/>
                    </a:cubicBezTo>
                    <a:cubicBezTo>
                      <a:pt x="8" y="257"/>
                      <a:pt x="0" y="326"/>
                      <a:pt x="0" y="402"/>
                    </a:cubicBezTo>
                    <a:cubicBezTo>
                      <a:pt x="0" y="421"/>
                      <a:pt x="16" y="435"/>
                      <a:pt x="34" y="435"/>
                    </a:cubicBezTo>
                    <a:cubicBezTo>
                      <a:pt x="38" y="435"/>
                      <a:pt x="42" y="434"/>
                      <a:pt x="46" y="433"/>
                    </a:cubicBezTo>
                    <a:cubicBezTo>
                      <a:pt x="77" y="425"/>
                      <a:pt x="100" y="425"/>
                      <a:pt x="123" y="425"/>
                    </a:cubicBezTo>
                    <a:cubicBezTo>
                      <a:pt x="162" y="418"/>
                      <a:pt x="200" y="402"/>
                      <a:pt x="231" y="387"/>
                    </a:cubicBezTo>
                    <a:cubicBezTo>
                      <a:pt x="315" y="349"/>
                      <a:pt x="384" y="272"/>
                      <a:pt x="407" y="187"/>
                    </a:cubicBezTo>
                    <a:cubicBezTo>
                      <a:pt x="432" y="89"/>
                      <a:pt x="353" y="1"/>
                      <a:pt x="262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" name="Google Shape;566;p20">
                <a:extLst>
                  <a:ext uri="{FF2B5EF4-FFF2-40B4-BE49-F238E27FC236}">
                    <a16:creationId xmlns:a16="http://schemas.microsoft.com/office/drawing/2014/main" id="{1171C8F6-7ED8-D6E8-D12B-437124C2E6EC}"/>
                  </a:ext>
                </a:extLst>
              </p:cNvPr>
              <p:cNvSpPr/>
              <p:nvPr/>
            </p:nvSpPr>
            <p:spPr>
              <a:xfrm>
                <a:off x="6990230" y="1322318"/>
                <a:ext cx="35949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85" extrusionOk="0">
                    <a:moveTo>
                      <a:pt x="285" y="0"/>
                    </a:moveTo>
                    <a:cubicBezTo>
                      <a:pt x="275" y="0"/>
                      <a:pt x="264" y="2"/>
                      <a:pt x="254" y="5"/>
                    </a:cubicBezTo>
                    <a:cubicBezTo>
                      <a:pt x="101" y="35"/>
                      <a:pt x="1" y="227"/>
                      <a:pt x="1" y="373"/>
                    </a:cubicBezTo>
                    <a:cubicBezTo>
                      <a:pt x="1" y="436"/>
                      <a:pt x="62" y="485"/>
                      <a:pt x="120" y="485"/>
                    </a:cubicBezTo>
                    <a:cubicBezTo>
                      <a:pt x="147" y="485"/>
                      <a:pt x="173" y="474"/>
                      <a:pt x="193" y="450"/>
                    </a:cubicBezTo>
                    <a:cubicBezTo>
                      <a:pt x="285" y="358"/>
                      <a:pt x="346" y="250"/>
                      <a:pt x="385" y="128"/>
                    </a:cubicBezTo>
                    <a:cubicBezTo>
                      <a:pt x="405" y="61"/>
                      <a:pt x="350" y="0"/>
                      <a:pt x="285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3" name="Google Shape;567;p20">
                <a:extLst>
                  <a:ext uri="{FF2B5EF4-FFF2-40B4-BE49-F238E27FC236}">
                    <a16:creationId xmlns:a16="http://schemas.microsoft.com/office/drawing/2014/main" id="{7738C4DD-A44B-0DA8-12BA-A7DF78B9F9CD}"/>
                  </a:ext>
                </a:extLst>
              </p:cNvPr>
              <p:cNvSpPr/>
              <p:nvPr/>
            </p:nvSpPr>
            <p:spPr>
              <a:xfrm>
                <a:off x="7020942" y="1341046"/>
                <a:ext cx="36836" cy="37191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19" extrusionOk="0">
                    <a:moveTo>
                      <a:pt x="277" y="1"/>
                    </a:moveTo>
                    <a:cubicBezTo>
                      <a:pt x="169" y="9"/>
                      <a:pt x="77" y="78"/>
                      <a:pt x="46" y="177"/>
                    </a:cubicBezTo>
                    <a:cubicBezTo>
                      <a:pt x="16" y="239"/>
                      <a:pt x="0" y="354"/>
                      <a:pt x="77" y="392"/>
                    </a:cubicBezTo>
                    <a:cubicBezTo>
                      <a:pt x="85" y="400"/>
                      <a:pt x="92" y="400"/>
                      <a:pt x="100" y="408"/>
                    </a:cubicBezTo>
                    <a:cubicBezTo>
                      <a:pt x="112" y="415"/>
                      <a:pt x="126" y="418"/>
                      <a:pt x="140" y="418"/>
                    </a:cubicBezTo>
                    <a:cubicBezTo>
                      <a:pt x="172" y="418"/>
                      <a:pt x="205" y="401"/>
                      <a:pt x="215" y="369"/>
                    </a:cubicBezTo>
                    <a:cubicBezTo>
                      <a:pt x="238" y="354"/>
                      <a:pt x="254" y="339"/>
                      <a:pt x="269" y="323"/>
                    </a:cubicBezTo>
                    <a:cubicBezTo>
                      <a:pt x="315" y="270"/>
                      <a:pt x="376" y="239"/>
                      <a:pt x="399" y="162"/>
                    </a:cubicBezTo>
                    <a:cubicBezTo>
                      <a:pt x="415" y="78"/>
                      <a:pt x="361" y="1"/>
                      <a:pt x="277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" name="Google Shape;568;p20">
                <a:extLst>
                  <a:ext uri="{FF2B5EF4-FFF2-40B4-BE49-F238E27FC236}">
                    <a16:creationId xmlns:a16="http://schemas.microsoft.com/office/drawing/2014/main" id="{B7DABBE1-1484-E661-DBDF-76CD18EC8AE3}"/>
                  </a:ext>
                </a:extLst>
              </p:cNvPr>
              <p:cNvSpPr/>
              <p:nvPr/>
            </p:nvSpPr>
            <p:spPr>
              <a:xfrm>
                <a:off x="6590262" y="1435874"/>
                <a:ext cx="1064559" cy="1252793"/>
              </a:xfrm>
              <a:custGeom>
                <a:avLst/>
                <a:gdLst/>
                <a:ahLst/>
                <a:cxnLst/>
                <a:rect l="l" t="t" r="r" b="b"/>
                <a:pathLst>
                  <a:path w="10310" h="12133" extrusionOk="0">
                    <a:moveTo>
                      <a:pt x="6305" y="0"/>
                    </a:moveTo>
                    <a:cubicBezTo>
                      <a:pt x="6287" y="0"/>
                      <a:pt x="6270" y="13"/>
                      <a:pt x="6264" y="25"/>
                    </a:cubicBezTo>
                    <a:cubicBezTo>
                      <a:pt x="6257" y="48"/>
                      <a:pt x="6280" y="71"/>
                      <a:pt x="6303" y="79"/>
                    </a:cubicBezTo>
                    <a:cubicBezTo>
                      <a:pt x="6510" y="117"/>
                      <a:pt x="6717" y="171"/>
                      <a:pt x="6924" y="240"/>
                    </a:cubicBezTo>
                    <a:cubicBezTo>
                      <a:pt x="7132" y="302"/>
                      <a:pt x="7331" y="378"/>
                      <a:pt x="7523" y="470"/>
                    </a:cubicBezTo>
                    <a:cubicBezTo>
                      <a:pt x="7914" y="639"/>
                      <a:pt x="8283" y="870"/>
                      <a:pt x="8621" y="1138"/>
                    </a:cubicBezTo>
                    <a:cubicBezTo>
                      <a:pt x="8951" y="1407"/>
                      <a:pt x="9242" y="1722"/>
                      <a:pt x="9473" y="2082"/>
                    </a:cubicBezTo>
                    <a:cubicBezTo>
                      <a:pt x="9703" y="2443"/>
                      <a:pt x="9872" y="2842"/>
                      <a:pt x="9972" y="3257"/>
                    </a:cubicBezTo>
                    <a:cubicBezTo>
                      <a:pt x="10018" y="3464"/>
                      <a:pt x="10056" y="3679"/>
                      <a:pt x="10079" y="3894"/>
                    </a:cubicBezTo>
                    <a:cubicBezTo>
                      <a:pt x="10094" y="4109"/>
                      <a:pt x="10110" y="4324"/>
                      <a:pt x="10102" y="4539"/>
                    </a:cubicBezTo>
                    <a:cubicBezTo>
                      <a:pt x="10094" y="4753"/>
                      <a:pt x="10102" y="4968"/>
                      <a:pt x="10079" y="5183"/>
                    </a:cubicBezTo>
                    <a:cubicBezTo>
                      <a:pt x="10064" y="5398"/>
                      <a:pt x="10056" y="5613"/>
                      <a:pt x="10033" y="5828"/>
                    </a:cubicBezTo>
                    <a:cubicBezTo>
                      <a:pt x="10018" y="5936"/>
                      <a:pt x="10018" y="6043"/>
                      <a:pt x="9995" y="6143"/>
                    </a:cubicBezTo>
                    <a:lnTo>
                      <a:pt x="9949" y="6457"/>
                    </a:lnTo>
                    <a:lnTo>
                      <a:pt x="9887" y="6772"/>
                    </a:lnTo>
                    <a:cubicBezTo>
                      <a:pt x="9856" y="6872"/>
                      <a:pt x="9826" y="6979"/>
                      <a:pt x="9795" y="7079"/>
                    </a:cubicBezTo>
                    <a:cubicBezTo>
                      <a:pt x="9726" y="7279"/>
                      <a:pt x="9634" y="7471"/>
                      <a:pt x="9534" y="7655"/>
                    </a:cubicBezTo>
                    <a:cubicBezTo>
                      <a:pt x="9503" y="7701"/>
                      <a:pt x="9480" y="7747"/>
                      <a:pt x="9450" y="7785"/>
                    </a:cubicBezTo>
                    <a:cubicBezTo>
                      <a:pt x="9419" y="7831"/>
                      <a:pt x="9388" y="7870"/>
                      <a:pt x="9350" y="7908"/>
                    </a:cubicBezTo>
                    <a:cubicBezTo>
                      <a:pt x="9288" y="7985"/>
                      <a:pt x="9219" y="8062"/>
                      <a:pt x="9143" y="8115"/>
                    </a:cubicBezTo>
                    <a:cubicBezTo>
                      <a:pt x="9112" y="8138"/>
                      <a:pt x="9097" y="8177"/>
                      <a:pt x="9104" y="8215"/>
                    </a:cubicBezTo>
                    <a:cubicBezTo>
                      <a:pt x="9204" y="8714"/>
                      <a:pt x="9196" y="9228"/>
                      <a:pt x="9081" y="9727"/>
                    </a:cubicBezTo>
                    <a:cubicBezTo>
                      <a:pt x="9020" y="9973"/>
                      <a:pt x="8920" y="10211"/>
                      <a:pt x="8789" y="10433"/>
                    </a:cubicBezTo>
                    <a:cubicBezTo>
                      <a:pt x="8659" y="10648"/>
                      <a:pt x="8490" y="10840"/>
                      <a:pt x="8298" y="11009"/>
                    </a:cubicBezTo>
                    <a:cubicBezTo>
                      <a:pt x="7555" y="11647"/>
                      <a:pt x="6541" y="11977"/>
                      <a:pt x="5542" y="11977"/>
                    </a:cubicBezTo>
                    <a:cubicBezTo>
                      <a:pt x="5519" y="11977"/>
                      <a:pt x="5496" y="11977"/>
                      <a:pt x="5474" y="11976"/>
                    </a:cubicBezTo>
                    <a:cubicBezTo>
                      <a:pt x="4952" y="11961"/>
                      <a:pt x="4445" y="11876"/>
                      <a:pt x="3954" y="11715"/>
                    </a:cubicBezTo>
                    <a:cubicBezTo>
                      <a:pt x="3470" y="11546"/>
                      <a:pt x="2994" y="11347"/>
                      <a:pt x="2534" y="11109"/>
                    </a:cubicBezTo>
                    <a:cubicBezTo>
                      <a:pt x="2081" y="10871"/>
                      <a:pt x="1636" y="10602"/>
                      <a:pt x="1221" y="10295"/>
                    </a:cubicBezTo>
                    <a:cubicBezTo>
                      <a:pt x="1014" y="10149"/>
                      <a:pt x="814" y="9988"/>
                      <a:pt x="623" y="9819"/>
                    </a:cubicBezTo>
                    <a:cubicBezTo>
                      <a:pt x="423" y="9651"/>
                      <a:pt x="246" y="9466"/>
                      <a:pt x="85" y="9267"/>
                    </a:cubicBezTo>
                    <a:cubicBezTo>
                      <a:pt x="80" y="9252"/>
                      <a:pt x="66" y="9247"/>
                      <a:pt x="53" y="9247"/>
                    </a:cubicBezTo>
                    <a:cubicBezTo>
                      <a:pt x="45" y="9247"/>
                      <a:pt x="37" y="9249"/>
                      <a:pt x="32" y="9251"/>
                    </a:cubicBezTo>
                    <a:cubicBezTo>
                      <a:pt x="9" y="9267"/>
                      <a:pt x="1" y="9290"/>
                      <a:pt x="16" y="9313"/>
                    </a:cubicBezTo>
                    <a:cubicBezTo>
                      <a:pt x="85" y="9428"/>
                      <a:pt x="162" y="9535"/>
                      <a:pt x="254" y="9635"/>
                    </a:cubicBezTo>
                    <a:cubicBezTo>
                      <a:pt x="339" y="9735"/>
                      <a:pt x="431" y="9827"/>
                      <a:pt x="530" y="9919"/>
                    </a:cubicBezTo>
                    <a:cubicBezTo>
                      <a:pt x="715" y="10103"/>
                      <a:pt x="914" y="10280"/>
                      <a:pt x="1121" y="10441"/>
                    </a:cubicBezTo>
                    <a:cubicBezTo>
                      <a:pt x="1536" y="10764"/>
                      <a:pt x="1973" y="11055"/>
                      <a:pt x="2442" y="11301"/>
                    </a:cubicBezTo>
                    <a:cubicBezTo>
                      <a:pt x="2672" y="11431"/>
                      <a:pt x="2910" y="11546"/>
                      <a:pt x="3156" y="11646"/>
                    </a:cubicBezTo>
                    <a:cubicBezTo>
                      <a:pt x="3401" y="11738"/>
                      <a:pt x="3654" y="11823"/>
                      <a:pt x="3908" y="11884"/>
                    </a:cubicBezTo>
                    <a:cubicBezTo>
                      <a:pt x="4414" y="12030"/>
                      <a:pt x="4944" y="12107"/>
                      <a:pt x="5466" y="12130"/>
                    </a:cubicBezTo>
                    <a:cubicBezTo>
                      <a:pt x="5526" y="12131"/>
                      <a:pt x="5586" y="12132"/>
                      <a:pt x="5646" y="12132"/>
                    </a:cubicBezTo>
                    <a:cubicBezTo>
                      <a:pt x="5852" y="12132"/>
                      <a:pt x="6056" y="12121"/>
                      <a:pt x="6264" y="12091"/>
                    </a:cubicBezTo>
                    <a:cubicBezTo>
                      <a:pt x="6395" y="12076"/>
                      <a:pt x="6525" y="12045"/>
                      <a:pt x="6656" y="12030"/>
                    </a:cubicBezTo>
                    <a:cubicBezTo>
                      <a:pt x="6786" y="12007"/>
                      <a:pt x="6909" y="11969"/>
                      <a:pt x="7039" y="11930"/>
                    </a:cubicBezTo>
                    <a:cubicBezTo>
                      <a:pt x="7293" y="11853"/>
                      <a:pt x="7538" y="11754"/>
                      <a:pt x="7776" y="11631"/>
                    </a:cubicBezTo>
                    <a:cubicBezTo>
                      <a:pt x="8014" y="11500"/>
                      <a:pt x="8237" y="11339"/>
                      <a:pt x="8421" y="11147"/>
                    </a:cubicBezTo>
                    <a:cubicBezTo>
                      <a:pt x="8789" y="10756"/>
                      <a:pt x="9066" y="10288"/>
                      <a:pt x="9212" y="9773"/>
                    </a:cubicBezTo>
                    <a:cubicBezTo>
                      <a:pt x="9281" y="9512"/>
                      <a:pt x="9327" y="9251"/>
                      <a:pt x="9342" y="8983"/>
                    </a:cubicBezTo>
                    <a:cubicBezTo>
                      <a:pt x="9349" y="8734"/>
                      <a:pt x="9337" y="8485"/>
                      <a:pt x="9292" y="8242"/>
                    </a:cubicBezTo>
                    <a:lnTo>
                      <a:pt x="9292" y="8242"/>
                    </a:lnTo>
                    <a:cubicBezTo>
                      <a:pt x="9324" y="8218"/>
                      <a:pt x="9355" y="8192"/>
                      <a:pt x="9381" y="8161"/>
                    </a:cubicBezTo>
                    <a:cubicBezTo>
                      <a:pt x="9427" y="8123"/>
                      <a:pt x="9465" y="8077"/>
                      <a:pt x="9496" y="8031"/>
                    </a:cubicBezTo>
                    <a:cubicBezTo>
                      <a:pt x="9534" y="7993"/>
                      <a:pt x="9572" y="7947"/>
                      <a:pt x="9603" y="7900"/>
                    </a:cubicBezTo>
                    <a:cubicBezTo>
                      <a:pt x="9634" y="7854"/>
                      <a:pt x="9665" y="7808"/>
                      <a:pt x="9695" y="7755"/>
                    </a:cubicBezTo>
                    <a:cubicBezTo>
                      <a:pt x="9810" y="7563"/>
                      <a:pt x="9910" y="7363"/>
                      <a:pt x="9987" y="7148"/>
                    </a:cubicBezTo>
                    <a:cubicBezTo>
                      <a:pt x="10133" y="6734"/>
                      <a:pt x="10233" y="6296"/>
                      <a:pt x="10271" y="5859"/>
                    </a:cubicBezTo>
                    <a:cubicBezTo>
                      <a:pt x="10294" y="5636"/>
                      <a:pt x="10309" y="5414"/>
                      <a:pt x="10302" y="5199"/>
                    </a:cubicBezTo>
                    <a:cubicBezTo>
                      <a:pt x="10302" y="4976"/>
                      <a:pt x="10294" y="4753"/>
                      <a:pt x="10271" y="4539"/>
                    </a:cubicBezTo>
                    <a:cubicBezTo>
                      <a:pt x="10240" y="4316"/>
                      <a:pt x="10225" y="4101"/>
                      <a:pt x="10202" y="3886"/>
                    </a:cubicBezTo>
                    <a:cubicBezTo>
                      <a:pt x="10179" y="3664"/>
                      <a:pt x="10140" y="3449"/>
                      <a:pt x="10094" y="3234"/>
                    </a:cubicBezTo>
                    <a:cubicBezTo>
                      <a:pt x="9987" y="2804"/>
                      <a:pt x="9818" y="2389"/>
                      <a:pt x="9595" y="2013"/>
                    </a:cubicBezTo>
                    <a:cubicBezTo>
                      <a:pt x="9473" y="1821"/>
                      <a:pt x="9342" y="1645"/>
                      <a:pt x="9196" y="1484"/>
                    </a:cubicBezTo>
                    <a:cubicBezTo>
                      <a:pt x="9050" y="1315"/>
                      <a:pt x="8889" y="1161"/>
                      <a:pt x="8720" y="1023"/>
                    </a:cubicBezTo>
                    <a:cubicBezTo>
                      <a:pt x="8375" y="747"/>
                      <a:pt x="7991" y="524"/>
                      <a:pt x="7584" y="355"/>
                    </a:cubicBezTo>
                    <a:cubicBezTo>
                      <a:pt x="7178" y="179"/>
                      <a:pt x="6748" y="64"/>
                      <a:pt x="6318" y="2"/>
                    </a:cubicBezTo>
                    <a:cubicBezTo>
                      <a:pt x="6314" y="1"/>
                      <a:pt x="6309" y="0"/>
                      <a:pt x="6305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" name="Google Shape;569;p20">
                <a:extLst>
                  <a:ext uri="{FF2B5EF4-FFF2-40B4-BE49-F238E27FC236}">
                    <a16:creationId xmlns:a16="http://schemas.microsoft.com/office/drawing/2014/main" id="{B4CCFFEA-0A16-0EEC-B4B9-8C80DB454F26}"/>
                  </a:ext>
                </a:extLst>
              </p:cNvPr>
              <p:cNvSpPr/>
              <p:nvPr/>
            </p:nvSpPr>
            <p:spPr>
              <a:xfrm>
                <a:off x="6475225" y="2176737"/>
                <a:ext cx="33463" cy="2991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258" y="1"/>
                    </a:moveTo>
                    <a:cubicBezTo>
                      <a:pt x="249" y="1"/>
                      <a:pt x="240" y="2"/>
                      <a:pt x="230" y="4"/>
                    </a:cubicBezTo>
                    <a:cubicBezTo>
                      <a:pt x="184" y="27"/>
                      <a:pt x="138" y="58"/>
                      <a:pt x="108" y="104"/>
                    </a:cubicBezTo>
                    <a:cubicBezTo>
                      <a:pt x="1" y="199"/>
                      <a:pt x="108" y="336"/>
                      <a:pt x="215" y="336"/>
                    </a:cubicBezTo>
                    <a:cubicBezTo>
                      <a:pt x="254" y="336"/>
                      <a:pt x="294" y="318"/>
                      <a:pt x="322" y="273"/>
                    </a:cubicBezTo>
                    <a:cubicBezTo>
                      <a:pt x="361" y="211"/>
                      <a:pt x="376" y="150"/>
                      <a:pt x="361" y="81"/>
                    </a:cubicBezTo>
                    <a:cubicBezTo>
                      <a:pt x="348" y="35"/>
                      <a:pt x="307" y="1"/>
                      <a:pt x="258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14" name="Google Shape;570;p20">
              <a:extLst>
                <a:ext uri="{FF2B5EF4-FFF2-40B4-BE49-F238E27FC236}">
                  <a16:creationId xmlns:a16="http://schemas.microsoft.com/office/drawing/2014/main" id="{FB184314-CE5A-905D-5396-2226B2C3E479}"/>
                </a:ext>
              </a:extLst>
            </p:cNvPr>
            <p:cNvGrpSpPr/>
            <p:nvPr/>
          </p:nvGrpSpPr>
          <p:grpSpPr>
            <a:xfrm rot="3267500">
              <a:off x="5889286" y="2057121"/>
              <a:ext cx="164641" cy="472820"/>
              <a:chOff x="5446808" y="4214847"/>
              <a:chExt cx="164640" cy="472816"/>
            </a:xfrm>
          </p:grpSpPr>
          <p:sp>
            <p:nvSpPr>
              <p:cNvPr id="17" name="Google Shape;571;p20">
                <a:extLst>
                  <a:ext uri="{FF2B5EF4-FFF2-40B4-BE49-F238E27FC236}">
                    <a16:creationId xmlns:a16="http://schemas.microsoft.com/office/drawing/2014/main" id="{869D77C3-50CF-8311-60A8-B4A017B17446}"/>
                  </a:ext>
                </a:extLst>
              </p:cNvPr>
              <p:cNvSpPr/>
              <p:nvPr/>
            </p:nvSpPr>
            <p:spPr>
              <a:xfrm>
                <a:off x="5460022" y="4214847"/>
                <a:ext cx="151425" cy="455692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6759" extrusionOk="0">
                    <a:moveTo>
                      <a:pt x="1486" y="0"/>
                    </a:moveTo>
                    <a:cubicBezTo>
                      <a:pt x="1468" y="0"/>
                      <a:pt x="1450" y="10"/>
                      <a:pt x="1455" y="29"/>
                    </a:cubicBezTo>
                    <a:cubicBezTo>
                      <a:pt x="1493" y="451"/>
                      <a:pt x="1654" y="835"/>
                      <a:pt x="1800" y="1234"/>
                    </a:cubicBezTo>
                    <a:cubicBezTo>
                      <a:pt x="2053" y="1917"/>
                      <a:pt x="2053" y="2731"/>
                      <a:pt x="1907" y="3437"/>
                    </a:cubicBezTo>
                    <a:cubicBezTo>
                      <a:pt x="1769" y="4112"/>
                      <a:pt x="1577" y="4780"/>
                      <a:pt x="1247" y="5387"/>
                    </a:cubicBezTo>
                    <a:cubicBezTo>
                      <a:pt x="979" y="5878"/>
                      <a:pt x="503" y="6170"/>
                      <a:pt x="96" y="6530"/>
                    </a:cubicBezTo>
                    <a:cubicBezTo>
                      <a:pt x="1" y="6613"/>
                      <a:pt x="89" y="6758"/>
                      <a:pt x="192" y="6758"/>
                    </a:cubicBezTo>
                    <a:cubicBezTo>
                      <a:pt x="214" y="6758"/>
                      <a:pt x="236" y="6752"/>
                      <a:pt x="257" y="6738"/>
                    </a:cubicBezTo>
                    <a:cubicBezTo>
                      <a:pt x="1370" y="5993"/>
                      <a:pt x="1854" y="5041"/>
                      <a:pt x="2046" y="3729"/>
                    </a:cubicBezTo>
                    <a:cubicBezTo>
                      <a:pt x="2153" y="3015"/>
                      <a:pt x="2245" y="2324"/>
                      <a:pt x="2153" y="1610"/>
                    </a:cubicBezTo>
                    <a:cubicBezTo>
                      <a:pt x="2084" y="1058"/>
                      <a:pt x="1777" y="497"/>
                      <a:pt x="1516" y="14"/>
                    </a:cubicBezTo>
                    <a:cubicBezTo>
                      <a:pt x="1510" y="5"/>
                      <a:pt x="1498" y="0"/>
                      <a:pt x="1486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" name="Google Shape;572;p20">
                <a:extLst>
                  <a:ext uri="{FF2B5EF4-FFF2-40B4-BE49-F238E27FC236}">
                    <a16:creationId xmlns:a16="http://schemas.microsoft.com/office/drawing/2014/main" id="{0585D3AD-3F29-CA96-904B-4B4C1B8C15DE}"/>
                  </a:ext>
                </a:extLst>
              </p:cNvPr>
              <p:cNvSpPr/>
              <p:nvPr/>
            </p:nvSpPr>
            <p:spPr>
              <a:xfrm>
                <a:off x="5446808" y="4579588"/>
                <a:ext cx="100995" cy="108074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1603" extrusionOk="0">
                    <a:moveTo>
                      <a:pt x="217" y="0"/>
                    </a:moveTo>
                    <a:cubicBezTo>
                      <a:pt x="192" y="0"/>
                      <a:pt x="166" y="16"/>
                      <a:pt x="162" y="46"/>
                    </a:cubicBezTo>
                    <a:cubicBezTo>
                      <a:pt x="92" y="506"/>
                      <a:pt x="0" y="1028"/>
                      <a:pt x="77" y="1489"/>
                    </a:cubicBezTo>
                    <a:cubicBezTo>
                      <a:pt x="96" y="1559"/>
                      <a:pt x="152" y="1602"/>
                      <a:pt x="218" y="1602"/>
                    </a:cubicBezTo>
                    <a:cubicBezTo>
                      <a:pt x="232" y="1602"/>
                      <a:pt x="247" y="1600"/>
                      <a:pt x="261" y="1596"/>
                    </a:cubicBezTo>
                    <a:lnTo>
                      <a:pt x="875" y="1435"/>
                    </a:lnTo>
                    <a:cubicBezTo>
                      <a:pt x="1052" y="1389"/>
                      <a:pt x="1251" y="1366"/>
                      <a:pt x="1405" y="1251"/>
                    </a:cubicBezTo>
                    <a:cubicBezTo>
                      <a:pt x="1497" y="1189"/>
                      <a:pt x="1459" y="1028"/>
                      <a:pt x="1344" y="1028"/>
                    </a:cubicBezTo>
                    <a:cubicBezTo>
                      <a:pt x="1320" y="1025"/>
                      <a:pt x="1296" y="1024"/>
                      <a:pt x="1272" y="1024"/>
                    </a:cubicBezTo>
                    <a:cubicBezTo>
                      <a:pt x="1107" y="1024"/>
                      <a:pt x="952" y="1089"/>
                      <a:pt x="791" y="1136"/>
                    </a:cubicBezTo>
                    <a:lnTo>
                      <a:pt x="346" y="1266"/>
                    </a:lnTo>
                    <a:cubicBezTo>
                      <a:pt x="323" y="852"/>
                      <a:pt x="484" y="399"/>
                      <a:pt x="269" y="30"/>
                    </a:cubicBezTo>
                    <a:cubicBezTo>
                      <a:pt x="259" y="10"/>
                      <a:pt x="238" y="0"/>
                      <a:pt x="217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26" name="Google Shape;575;p20">
            <a:extLst>
              <a:ext uri="{FF2B5EF4-FFF2-40B4-BE49-F238E27FC236}">
                <a16:creationId xmlns:a16="http://schemas.microsoft.com/office/drawing/2014/main" id="{0B908645-7637-C807-7D5D-0A49DE9D8329}"/>
              </a:ext>
            </a:extLst>
          </p:cNvPr>
          <p:cNvGrpSpPr/>
          <p:nvPr/>
        </p:nvGrpSpPr>
        <p:grpSpPr>
          <a:xfrm>
            <a:off x="1005078" y="727230"/>
            <a:ext cx="3119629" cy="2106944"/>
            <a:chOff x="1050895" y="1113419"/>
            <a:chExt cx="2123970" cy="1434493"/>
          </a:xfrm>
        </p:grpSpPr>
        <p:grpSp>
          <p:nvGrpSpPr>
            <p:cNvPr id="27" name="Google Shape;576;p20">
              <a:extLst>
                <a:ext uri="{FF2B5EF4-FFF2-40B4-BE49-F238E27FC236}">
                  <a16:creationId xmlns:a16="http://schemas.microsoft.com/office/drawing/2014/main" id="{D7E56ACF-AEC3-A8FB-C47C-8E3E6717A6CA}"/>
                </a:ext>
              </a:extLst>
            </p:cNvPr>
            <p:cNvGrpSpPr/>
            <p:nvPr/>
          </p:nvGrpSpPr>
          <p:grpSpPr>
            <a:xfrm rot="-1548700">
              <a:off x="3012321" y="2054027"/>
              <a:ext cx="162544" cy="383943"/>
              <a:chOff x="3706968" y="3973147"/>
              <a:chExt cx="162550" cy="383956"/>
            </a:xfrm>
          </p:grpSpPr>
          <p:sp>
            <p:nvSpPr>
              <p:cNvPr id="41" name="Google Shape;577;p20">
                <a:extLst>
                  <a:ext uri="{FF2B5EF4-FFF2-40B4-BE49-F238E27FC236}">
                    <a16:creationId xmlns:a16="http://schemas.microsoft.com/office/drawing/2014/main" id="{D2D1CBAC-5765-C07F-F71D-C17CC7D76F44}"/>
                  </a:ext>
                </a:extLst>
              </p:cNvPr>
              <p:cNvSpPr/>
              <p:nvPr/>
            </p:nvSpPr>
            <p:spPr>
              <a:xfrm>
                <a:off x="3706968" y="3973147"/>
                <a:ext cx="127154" cy="34323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5091" extrusionOk="0">
                    <a:moveTo>
                      <a:pt x="230" y="0"/>
                    </a:moveTo>
                    <a:cubicBezTo>
                      <a:pt x="222" y="0"/>
                      <a:pt x="216" y="4"/>
                      <a:pt x="216" y="14"/>
                    </a:cubicBezTo>
                    <a:cubicBezTo>
                      <a:pt x="39" y="935"/>
                      <a:pt x="1" y="1795"/>
                      <a:pt x="193" y="2724"/>
                    </a:cubicBezTo>
                    <a:cubicBezTo>
                      <a:pt x="369" y="3560"/>
                      <a:pt x="868" y="4673"/>
                      <a:pt x="1666" y="5080"/>
                    </a:cubicBezTo>
                    <a:cubicBezTo>
                      <a:pt x="1683" y="5088"/>
                      <a:pt x="1700" y="5091"/>
                      <a:pt x="1717" y="5091"/>
                    </a:cubicBezTo>
                    <a:cubicBezTo>
                      <a:pt x="1803" y="5091"/>
                      <a:pt x="1885" y="5001"/>
                      <a:pt x="1828" y="4911"/>
                    </a:cubicBezTo>
                    <a:cubicBezTo>
                      <a:pt x="1628" y="4581"/>
                      <a:pt x="1344" y="4320"/>
                      <a:pt x="1137" y="4005"/>
                    </a:cubicBezTo>
                    <a:cubicBezTo>
                      <a:pt x="845" y="3591"/>
                      <a:pt x="692" y="3107"/>
                      <a:pt x="561" y="2624"/>
                    </a:cubicBezTo>
                    <a:cubicBezTo>
                      <a:pt x="331" y="1795"/>
                      <a:pt x="269" y="874"/>
                      <a:pt x="254" y="22"/>
                    </a:cubicBezTo>
                    <a:cubicBezTo>
                      <a:pt x="254" y="8"/>
                      <a:pt x="241" y="0"/>
                      <a:pt x="230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42" name="Google Shape;578;p20">
                <a:extLst>
                  <a:ext uri="{FF2B5EF4-FFF2-40B4-BE49-F238E27FC236}">
                    <a16:creationId xmlns:a16="http://schemas.microsoft.com/office/drawing/2014/main" id="{7E63BF16-4A83-5507-9C7B-EBBB233A4F44}"/>
                  </a:ext>
                </a:extLst>
              </p:cNvPr>
              <p:cNvSpPr/>
              <p:nvPr/>
            </p:nvSpPr>
            <p:spPr>
              <a:xfrm>
                <a:off x="3739127" y="4239927"/>
                <a:ext cx="130390" cy="117176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738" extrusionOk="0">
                    <a:moveTo>
                      <a:pt x="1696" y="0"/>
                    </a:moveTo>
                    <a:cubicBezTo>
                      <a:pt x="1643" y="0"/>
                      <a:pt x="1591" y="28"/>
                      <a:pt x="1558" y="95"/>
                    </a:cubicBezTo>
                    <a:cubicBezTo>
                      <a:pt x="1389" y="440"/>
                      <a:pt x="1427" y="877"/>
                      <a:pt x="1427" y="1277"/>
                    </a:cubicBezTo>
                    <a:cubicBezTo>
                      <a:pt x="1005" y="1154"/>
                      <a:pt x="667" y="793"/>
                      <a:pt x="222" y="724"/>
                    </a:cubicBezTo>
                    <a:cubicBezTo>
                      <a:pt x="211" y="722"/>
                      <a:pt x="201" y="721"/>
                      <a:pt x="191" y="721"/>
                    </a:cubicBezTo>
                    <a:cubicBezTo>
                      <a:pt x="59" y="721"/>
                      <a:pt x="1" y="898"/>
                      <a:pt x="115" y="970"/>
                    </a:cubicBezTo>
                    <a:cubicBezTo>
                      <a:pt x="591" y="1277"/>
                      <a:pt x="1051" y="1699"/>
                      <a:pt x="1635" y="1737"/>
                    </a:cubicBezTo>
                    <a:cubicBezTo>
                      <a:pt x="1757" y="1737"/>
                      <a:pt x="1849" y="1645"/>
                      <a:pt x="1857" y="1522"/>
                    </a:cubicBezTo>
                    <a:cubicBezTo>
                      <a:pt x="1872" y="1300"/>
                      <a:pt x="1880" y="1069"/>
                      <a:pt x="1880" y="839"/>
                    </a:cubicBezTo>
                    <a:cubicBezTo>
                      <a:pt x="1888" y="616"/>
                      <a:pt x="1934" y="402"/>
                      <a:pt x="1903" y="187"/>
                    </a:cubicBezTo>
                    <a:cubicBezTo>
                      <a:pt x="1888" y="84"/>
                      <a:pt x="1790" y="0"/>
                      <a:pt x="1696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29" name="Google Shape;580;p20">
              <a:extLst>
                <a:ext uri="{FF2B5EF4-FFF2-40B4-BE49-F238E27FC236}">
                  <a16:creationId xmlns:a16="http://schemas.microsoft.com/office/drawing/2014/main" id="{74F2B3C5-2700-CB59-1366-49C99BB7B59B}"/>
                </a:ext>
              </a:extLst>
            </p:cNvPr>
            <p:cNvGrpSpPr/>
            <p:nvPr/>
          </p:nvGrpSpPr>
          <p:grpSpPr>
            <a:xfrm>
              <a:off x="1050895" y="1113419"/>
              <a:ext cx="1809063" cy="1434493"/>
              <a:chOff x="3013014" y="1028700"/>
              <a:chExt cx="1144252" cy="925002"/>
            </a:xfrm>
          </p:grpSpPr>
          <p:sp>
            <p:nvSpPr>
              <p:cNvPr id="32" name="Google Shape;581;p20">
                <a:extLst>
                  <a:ext uri="{FF2B5EF4-FFF2-40B4-BE49-F238E27FC236}">
                    <a16:creationId xmlns:a16="http://schemas.microsoft.com/office/drawing/2014/main" id="{4C5374E8-A9D3-18E0-8A57-9B784DF99C67}"/>
                  </a:ext>
                </a:extLst>
              </p:cNvPr>
              <p:cNvSpPr/>
              <p:nvPr/>
            </p:nvSpPr>
            <p:spPr>
              <a:xfrm>
                <a:off x="3013014" y="1054387"/>
                <a:ext cx="1144252" cy="870932"/>
              </a:xfrm>
              <a:custGeom>
                <a:avLst/>
                <a:gdLst/>
                <a:ahLst/>
                <a:cxnLst/>
                <a:rect l="l" t="t" r="r" b="b"/>
                <a:pathLst>
                  <a:path w="16972" h="12918" extrusionOk="0">
                    <a:moveTo>
                      <a:pt x="4453" y="10934"/>
                    </a:moveTo>
                    <a:cubicBezTo>
                      <a:pt x="4575" y="10942"/>
                      <a:pt x="4575" y="11126"/>
                      <a:pt x="4453" y="11134"/>
                    </a:cubicBezTo>
                    <a:cubicBezTo>
                      <a:pt x="4330" y="11126"/>
                      <a:pt x="4330" y="10942"/>
                      <a:pt x="4453" y="10934"/>
                    </a:cubicBezTo>
                    <a:close/>
                    <a:moveTo>
                      <a:pt x="3962" y="11052"/>
                    </a:moveTo>
                    <a:cubicBezTo>
                      <a:pt x="3998" y="11052"/>
                      <a:pt x="4035" y="11065"/>
                      <a:pt x="4069" y="11095"/>
                    </a:cubicBezTo>
                    <a:cubicBezTo>
                      <a:pt x="4115" y="11126"/>
                      <a:pt x="4145" y="11164"/>
                      <a:pt x="4176" y="11210"/>
                    </a:cubicBezTo>
                    <a:cubicBezTo>
                      <a:pt x="4233" y="11329"/>
                      <a:pt x="4136" y="11453"/>
                      <a:pt x="4023" y="11453"/>
                    </a:cubicBezTo>
                    <a:cubicBezTo>
                      <a:pt x="3998" y="11453"/>
                      <a:pt x="3971" y="11447"/>
                      <a:pt x="3946" y="11433"/>
                    </a:cubicBezTo>
                    <a:cubicBezTo>
                      <a:pt x="3900" y="11410"/>
                      <a:pt x="3861" y="11379"/>
                      <a:pt x="3831" y="11341"/>
                    </a:cubicBezTo>
                    <a:cubicBezTo>
                      <a:pt x="3723" y="11215"/>
                      <a:pt x="3835" y="11052"/>
                      <a:pt x="3962" y="11052"/>
                    </a:cubicBezTo>
                    <a:close/>
                    <a:moveTo>
                      <a:pt x="5073" y="11270"/>
                    </a:moveTo>
                    <a:cubicBezTo>
                      <a:pt x="5086" y="11270"/>
                      <a:pt x="5099" y="11273"/>
                      <a:pt x="5113" y="11279"/>
                    </a:cubicBezTo>
                    <a:cubicBezTo>
                      <a:pt x="5120" y="11279"/>
                      <a:pt x="5128" y="11279"/>
                      <a:pt x="5128" y="11287"/>
                    </a:cubicBezTo>
                    <a:lnTo>
                      <a:pt x="5166" y="11287"/>
                    </a:lnTo>
                    <a:cubicBezTo>
                      <a:pt x="5197" y="11287"/>
                      <a:pt x="5220" y="11287"/>
                      <a:pt x="5243" y="11295"/>
                    </a:cubicBezTo>
                    <a:cubicBezTo>
                      <a:pt x="5320" y="11318"/>
                      <a:pt x="5374" y="11402"/>
                      <a:pt x="5351" y="11479"/>
                    </a:cubicBezTo>
                    <a:cubicBezTo>
                      <a:pt x="5328" y="11548"/>
                      <a:pt x="5274" y="11594"/>
                      <a:pt x="5205" y="11594"/>
                    </a:cubicBezTo>
                    <a:cubicBezTo>
                      <a:pt x="5105" y="11594"/>
                      <a:pt x="5021" y="11548"/>
                      <a:pt x="4974" y="11456"/>
                    </a:cubicBezTo>
                    <a:cubicBezTo>
                      <a:pt x="4935" y="11383"/>
                      <a:pt x="4992" y="11270"/>
                      <a:pt x="5073" y="11270"/>
                    </a:cubicBezTo>
                    <a:close/>
                    <a:moveTo>
                      <a:pt x="4593" y="11554"/>
                    </a:moveTo>
                    <a:cubicBezTo>
                      <a:pt x="4651" y="11554"/>
                      <a:pt x="4711" y="11568"/>
                      <a:pt x="4767" y="11594"/>
                    </a:cubicBezTo>
                    <a:cubicBezTo>
                      <a:pt x="4844" y="11640"/>
                      <a:pt x="4875" y="11740"/>
                      <a:pt x="4829" y="11824"/>
                    </a:cubicBezTo>
                    <a:cubicBezTo>
                      <a:pt x="4793" y="11878"/>
                      <a:pt x="4738" y="11909"/>
                      <a:pt x="4683" y="11909"/>
                    </a:cubicBezTo>
                    <a:cubicBezTo>
                      <a:pt x="4668" y="11909"/>
                      <a:pt x="4652" y="11906"/>
                      <a:pt x="4637" y="11901"/>
                    </a:cubicBezTo>
                    <a:cubicBezTo>
                      <a:pt x="4598" y="11894"/>
                      <a:pt x="4560" y="11878"/>
                      <a:pt x="4522" y="11863"/>
                    </a:cubicBezTo>
                    <a:lnTo>
                      <a:pt x="4522" y="11863"/>
                    </a:lnTo>
                    <a:cubicBezTo>
                      <a:pt x="4529" y="11867"/>
                      <a:pt x="4532" y="11868"/>
                      <a:pt x="4531" y="11868"/>
                    </a:cubicBezTo>
                    <a:cubicBezTo>
                      <a:pt x="4529" y="11868"/>
                      <a:pt x="4499" y="11855"/>
                      <a:pt x="4499" y="11855"/>
                    </a:cubicBezTo>
                    <a:lnTo>
                      <a:pt x="4460" y="11847"/>
                    </a:lnTo>
                    <a:cubicBezTo>
                      <a:pt x="4322" y="11809"/>
                      <a:pt x="4322" y="11617"/>
                      <a:pt x="4460" y="11579"/>
                    </a:cubicBezTo>
                    <a:cubicBezTo>
                      <a:pt x="4503" y="11562"/>
                      <a:pt x="4548" y="11554"/>
                      <a:pt x="4593" y="11554"/>
                    </a:cubicBezTo>
                    <a:close/>
                    <a:moveTo>
                      <a:pt x="5443" y="11767"/>
                    </a:moveTo>
                    <a:cubicBezTo>
                      <a:pt x="5466" y="11767"/>
                      <a:pt x="5489" y="11773"/>
                      <a:pt x="5512" y="11786"/>
                    </a:cubicBezTo>
                    <a:cubicBezTo>
                      <a:pt x="5527" y="11794"/>
                      <a:pt x="5550" y="11801"/>
                      <a:pt x="5573" y="11801"/>
                    </a:cubicBezTo>
                    <a:cubicBezTo>
                      <a:pt x="5650" y="11824"/>
                      <a:pt x="5688" y="11901"/>
                      <a:pt x="5665" y="11978"/>
                    </a:cubicBezTo>
                    <a:cubicBezTo>
                      <a:pt x="5646" y="12035"/>
                      <a:pt x="5591" y="12076"/>
                      <a:pt x="5533" y="12076"/>
                    </a:cubicBezTo>
                    <a:cubicBezTo>
                      <a:pt x="5521" y="12076"/>
                      <a:pt x="5509" y="12074"/>
                      <a:pt x="5496" y="12070"/>
                    </a:cubicBezTo>
                    <a:cubicBezTo>
                      <a:pt x="5443" y="12055"/>
                      <a:pt x="5389" y="12024"/>
                      <a:pt x="5358" y="11986"/>
                    </a:cubicBezTo>
                    <a:cubicBezTo>
                      <a:pt x="5305" y="11932"/>
                      <a:pt x="5305" y="11855"/>
                      <a:pt x="5358" y="11801"/>
                    </a:cubicBezTo>
                    <a:cubicBezTo>
                      <a:pt x="5381" y="11779"/>
                      <a:pt x="5411" y="11767"/>
                      <a:pt x="5443" y="11767"/>
                    </a:cubicBezTo>
                    <a:close/>
                    <a:moveTo>
                      <a:pt x="10514" y="1"/>
                    </a:moveTo>
                    <a:cubicBezTo>
                      <a:pt x="8431" y="1"/>
                      <a:pt x="6717" y="864"/>
                      <a:pt x="6717" y="864"/>
                    </a:cubicBezTo>
                    <a:cubicBezTo>
                      <a:pt x="6717" y="864"/>
                      <a:pt x="5744" y="206"/>
                      <a:pt x="4491" y="206"/>
                    </a:cubicBezTo>
                    <a:cubicBezTo>
                      <a:pt x="3942" y="206"/>
                      <a:pt x="3339" y="332"/>
                      <a:pt x="2741" y="695"/>
                    </a:cubicBezTo>
                    <a:cubicBezTo>
                      <a:pt x="768" y="1884"/>
                      <a:pt x="185" y="4295"/>
                      <a:pt x="1375" y="5722"/>
                    </a:cubicBezTo>
                    <a:cubicBezTo>
                      <a:pt x="1375" y="5722"/>
                      <a:pt x="1006" y="7288"/>
                      <a:pt x="1720" y="8033"/>
                    </a:cubicBezTo>
                    <a:cubicBezTo>
                      <a:pt x="1720" y="8033"/>
                      <a:pt x="1" y="10097"/>
                      <a:pt x="3792" y="12116"/>
                    </a:cubicBezTo>
                    <a:cubicBezTo>
                      <a:pt x="4909" y="12708"/>
                      <a:pt x="5968" y="12918"/>
                      <a:pt x="6909" y="12918"/>
                    </a:cubicBezTo>
                    <a:cubicBezTo>
                      <a:pt x="9202" y="12918"/>
                      <a:pt x="10793" y="11671"/>
                      <a:pt x="10793" y="11671"/>
                    </a:cubicBezTo>
                    <a:cubicBezTo>
                      <a:pt x="10793" y="11671"/>
                      <a:pt x="11888" y="12012"/>
                      <a:pt x="13058" y="12012"/>
                    </a:cubicBezTo>
                    <a:cubicBezTo>
                      <a:pt x="14064" y="12012"/>
                      <a:pt x="15125" y="11760"/>
                      <a:pt x="15590" y="10819"/>
                    </a:cubicBezTo>
                    <a:cubicBezTo>
                      <a:pt x="16810" y="8340"/>
                      <a:pt x="15498" y="6897"/>
                      <a:pt x="15498" y="6897"/>
                    </a:cubicBezTo>
                    <a:cubicBezTo>
                      <a:pt x="15498" y="6897"/>
                      <a:pt x="16972" y="3320"/>
                      <a:pt x="14293" y="1240"/>
                    </a:cubicBezTo>
                    <a:cubicBezTo>
                      <a:pt x="13087" y="298"/>
                      <a:pt x="11737" y="1"/>
                      <a:pt x="10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3" name="Google Shape;582;p20">
                <a:extLst>
                  <a:ext uri="{FF2B5EF4-FFF2-40B4-BE49-F238E27FC236}">
                    <a16:creationId xmlns:a16="http://schemas.microsoft.com/office/drawing/2014/main" id="{76CAD8B7-53BE-E912-844B-A9796419E9B0}"/>
                  </a:ext>
                </a:extLst>
              </p:cNvPr>
              <p:cNvSpPr/>
              <p:nvPr/>
            </p:nvSpPr>
            <p:spPr>
              <a:xfrm>
                <a:off x="3039915" y="1028700"/>
                <a:ext cx="375799" cy="381125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5653" extrusionOk="0">
                    <a:moveTo>
                      <a:pt x="3603" y="1"/>
                    </a:moveTo>
                    <a:cubicBezTo>
                      <a:pt x="3466" y="1"/>
                      <a:pt x="3329" y="9"/>
                      <a:pt x="3194" y="24"/>
                    </a:cubicBezTo>
                    <a:cubicBezTo>
                      <a:pt x="2787" y="70"/>
                      <a:pt x="2396" y="193"/>
                      <a:pt x="2035" y="377"/>
                    </a:cubicBezTo>
                    <a:cubicBezTo>
                      <a:pt x="1682" y="569"/>
                      <a:pt x="1359" y="830"/>
                      <a:pt x="1106" y="1137"/>
                    </a:cubicBezTo>
                    <a:lnTo>
                      <a:pt x="1006" y="1260"/>
                    </a:lnTo>
                    <a:cubicBezTo>
                      <a:pt x="976" y="1298"/>
                      <a:pt x="953" y="1337"/>
                      <a:pt x="922" y="1383"/>
                    </a:cubicBezTo>
                    <a:lnTo>
                      <a:pt x="753" y="1628"/>
                    </a:lnTo>
                    <a:lnTo>
                      <a:pt x="715" y="1690"/>
                    </a:lnTo>
                    <a:lnTo>
                      <a:pt x="676" y="1751"/>
                    </a:lnTo>
                    <a:lnTo>
                      <a:pt x="607" y="1882"/>
                    </a:lnTo>
                    <a:lnTo>
                      <a:pt x="538" y="2020"/>
                    </a:lnTo>
                    <a:cubicBezTo>
                      <a:pt x="507" y="2058"/>
                      <a:pt x="484" y="2104"/>
                      <a:pt x="469" y="2150"/>
                    </a:cubicBezTo>
                    <a:lnTo>
                      <a:pt x="354" y="2427"/>
                    </a:lnTo>
                    <a:cubicBezTo>
                      <a:pt x="308" y="2511"/>
                      <a:pt x="292" y="2611"/>
                      <a:pt x="254" y="2703"/>
                    </a:cubicBezTo>
                    <a:cubicBezTo>
                      <a:pt x="223" y="2795"/>
                      <a:pt x="193" y="2895"/>
                      <a:pt x="170" y="2995"/>
                    </a:cubicBezTo>
                    <a:cubicBezTo>
                      <a:pt x="147" y="3087"/>
                      <a:pt x="116" y="3187"/>
                      <a:pt x="93" y="3279"/>
                    </a:cubicBezTo>
                    <a:cubicBezTo>
                      <a:pt x="16" y="3670"/>
                      <a:pt x="1" y="4077"/>
                      <a:pt x="62" y="4476"/>
                    </a:cubicBezTo>
                    <a:cubicBezTo>
                      <a:pt x="108" y="4875"/>
                      <a:pt x="231" y="5259"/>
                      <a:pt x="415" y="5612"/>
                    </a:cubicBezTo>
                    <a:cubicBezTo>
                      <a:pt x="428" y="5641"/>
                      <a:pt x="451" y="5653"/>
                      <a:pt x="474" y="5653"/>
                    </a:cubicBezTo>
                    <a:cubicBezTo>
                      <a:pt x="519" y="5653"/>
                      <a:pt x="563" y="5609"/>
                      <a:pt x="538" y="5558"/>
                    </a:cubicBezTo>
                    <a:cubicBezTo>
                      <a:pt x="469" y="5382"/>
                      <a:pt x="408" y="5198"/>
                      <a:pt x="362" y="5013"/>
                    </a:cubicBezTo>
                    <a:cubicBezTo>
                      <a:pt x="323" y="4829"/>
                      <a:pt x="285" y="4645"/>
                      <a:pt x="262" y="4453"/>
                    </a:cubicBezTo>
                    <a:cubicBezTo>
                      <a:pt x="254" y="4353"/>
                      <a:pt x="239" y="4261"/>
                      <a:pt x="239" y="4161"/>
                    </a:cubicBezTo>
                    <a:cubicBezTo>
                      <a:pt x="239" y="4069"/>
                      <a:pt x="231" y="3969"/>
                      <a:pt x="231" y="3877"/>
                    </a:cubicBezTo>
                    <a:cubicBezTo>
                      <a:pt x="239" y="3778"/>
                      <a:pt x="231" y="3685"/>
                      <a:pt x="239" y="3586"/>
                    </a:cubicBezTo>
                    <a:lnTo>
                      <a:pt x="262" y="3302"/>
                    </a:lnTo>
                    <a:cubicBezTo>
                      <a:pt x="315" y="2918"/>
                      <a:pt x="431" y="2549"/>
                      <a:pt x="607" y="2212"/>
                    </a:cubicBezTo>
                    <a:cubicBezTo>
                      <a:pt x="622" y="2166"/>
                      <a:pt x="646" y="2120"/>
                      <a:pt x="676" y="2081"/>
                    </a:cubicBezTo>
                    <a:lnTo>
                      <a:pt x="745" y="1958"/>
                    </a:lnTo>
                    <a:lnTo>
                      <a:pt x="822" y="1836"/>
                    </a:lnTo>
                    <a:lnTo>
                      <a:pt x="860" y="1774"/>
                    </a:lnTo>
                    <a:lnTo>
                      <a:pt x="906" y="1721"/>
                    </a:lnTo>
                    <a:lnTo>
                      <a:pt x="1075" y="1490"/>
                    </a:lnTo>
                    <a:cubicBezTo>
                      <a:pt x="1106" y="1452"/>
                      <a:pt x="1137" y="1413"/>
                      <a:pt x="1167" y="1375"/>
                    </a:cubicBezTo>
                    <a:lnTo>
                      <a:pt x="1260" y="1268"/>
                    </a:lnTo>
                    <a:cubicBezTo>
                      <a:pt x="1321" y="1191"/>
                      <a:pt x="1390" y="1129"/>
                      <a:pt x="1459" y="1060"/>
                    </a:cubicBezTo>
                    <a:cubicBezTo>
                      <a:pt x="1528" y="999"/>
                      <a:pt x="1597" y="938"/>
                      <a:pt x="1674" y="876"/>
                    </a:cubicBezTo>
                    <a:cubicBezTo>
                      <a:pt x="1820" y="761"/>
                      <a:pt x="1981" y="661"/>
                      <a:pt x="2142" y="569"/>
                    </a:cubicBezTo>
                    <a:cubicBezTo>
                      <a:pt x="2480" y="400"/>
                      <a:pt x="2848" y="293"/>
                      <a:pt x="3225" y="270"/>
                    </a:cubicBezTo>
                    <a:cubicBezTo>
                      <a:pt x="3301" y="267"/>
                      <a:pt x="3377" y="265"/>
                      <a:pt x="3453" y="265"/>
                    </a:cubicBezTo>
                    <a:cubicBezTo>
                      <a:pt x="4136" y="265"/>
                      <a:pt x="4816" y="389"/>
                      <a:pt x="5458" y="631"/>
                    </a:cubicBezTo>
                    <a:cubicBezTo>
                      <a:pt x="5466" y="633"/>
                      <a:pt x="5473" y="634"/>
                      <a:pt x="5480" y="634"/>
                    </a:cubicBezTo>
                    <a:cubicBezTo>
                      <a:pt x="5537" y="634"/>
                      <a:pt x="5573" y="557"/>
                      <a:pt x="5512" y="515"/>
                    </a:cubicBezTo>
                    <a:cubicBezTo>
                      <a:pt x="5343" y="416"/>
                      <a:pt x="5159" y="324"/>
                      <a:pt x="4975" y="254"/>
                    </a:cubicBezTo>
                    <a:cubicBezTo>
                      <a:pt x="4783" y="185"/>
                      <a:pt x="4591" y="132"/>
                      <a:pt x="4399" y="86"/>
                    </a:cubicBezTo>
                    <a:cubicBezTo>
                      <a:pt x="4135" y="30"/>
                      <a:pt x="3869" y="1"/>
                      <a:pt x="3603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4" name="Google Shape;583;p20">
                <a:extLst>
                  <a:ext uri="{FF2B5EF4-FFF2-40B4-BE49-F238E27FC236}">
                    <a16:creationId xmlns:a16="http://schemas.microsoft.com/office/drawing/2014/main" id="{6C6D6948-E9F1-E657-6D58-0B4652575659}"/>
                  </a:ext>
                </a:extLst>
              </p:cNvPr>
              <p:cNvSpPr/>
              <p:nvPr/>
            </p:nvSpPr>
            <p:spPr>
              <a:xfrm>
                <a:off x="3080299" y="1190710"/>
                <a:ext cx="1010221" cy="762992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11317" extrusionOk="0">
                    <a:moveTo>
                      <a:pt x="14012" y="1"/>
                    </a:moveTo>
                    <a:cubicBezTo>
                      <a:pt x="13972" y="1"/>
                      <a:pt x="13935" y="50"/>
                      <a:pt x="13970" y="85"/>
                    </a:cubicBezTo>
                    <a:cubicBezTo>
                      <a:pt x="14331" y="507"/>
                      <a:pt x="14569" y="1014"/>
                      <a:pt x="14676" y="1559"/>
                    </a:cubicBezTo>
                    <a:cubicBezTo>
                      <a:pt x="14784" y="2096"/>
                      <a:pt x="14791" y="2656"/>
                      <a:pt x="14722" y="3201"/>
                    </a:cubicBezTo>
                    <a:cubicBezTo>
                      <a:pt x="14692" y="3478"/>
                      <a:pt x="14638" y="3746"/>
                      <a:pt x="14577" y="4023"/>
                    </a:cubicBezTo>
                    <a:lnTo>
                      <a:pt x="14484" y="4429"/>
                    </a:lnTo>
                    <a:cubicBezTo>
                      <a:pt x="14454" y="4568"/>
                      <a:pt x="14415" y="4698"/>
                      <a:pt x="14400" y="4852"/>
                    </a:cubicBezTo>
                    <a:cubicBezTo>
                      <a:pt x="14400" y="4898"/>
                      <a:pt x="14392" y="4944"/>
                      <a:pt x="14400" y="4982"/>
                    </a:cubicBezTo>
                    <a:cubicBezTo>
                      <a:pt x="14400" y="5021"/>
                      <a:pt x="14415" y="5059"/>
                      <a:pt x="14415" y="5097"/>
                    </a:cubicBezTo>
                    <a:cubicBezTo>
                      <a:pt x="14423" y="5166"/>
                      <a:pt x="14446" y="5235"/>
                      <a:pt x="14461" y="5305"/>
                    </a:cubicBezTo>
                    <a:cubicBezTo>
                      <a:pt x="14500" y="5443"/>
                      <a:pt x="14538" y="5581"/>
                      <a:pt x="14569" y="5711"/>
                    </a:cubicBezTo>
                    <a:cubicBezTo>
                      <a:pt x="14638" y="5980"/>
                      <a:pt x="14676" y="6256"/>
                      <a:pt x="14684" y="6533"/>
                    </a:cubicBezTo>
                    <a:cubicBezTo>
                      <a:pt x="14692" y="6809"/>
                      <a:pt x="14661" y="7078"/>
                      <a:pt x="14600" y="7346"/>
                    </a:cubicBezTo>
                    <a:cubicBezTo>
                      <a:pt x="14561" y="7477"/>
                      <a:pt x="14523" y="7607"/>
                      <a:pt x="14469" y="7738"/>
                    </a:cubicBezTo>
                    <a:lnTo>
                      <a:pt x="14392" y="7930"/>
                    </a:lnTo>
                    <a:lnTo>
                      <a:pt x="14300" y="8114"/>
                    </a:lnTo>
                    <a:cubicBezTo>
                      <a:pt x="14239" y="8237"/>
                      <a:pt x="14162" y="8352"/>
                      <a:pt x="14085" y="8467"/>
                    </a:cubicBezTo>
                    <a:cubicBezTo>
                      <a:pt x="14055" y="8521"/>
                      <a:pt x="14009" y="8582"/>
                      <a:pt x="13970" y="8636"/>
                    </a:cubicBezTo>
                    <a:cubicBezTo>
                      <a:pt x="13932" y="8689"/>
                      <a:pt x="13886" y="8743"/>
                      <a:pt x="13840" y="8789"/>
                    </a:cubicBezTo>
                    <a:cubicBezTo>
                      <a:pt x="13663" y="8996"/>
                      <a:pt x="13456" y="9173"/>
                      <a:pt x="13233" y="9327"/>
                    </a:cubicBezTo>
                    <a:cubicBezTo>
                      <a:pt x="12538" y="9755"/>
                      <a:pt x="11707" y="9970"/>
                      <a:pt x="10865" y="9970"/>
                    </a:cubicBezTo>
                    <a:cubicBezTo>
                      <a:pt x="10593" y="9970"/>
                      <a:pt x="10319" y="9947"/>
                      <a:pt x="10048" y="9902"/>
                    </a:cubicBezTo>
                    <a:cubicBezTo>
                      <a:pt x="10034" y="9901"/>
                      <a:pt x="10020" y="9900"/>
                      <a:pt x="10006" y="9900"/>
                    </a:cubicBezTo>
                    <a:cubicBezTo>
                      <a:pt x="9936" y="9900"/>
                      <a:pt x="9866" y="9916"/>
                      <a:pt x="9802" y="9948"/>
                    </a:cubicBezTo>
                    <a:cubicBezTo>
                      <a:pt x="9733" y="9987"/>
                      <a:pt x="9672" y="10025"/>
                      <a:pt x="9610" y="10063"/>
                    </a:cubicBezTo>
                    <a:cubicBezTo>
                      <a:pt x="9488" y="10148"/>
                      <a:pt x="9380" y="10225"/>
                      <a:pt x="9265" y="10301"/>
                    </a:cubicBezTo>
                    <a:cubicBezTo>
                      <a:pt x="9027" y="10447"/>
                      <a:pt x="8781" y="10570"/>
                      <a:pt x="8528" y="10677"/>
                    </a:cubicBezTo>
                    <a:cubicBezTo>
                      <a:pt x="8275" y="10777"/>
                      <a:pt x="8006" y="10862"/>
                      <a:pt x="7745" y="10931"/>
                    </a:cubicBezTo>
                    <a:cubicBezTo>
                      <a:pt x="7607" y="10961"/>
                      <a:pt x="7477" y="11000"/>
                      <a:pt x="7338" y="11015"/>
                    </a:cubicBezTo>
                    <a:cubicBezTo>
                      <a:pt x="7200" y="11023"/>
                      <a:pt x="7062" y="11046"/>
                      <a:pt x="6924" y="11061"/>
                    </a:cubicBezTo>
                    <a:cubicBezTo>
                      <a:pt x="6745" y="11071"/>
                      <a:pt x="6565" y="11076"/>
                      <a:pt x="6386" y="11076"/>
                    </a:cubicBezTo>
                    <a:cubicBezTo>
                      <a:pt x="6013" y="11076"/>
                      <a:pt x="5639" y="11054"/>
                      <a:pt x="5266" y="11008"/>
                    </a:cubicBezTo>
                    <a:cubicBezTo>
                      <a:pt x="4713" y="10946"/>
                      <a:pt x="4168" y="10854"/>
                      <a:pt x="3623" y="10731"/>
                    </a:cubicBezTo>
                    <a:cubicBezTo>
                      <a:pt x="3078" y="10601"/>
                      <a:pt x="2556" y="10401"/>
                      <a:pt x="2065" y="10140"/>
                    </a:cubicBezTo>
                    <a:cubicBezTo>
                      <a:pt x="1582" y="9879"/>
                      <a:pt x="1144" y="9526"/>
                      <a:pt x="783" y="9104"/>
                    </a:cubicBezTo>
                    <a:cubicBezTo>
                      <a:pt x="430" y="8682"/>
                      <a:pt x="223" y="8160"/>
                      <a:pt x="185" y="7615"/>
                    </a:cubicBezTo>
                    <a:cubicBezTo>
                      <a:pt x="162" y="7062"/>
                      <a:pt x="300" y="6517"/>
                      <a:pt x="576" y="6049"/>
                    </a:cubicBezTo>
                    <a:cubicBezTo>
                      <a:pt x="591" y="6026"/>
                      <a:pt x="591" y="6003"/>
                      <a:pt x="576" y="5980"/>
                    </a:cubicBezTo>
                    <a:cubicBezTo>
                      <a:pt x="492" y="5780"/>
                      <a:pt x="430" y="5565"/>
                      <a:pt x="392" y="5351"/>
                    </a:cubicBezTo>
                    <a:cubicBezTo>
                      <a:pt x="354" y="5128"/>
                      <a:pt x="323" y="4905"/>
                      <a:pt x="315" y="4683"/>
                    </a:cubicBezTo>
                    <a:lnTo>
                      <a:pt x="323" y="4683"/>
                    </a:lnTo>
                    <a:cubicBezTo>
                      <a:pt x="323" y="4660"/>
                      <a:pt x="300" y="4637"/>
                      <a:pt x="269" y="4637"/>
                    </a:cubicBezTo>
                    <a:cubicBezTo>
                      <a:pt x="246" y="4637"/>
                      <a:pt x="223" y="4660"/>
                      <a:pt x="223" y="4690"/>
                    </a:cubicBezTo>
                    <a:cubicBezTo>
                      <a:pt x="231" y="4913"/>
                      <a:pt x="246" y="5143"/>
                      <a:pt x="277" y="5366"/>
                    </a:cubicBezTo>
                    <a:cubicBezTo>
                      <a:pt x="292" y="5481"/>
                      <a:pt x="315" y="5596"/>
                      <a:pt x="346" y="5711"/>
                    </a:cubicBezTo>
                    <a:cubicBezTo>
                      <a:pt x="366" y="5811"/>
                      <a:pt x="397" y="5904"/>
                      <a:pt x="440" y="5997"/>
                    </a:cubicBezTo>
                    <a:lnTo>
                      <a:pt x="440" y="5997"/>
                    </a:lnTo>
                    <a:cubicBezTo>
                      <a:pt x="290" y="6234"/>
                      <a:pt x="182" y="6491"/>
                      <a:pt x="116" y="6763"/>
                    </a:cubicBezTo>
                    <a:cubicBezTo>
                      <a:pt x="31" y="7039"/>
                      <a:pt x="0" y="7331"/>
                      <a:pt x="16" y="7623"/>
                    </a:cubicBezTo>
                    <a:cubicBezTo>
                      <a:pt x="54" y="8206"/>
                      <a:pt x="284" y="8766"/>
                      <a:pt x="668" y="9204"/>
                    </a:cubicBezTo>
                    <a:cubicBezTo>
                      <a:pt x="1044" y="9634"/>
                      <a:pt x="1497" y="9994"/>
                      <a:pt x="2004" y="10263"/>
                    </a:cubicBezTo>
                    <a:lnTo>
                      <a:pt x="2388" y="10455"/>
                    </a:lnTo>
                    <a:cubicBezTo>
                      <a:pt x="2518" y="10516"/>
                      <a:pt x="2649" y="10562"/>
                      <a:pt x="2779" y="10624"/>
                    </a:cubicBezTo>
                    <a:cubicBezTo>
                      <a:pt x="2910" y="10677"/>
                      <a:pt x="3040" y="10724"/>
                      <a:pt x="3178" y="10777"/>
                    </a:cubicBezTo>
                    <a:cubicBezTo>
                      <a:pt x="3240" y="10800"/>
                      <a:pt x="3309" y="10823"/>
                      <a:pt x="3378" y="10846"/>
                    </a:cubicBezTo>
                    <a:lnTo>
                      <a:pt x="3577" y="10915"/>
                    </a:lnTo>
                    <a:cubicBezTo>
                      <a:pt x="4115" y="11100"/>
                      <a:pt x="4675" y="11222"/>
                      <a:pt x="5243" y="11276"/>
                    </a:cubicBezTo>
                    <a:cubicBezTo>
                      <a:pt x="5527" y="11303"/>
                      <a:pt x="5811" y="11316"/>
                      <a:pt x="6095" y="11316"/>
                    </a:cubicBezTo>
                    <a:cubicBezTo>
                      <a:pt x="6379" y="11316"/>
                      <a:pt x="6663" y="11303"/>
                      <a:pt x="6947" y="11276"/>
                    </a:cubicBezTo>
                    <a:cubicBezTo>
                      <a:pt x="7085" y="11268"/>
                      <a:pt x="7239" y="11253"/>
                      <a:pt x="7377" y="11222"/>
                    </a:cubicBezTo>
                    <a:cubicBezTo>
                      <a:pt x="7515" y="11199"/>
                      <a:pt x="7661" y="11169"/>
                      <a:pt x="7799" y="11138"/>
                    </a:cubicBezTo>
                    <a:cubicBezTo>
                      <a:pt x="8075" y="11061"/>
                      <a:pt x="8344" y="10977"/>
                      <a:pt x="8613" y="10862"/>
                    </a:cubicBezTo>
                    <a:cubicBezTo>
                      <a:pt x="8874" y="10754"/>
                      <a:pt x="9127" y="10616"/>
                      <a:pt x="9365" y="10455"/>
                    </a:cubicBezTo>
                    <a:cubicBezTo>
                      <a:pt x="9488" y="10370"/>
                      <a:pt x="9603" y="10286"/>
                      <a:pt x="9710" y="10202"/>
                    </a:cubicBezTo>
                    <a:cubicBezTo>
                      <a:pt x="9802" y="10117"/>
                      <a:pt x="9917" y="10071"/>
                      <a:pt x="10040" y="10056"/>
                    </a:cubicBezTo>
                    <a:cubicBezTo>
                      <a:pt x="10360" y="10091"/>
                      <a:pt x="10683" y="10108"/>
                      <a:pt x="11007" y="10108"/>
                    </a:cubicBezTo>
                    <a:cubicBezTo>
                      <a:pt x="11250" y="10108"/>
                      <a:pt x="11493" y="10099"/>
                      <a:pt x="11737" y="10079"/>
                    </a:cubicBezTo>
                    <a:cubicBezTo>
                      <a:pt x="12028" y="10056"/>
                      <a:pt x="12312" y="9994"/>
                      <a:pt x="12581" y="9902"/>
                    </a:cubicBezTo>
                    <a:cubicBezTo>
                      <a:pt x="12857" y="9802"/>
                      <a:pt x="13118" y="9672"/>
                      <a:pt x="13356" y="9503"/>
                    </a:cubicBezTo>
                    <a:cubicBezTo>
                      <a:pt x="13594" y="9342"/>
                      <a:pt x="13817" y="9142"/>
                      <a:pt x="14001" y="8920"/>
                    </a:cubicBezTo>
                    <a:cubicBezTo>
                      <a:pt x="14047" y="8866"/>
                      <a:pt x="14093" y="8805"/>
                      <a:pt x="14131" y="8751"/>
                    </a:cubicBezTo>
                    <a:cubicBezTo>
                      <a:pt x="14177" y="8689"/>
                      <a:pt x="14216" y="8628"/>
                      <a:pt x="14254" y="8567"/>
                    </a:cubicBezTo>
                    <a:cubicBezTo>
                      <a:pt x="14331" y="8452"/>
                      <a:pt x="14408" y="8321"/>
                      <a:pt x="14469" y="8191"/>
                    </a:cubicBezTo>
                    <a:lnTo>
                      <a:pt x="14561" y="7999"/>
                    </a:lnTo>
                    <a:lnTo>
                      <a:pt x="14638" y="7799"/>
                    </a:lnTo>
                    <a:cubicBezTo>
                      <a:pt x="14791" y="7392"/>
                      <a:pt x="14868" y="6962"/>
                      <a:pt x="14853" y="6533"/>
                    </a:cubicBezTo>
                    <a:cubicBezTo>
                      <a:pt x="14845" y="6241"/>
                      <a:pt x="14815" y="5957"/>
                      <a:pt x="14753" y="5673"/>
                    </a:cubicBezTo>
                    <a:cubicBezTo>
                      <a:pt x="14730" y="5535"/>
                      <a:pt x="14699" y="5397"/>
                      <a:pt x="14669" y="5258"/>
                    </a:cubicBezTo>
                    <a:cubicBezTo>
                      <a:pt x="14653" y="5197"/>
                      <a:pt x="14638" y="5128"/>
                      <a:pt x="14630" y="5059"/>
                    </a:cubicBezTo>
                    <a:cubicBezTo>
                      <a:pt x="14630" y="5028"/>
                      <a:pt x="14623" y="4997"/>
                      <a:pt x="14623" y="4967"/>
                    </a:cubicBezTo>
                    <a:lnTo>
                      <a:pt x="14623" y="4882"/>
                    </a:lnTo>
                    <a:cubicBezTo>
                      <a:pt x="14646" y="4760"/>
                      <a:pt x="14684" y="4621"/>
                      <a:pt x="14722" y="4483"/>
                    </a:cubicBezTo>
                    <a:cubicBezTo>
                      <a:pt x="14753" y="4345"/>
                      <a:pt x="14791" y="4207"/>
                      <a:pt x="14815" y="4069"/>
                    </a:cubicBezTo>
                    <a:cubicBezTo>
                      <a:pt x="14868" y="3792"/>
                      <a:pt x="14922" y="3516"/>
                      <a:pt x="14945" y="3224"/>
                    </a:cubicBezTo>
                    <a:cubicBezTo>
                      <a:pt x="14976" y="2940"/>
                      <a:pt x="14983" y="2656"/>
                      <a:pt x="14976" y="2372"/>
                    </a:cubicBezTo>
                    <a:cubicBezTo>
                      <a:pt x="14968" y="2081"/>
                      <a:pt x="14922" y="1797"/>
                      <a:pt x="14861" y="1513"/>
                    </a:cubicBezTo>
                    <a:cubicBezTo>
                      <a:pt x="14730" y="952"/>
                      <a:pt x="14446" y="438"/>
                      <a:pt x="14047" y="16"/>
                    </a:cubicBezTo>
                    <a:cubicBezTo>
                      <a:pt x="14036" y="5"/>
                      <a:pt x="14024" y="1"/>
                      <a:pt x="14012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5" name="Google Shape;584;p20">
                <a:extLst>
                  <a:ext uri="{FF2B5EF4-FFF2-40B4-BE49-F238E27FC236}">
                    <a16:creationId xmlns:a16="http://schemas.microsoft.com/office/drawing/2014/main" id="{B70D643A-81A8-EB5C-9AE0-24D0A247DCCA}"/>
                  </a:ext>
                </a:extLst>
              </p:cNvPr>
              <p:cNvSpPr/>
              <p:nvPr/>
            </p:nvSpPr>
            <p:spPr>
              <a:xfrm>
                <a:off x="3522170" y="1042184"/>
                <a:ext cx="401216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091" extrusionOk="0">
                    <a:moveTo>
                      <a:pt x="3064" y="1"/>
                    </a:moveTo>
                    <a:cubicBezTo>
                      <a:pt x="2934" y="1"/>
                      <a:pt x="2811" y="8"/>
                      <a:pt x="2680" y="8"/>
                    </a:cubicBezTo>
                    <a:cubicBezTo>
                      <a:pt x="2650" y="12"/>
                      <a:pt x="2619" y="12"/>
                      <a:pt x="2587" y="12"/>
                    </a:cubicBezTo>
                    <a:cubicBezTo>
                      <a:pt x="2556" y="12"/>
                      <a:pt x="2523" y="12"/>
                      <a:pt x="2488" y="16"/>
                    </a:cubicBezTo>
                    <a:lnTo>
                      <a:pt x="2297" y="31"/>
                    </a:lnTo>
                    <a:cubicBezTo>
                      <a:pt x="2174" y="47"/>
                      <a:pt x="2043" y="47"/>
                      <a:pt x="1920" y="62"/>
                    </a:cubicBezTo>
                    <a:cubicBezTo>
                      <a:pt x="1798" y="85"/>
                      <a:pt x="1667" y="93"/>
                      <a:pt x="1544" y="101"/>
                    </a:cubicBezTo>
                    <a:cubicBezTo>
                      <a:pt x="1475" y="108"/>
                      <a:pt x="1414" y="108"/>
                      <a:pt x="1352" y="124"/>
                    </a:cubicBezTo>
                    <a:cubicBezTo>
                      <a:pt x="1291" y="131"/>
                      <a:pt x="1230" y="139"/>
                      <a:pt x="1168" y="154"/>
                    </a:cubicBezTo>
                    <a:cubicBezTo>
                      <a:pt x="1038" y="177"/>
                      <a:pt x="915" y="208"/>
                      <a:pt x="792" y="239"/>
                    </a:cubicBezTo>
                    <a:cubicBezTo>
                      <a:pt x="669" y="269"/>
                      <a:pt x="554" y="308"/>
                      <a:pt x="431" y="354"/>
                    </a:cubicBezTo>
                    <a:cubicBezTo>
                      <a:pt x="316" y="392"/>
                      <a:pt x="193" y="438"/>
                      <a:pt x="78" y="492"/>
                    </a:cubicBezTo>
                    <a:cubicBezTo>
                      <a:pt x="1" y="513"/>
                      <a:pt x="27" y="618"/>
                      <a:pt x="96" y="618"/>
                    </a:cubicBezTo>
                    <a:cubicBezTo>
                      <a:pt x="103" y="618"/>
                      <a:pt x="109" y="617"/>
                      <a:pt x="117" y="615"/>
                    </a:cubicBezTo>
                    <a:lnTo>
                      <a:pt x="124" y="615"/>
                    </a:lnTo>
                    <a:cubicBezTo>
                      <a:pt x="370" y="569"/>
                      <a:pt x="608" y="492"/>
                      <a:pt x="846" y="438"/>
                    </a:cubicBezTo>
                    <a:cubicBezTo>
                      <a:pt x="969" y="408"/>
                      <a:pt x="1084" y="385"/>
                      <a:pt x="1207" y="354"/>
                    </a:cubicBezTo>
                    <a:cubicBezTo>
                      <a:pt x="1268" y="338"/>
                      <a:pt x="1329" y="323"/>
                      <a:pt x="1383" y="308"/>
                    </a:cubicBezTo>
                    <a:lnTo>
                      <a:pt x="1567" y="269"/>
                    </a:lnTo>
                    <a:cubicBezTo>
                      <a:pt x="1690" y="246"/>
                      <a:pt x="1813" y="216"/>
                      <a:pt x="1936" y="200"/>
                    </a:cubicBezTo>
                    <a:cubicBezTo>
                      <a:pt x="2059" y="185"/>
                      <a:pt x="2181" y="193"/>
                      <a:pt x="2304" y="185"/>
                    </a:cubicBezTo>
                    <a:lnTo>
                      <a:pt x="2488" y="185"/>
                    </a:lnTo>
                    <a:cubicBezTo>
                      <a:pt x="2501" y="183"/>
                      <a:pt x="2513" y="183"/>
                      <a:pt x="2525" y="183"/>
                    </a:cubicBezTo>
                    <a:cubicBezTo>
                      <a:pt x="2574" y="183"/>
                      <a:pt x="2623" y="193"/>
                      <a:pt x="2673" y="193"/>
                    </a:cubicBezTo>
                    <a:lnTo>
                      <a:pt x="3041" y="208"/>
                    </a:lnTo>
                    <a:cubicBezTo>
                      <a:pt x="3164" y="231"/>
                      <a:pt x="3287" y="239"/>
                      <a:pt x="3409" y="254"/>
                    </a:cubicBezTo>
                    <a:cubicBezTo>
                      <a:pt x="3471" y="254"/>
                      <a:pt x="3532" y="269"/>
                      <a:pt x="3594" y="277"/>
                    </a:cubicBezTo>
                    <a:lnTo>
                      <a:pt x="3778" y="315"/>
                    </a:lnTo>
                    <a:cubicBezTo>
                      <a:pt x="3893" y="331"/>
                      <a:pt x="4016" y="361"/>
                      <a:pt x="4131" y="392"/>
                    </a:cubicBezTo>
                    <a:cubicBezTo>
                      <a:pt x="4192" y="408"/>
                      <a:pt x="4254" y="423"/>
                      <a:pt x="4308" y="438"/>
                    </a:cubicBezTo>
                    <a:lnTo>
                      <a:pt x="4484" y="500"/>
                    </a:lnTo>
                    <a:lnTo>
                      <a:pt x="4661" y="561"/>
                    </a:lnTo>
                    <a:lnTo>
                      <a:pt x="4829" y="630"/>
                    </a:lnTo>
                    <a:cubicBezTo>
                      <a:pt x="4945" y="676"/>
                      <a:pt x="5052" y="722"/>
                      <a:pt x="5167" y="768"/>
                    </a:cubicBezTo>
                    <a:cubicBezTo>
                      <a:pt x="5390" y="868"/>
                      <a:pt x="5612" y="968"/>
                      <a:pt x="5827" y="1083"/>
                    </a:cubicBezTo>
                    <a:lnTo>
                      <a:pt x="5843" y="1083"/>
                    </a:lnTo>
                    <a:cubicBezTo>
                      <a:pt x="5851" y="1088"/>
                      <a:pt x="5860" y="1091"/>
                      <a:pt x="5869" y="1091"/>
                    </a:cubicBezTo>
                    <a:cubicBezTo>
                      <a:pt x="5886" y="1091"/>
                      <a:pt x="5905" y="1083"/>
                      <a:pt x="5919" y="1068"/>
                    </a:cubicBezTo>
                    <a:cubicBezTo>
                      <a:pt x="5950" y="1045"/>
                      <a:pt x="5950" y="999"/>
                      <a:pt x="5919" y="976"/>
                    </a:cubicBezTo>
                    <a:cubicBezTo>
                      <a:pt x="5728" y="791"/>
                      <a:pt x="5520" y="645"/>
                      <a:pt x="5290" y="530"/>
                    </a:cubicBezTo>
                    <a:cubicBezTo>
                      <a:pt x="5060" y="408"/>
                      <a:pt x="4822" y="323"/>
                      <a:pt x="4569" y="254"/>
                    </a:cubicBezTo>
                    <a:cubicBezTo>
                      <a:pt x="4077" y="116"/>
                      <a:pt x="3578" y="31"/>
                      <a:pt x="3064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6" name="Google Shape;585;p20">
                <a:extLst>
                  <a:ext uri="{FF2B5EF4-FFF2-40B4-BE49-F238E27FC236}">
                    <a16:creationId xmlns:a16="http://schemas.microsoft.com/office/drawing/2014/main" id="{6205BD2D-8AE3-EB18-15CC-28346C5EA405}"/>
                  </a:ext>
                </a:extLst>
              </p:cNvPr>
              <p:cNvSpPr/>
              <p:nvPr/>
            </p:nvSpPr>
            <p:spPr>
              <a:xfrm>
                <a:off x="3064455" y="1418454"/>
                <a:ext cx="23664" cy="2211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28" extrusionOk="0">
                    <a:moveTo>
                      <a:pt x="236" y="1"/>
                    </a:moveTo>
                    <a:cubicBezTo>
                      <a:pt x="222" y="1"/>
                      <a:pt x="209" y="3"/>
                      <a:pt x="197" y="8"/>
                    </a:cubicBezTo>
                    <a:cubicBezTo>
                      <a:pt x="97" y="54"/>
                      <a:pt x="90" y="161"/>
                      <a:pt x="36" y="238"/>
                    </a:cubicBezTo>
                    <a:cubicBezTo>
                      <a:pt x="1" y="285"/>
                      <a:pt x="46" y="328"/>
                      <a:pt x="91" y="328"/>
                    </a:cubicBezTo>
                    <a:cubicBezTo>
                      <a:pt x="104" y="328"/>
                      <a:pt x="117" y="324"/>
                      <a:pt x="128" y="315"/>
                    </a:cubicBezTo>
                    <a:cubicBezTo>
                      <a:pt x="212" y="261"/>
                      <a:pt x="282" y="192"/>
                      <a:pt x="320" y="100"/>
                    </a:cubicBezTo>
                    <a:cubicBezTo>
                      <a:pt x="351" y="38"/>
                      <a:pt x="292" y="1"/>
                      <a:pt x="236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7" name="Google Shape;586;p20">
                <a:extLst>
                  <a:ext uri="{FF2B5EF4-FFF2-40B4-BE49-F238E27FC236}">
                    <a16:creationId xmlns:a16="http://schemas.microsoft.com/office/drawing/2014/main" id="{42A5DB24-1CA1-698A-FC1B-1799500F147F}"/>
                  </a:ext>
                </a:extLst>
              </p:cNvPr>
              <p:cNvSpPr/>
              <p:nvPr/>
            </p:nvSpPr>
            <p:spPr>
              <a:xfrm>
                <a:off x="3075647" y="1457490"/>
                <a:ext cx="14563" cy="2413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58" extrusionOk="0">
                    <a:moveTo>
                      <a:pt x="108" y="0"/>
                    </a:moveTo>
                    <a:cubicBezTo>
                      <a:pt x="85" y="0"/>
                      <a:pt x="62" y="12"/>
                      <a:pt x="46" y="35"/>
                    </a:cubicBezTo>
                    <a:cubicBezTo>
                      <a:pt x="0" y="104"/>
                      <a:pt x="23" y="212"/>
                      <a:pt x="31" y="288"/>
                    </a:cubicBezTo>
                    <a:cubicBezTo>
                      <a:pt x="35" y="334"/>
                      <a:pt x="69" y="357"/>
                      <a:pt x="105" y="357"/>
                    </a:cubicBezTo>
                    <a:cubicBezTo>
                      <a:pt x="140" y="357"/>
                      <a:pt x="177" y="334"/>
                      <a:pt x="185" y="288"/>
                    </a:cubicBezTo>
                    <a:cubicBezTo>
                      <a:pt x="192" y="212"/>
                      <a:pt x="215" y="104"/>
                      <a:pt x="169" y="35"/>
                    </a:cubicBezTo>
                    <a:cubicBezTo>
                      <a:pt x="154" y="12"/>
                      <a:pt x="131" y="0"/>
                      <a:pt x="108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8" name="Google Shape;587;p20">
                <a:extLst>
                  <a:ext uri="{FF2B5EF4-FFF2-40B4-BE49-F238E27FC236}">
                    <a16:creationId xmlns:a16="http://schemas.microsoft.com/office/drawing/2014/main" id="{313DCAF1-45A1-54F4-C926-BB7D10D7B6B8}"/>
                  </a:ext>
                </a:extLst>
              </p:cNvPr>
              <p:cNvSpPr/>
              <p:nvPr/>
            </p:nvSpPr>
            <p:spPr>
              <a:xfrm>
                <a:off x="3920217" y="1113716"/>
                <a:ext cx="24541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8" extrusionOk="0">
                    <a:moveTo>
                      <a:pt x="237" y="1"/>
                    </a:moveTo>
                    <a:cubicBezTo>
                      <a:pt x="219" y="1"/>
                      <a:pt x="202" y="5"/>
                      <a:pt x="184" y="14"/>
                    </a:cubicBezTo>
                    <a:cubicBezTo>
                      <a:pt x="161" y="30"/>
                      <a:pt x="138" y="45"/>
                      <a:pt x="115" y="68"/>
                    </a:cubicBezTo>
                    <a:cubicBezTo>
                      <a:pt x="115" y="68"/>
                      <a:pt x="83" y="100"/>
                      <a:pt x="95" y="100"/>
                    </a:cubicBezTo>
                    <a:cubicBezTo>
                      <a:pt x="96" y="100"/>
                      <a:pt x="98" y="99"/>
                      <a:pt x="100" y="99"/>
                    </a:cubicBezTo>
                    <a:lnTo>
                      <a:pt x="100" y="99"/>
                    </a:lnTo>
                    <a:cubicBezTo>
                      <a:pt x="15" y="129"/>
                      <a:pt x="0" y="260"/>
                      <a:pt x="100" y="283"/>
                    </a:cubicBezTo>
                    <a:cubicBezTo>
                      <a:pt x="114" y="286"/>
                      <a:pt x="128" y="288"/>
                      <a:pt x="143" y="288"/>
                    </a:cubicBezTo>
                    <a:cubicBezTo>
                      <a:pt x="231" y="288"/>
                      <a:pt x="319" y="230"/>
                      <a:pt x="345" y="145"/>
                    </a:cubicBezTo>
                    <a:cubicBezTo>
                      <a:pt x="364" y="65"/>
                      <a:pt x="304" y="1"/>
                      <a:pt x="237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39" name="Google Shape;588;p20">
                <a:extLst>
                  <a:ext uri="{FF2B5EF4-FFF2-40B4-BE49-F238E27FC236}">
                    <a16:creationId xmlns:a16="http://schemas.microsoft.com/office/drawing/2014/main" id="{91B73F19-2031-788B-57B5-580D1B962C64}"/>
                  </a:ext>
                </a:extLst>
              </p:cNvPr>
              <p:cNvSpPr/>
              <p:nvPr/>
            </p:nvSpPr>
            <p:spPr>
              <a:xfrm>
                <a:off x="3955411" y="1122414"/>
                <a:ext cx="21777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76" extrusionOk="0">
                    <a:moveTo>
                      <a:pt x="261" y="0"/>
                    </a:moveTo>
                    <a:cubicBezTo>
                      <a:pt x="84" y="8"/>
                      <a:pt x="0" y="261"/>
                      <a:pt x="8" y="407"/>
                    </a:cubicBezTo>
                    <a:cubicBezTo>
                      <a:pt x="8" y="450"/>
                      <a:pt x="40" y="475"/>
                      <a:pt x="74" y="475"/>
                    </a:cubicBezTo>
                    <a:cubicBezTo>
                      <a:pt x="95" y="475"/>
                      <a:pt x="116" y="466"/>
                      <a:pt x="131" y="446"/>
                    </a:cubicBezTo>
                    <a:cubicBezTo>
                      <a:pt x="169" y="377"/>
                      <a:pt x="200" y="315"/>
                      <a:pt x="238" y="254"/>
                    </a:cubicBezTo>
                    <a:cubicBezTo>
                      <a:pt x="284" y="192"/>
                      <a:pt x="315" y="131"/>
                      <a:pt x="322" y="62"/>
                    </a:cubicBezTo>
                    <a:cubicBezTo>
                      <a:pt x="322" y="23"/>
                      <a:pt x="292" y="0"/>
                      <a:pt x="261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40" name="Google Shape;589;p20">
                <a:extLst>
                  <a:ext uri="{FF2B5EF4-FFF2-40B4-BE49-F238E27FC236}">
                    <a16:creationId xmlns:a16="http://schemas.microsoft.com/office/drawing/2014/main" id="{1A1AB13D-67E4-59E3-B67D-575424D09B03}"/>
                  </a:ext>
                </a:extLst>
              </p:cNvPr>
              <p:cNvSpPr/>
              <p:nvPr/>
            </p:nvSpPr>
            <p:spPr>
              <a:xfrm>
                <a:off x="3981637" y="1151876"/>
                <a:ext cx="24002" cy="32968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89" extrusionOk="0">
                    <a:moveTo>
                      <a:pt x="239" y="1"/>
                    </a:moveTo>
                    <a:cubicBezTo>
                      <a:pt x="212" y="1"/>
                      <a:pt x="185" y="10"/>
                      <a:pt x="164" y="32"/>
                    </a:cubicBezTo>
                    <a:cubicBezTo>
                      <a:pt x="79" y="131"/>
                      <a:pt x="26" y="254"/>
                      <a:pt x="10" y="377"/>
                    </a:cubicBezTo>
                    <a:cubicBezTo>
                      <a:pt x="1" y="451"/>
                      <a:pt x="58" y="489"/>
                      <a:pt x="119" y="489"/>
                    </a:cubicBezTo>
                    <a:cubicBezTo>
                      <a:pt x="159" y="489"/>
                      <a:pt x="201" y="472"/>
                      <a:pt x="225" y="438"/>
                    </a:cubicBezTo>
                    <a:cubicBezTo>
                      <a:pt x="294" y="346"/>
                      <a:pt x="340" y="231"/>
                      <a:pt x="356" y="116"/>
                    </a:cubicBezTo>
                    <a:cubicBezTo>
                      <a:pt x="356" y="47"/>
                      <a:pt x="297" y="1"/>
                      <a:pt x="239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43" name="Google Shape;592;p20">
            <a:extLst>
              <a:ext uri="{FF2B5EF4-FFF2-40B4-BE49-F238E27FC236}">
                <a16:creationId xmlns:a16="http://schemas.microsoft.com/office/drawing/2014/main" id="{1C9B12CC-E27E-B445-912E-DCA4D45C0CE9}"/>
              </a:ext>
            </a:extLst>
          </p:cNvPr>
          <p:cNvGrpSpPr/>
          <p:nvPr/>
        </p:nvGrpSpPr>
        <p:grpSpPr>
          <a:xfrm>
            <a:off x="691769" y="3681492"/>
            <a:ext cx="3530672" cy="2290742"/>
            <a:chOff x="837581" y="3124800"/>
            <a:chExt cx="2403824" cy="1559630"/>
          </a:xfrm>
        </p:grpSpPr>
        <p:sp>
          <p:nvSpPr>
            <p:cNvPr id="44" name="Google Shape;593;p20">
              <a:extLst>
                <a:ext uri="{FF2B5EF4-FFF2-40B4-BE49-F238E27FC236}">
                  <a16:creationId xmlns:a16="http://schemas.microsoft.com/office/drawing/2014/main" id="{64D6030D-67FE-C34E-5F18-41782335BF83}"/>
                </a:ext>
              </a:extLst>
            </p:cNvPr>
            <p:cNvSpPr/>
            <p:nvPr/>
          </p:nvSpPr>
          <p:spPr>
            <a:xfrm>
              <a:off x="2778250" y="3124800"/>
              <a:ext cx="463155" cy="405553"/>
            </a:xfrm>
            <a:custGeom>
              <a:avLst/>
              <a:gdLst/>
              <a:ahLst/>
              <a:cxnLst/>
              <a:rect l="l" t="t" r="r" b="b"/>
              <a:pathLst>
                <a:path w="9102" h="7970" extrusionOk="0">
                  <a:moveTo>
                    <a:pt x="7382" y="1"/>
                  </a:moveTo>
                  <a:cubicBezTo>
                    <a:pt x="7318" y="1"/>
                    <a:pt x="7267" y="1"/>
                    <a:pt x="7231" y="1"/>
                  </a:cubicBezTo>
                  <a:cubicBezTo>
                    <a:pt x="5803" y="1"/>
                    <a:pt x="4414" y="508"/>
                    <a:pt x="3255" y="1321"/>
                  </a:cubicBezTo>
                  <a:cubicBezTo>
                    <a:pt x="2273" y="2012"/>
                    <a:pt x="1482" y="2949"/>
                    <a:pt x="1121" y="4100"/>
                  </a:cubicBezTo>
                  <a:cubicBezTo>
                    <a:pt x="876" y="4921"/>
                    <a:pt x="638" y="6057"/>
                    <a:pt x="883" y="6955"/>
                  </a:cubicBezTo>
                  <a:cubicBezTo>
                    <a:pt x="668" y="6709"/>
                    <a:pt x="428" y="6494"/>
                    <a:pt x="187" y="6494"/>
                  </a:cubicBezTo>
                  <a:cubicBezTo>
                    <a:pt x="135" y="6494"/>
                    <a:pt x="83" y="6504"/>
                    <a:pt x="31" y="6525"/>
                  </a:cubicBezTo>
                  <a:cubicBezTo>
                    <a:pt x="8" y="6541"/>
                    <a:pt x="1" y="6571"/>
                    <a:pt x="16" y="6602"/>
                  </a:cubicBezTo>
                  <a:cubicBezTo>
                    <a:pt x="108" y="6809"/>
                    <a:pt x="331" y="6971"/>
                    <a:pt x="469" y="7155"/>
                  </a:cubicBezTo>
                  <a:cubicBezTo>
                    <a:pt x="661" y="7423"/>
                    <a:pt x="868" y="7669"/>
                    <a:pt x="1106" y="7907"/>
                  </a:cubicBezTo>
                  <a:cubicBezTo>
                    <a:pt x="1151" y="7949"/>
                    <a:pt x="1209" y="7969"/>
                    <a:pt x="1266" y="7969"/>
                  </a:cubicBezTo>
                  <a:cubicBezTo>
                    <a:pt x="1345" y="7969"/>
                    <a:pt x="1422" y="7932"/>
                    <a:pt x="1467" y="7861"/>
                  </a:cubicBezTo>
                  <a:cubicBezTo>
                    <a:pt x="1735" y="7354"/>
                    <a:pt x="2019" y="6848"/>
                    <a:pt x="2303" y="6349"/>
                  </a:cubicBezTo>
                  <a:cubicBezTo>
                    <a:pt x="2415" y="6147"/>
                    <a:pt x="2240" y="5964"/>
                    <a:pt x="2066" y="5964"/>
                  </a:cubicBezTo>
                  <a:cubicBezTo>
                    <a:pt x="1988" y="5964"/>
                    <a:pt x="1910" y="6000"/>
                    <a:pt x="1858" y="6088"/>
                  </a:cubicBezTo>
                  <a:cubicBezTo>
                    <a:pt x="1666" y="6433"/>
                    <a:pt x="1482" y="6779"/>
                    <a:pt x="1313" y="7132"/>
                  </a:cubicBezTo>
                  <a:cubicBezTo>
                    <a:pt x="1190" y="6218"/>
                    <a:pt x="1244" y="5290"/>
                    <a:pt x="1467" y="4392"/>
                  </a:cubicBezTo>
                  <a:cubicBezTo>
                    <a:pt x="1758" y="3240"/>
                    <a:pt x="2518" y="2350"/>
                    <a:pt x="3447" y="1644"/>
                  </a:cubicBezTo>
                  <a:cubicBezTo>
                    <a:pt x="4406" y="915"/>
                    <a:pt x="5573" y="508"/>
                    <a:pt x="6763" y="377"/>
                  </a:cubicBezTo>
                  <a:cubicBezTo>
                    <a:pt x="6969" y="354"/>
                    <a:pt x="7176" y="343"/>
                    <a:pt x="7384" y="343"/>
                  </a:cubicBezTo>
                  <a:cubicBezTo>
                    <a:pt x="7664" y="343"/>
                    <a:pt x="7944" y="364"/>
                    <a:pt x="8221" y="408"/>
                  </a:cubicBezTo>
                  <a:cubicBezTo>
                    <a:pt x="8428" y="439"/>
                    <a:pt x="8812" y="423"/>
                    <a:pt x="8989" y="500"/>
                  </a:cubicBezTo>
                  <a:cubicBezTo>
                    <a:pt x="9000" y="506"/>
                    <a:pt x="9014" y="509"/>
                    <a:pt x="9027" y="509"/>
                  </a:cubicBezTo>
                  <a:cubicBezTo>
                    <a:pt x="9065" y="509"/>
                    <a:pt x="9102" y="484"/>
                    <a:pt x="9096" y="439"/>
                  </a:cubicBezTo>
                  <a:cubicBezTo>
                    <a:pt x="9062" y="25"/>
                    <a:pt x="7871" y="1"/>
                    <a:pt x="7382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grpSp>
          <p:nvGrpSpPr>
            <p:cNvPr id="46" name="Google Shape;595;p20">
              <a:extLst>
                <a:ext uri="{FF2B5EF4-FFF2-40B4-BE49-F238E27FC236}">
                  <a16:creationId xmlns:a16="http://schemas.microsoft.com/office/drawing/2014/main" id="{3F6C1C84-EF6D-FA0B-6D91-BECD37D2B119}"/>
                </a:ext>
              </a:extLst>
            </p:cNvPr>
            <p:cNvGrpSpPr/>
            <p:nvPr/>
          </p:nvGrpSpPr>
          <p:grpSpPr>
            <a:xfrm rot="20528691">
              <a:off x="837581" y="3261112"/>
              <a:ext cx="2060767" cy="1423318"/>
              <a:chOff x="2371851" y="3718954"/>
              <a:chExt cx="1209987" cy="848750"/>
            </a:xfrm>
          </p:grpSpPr>
          <p:sp>
            <p:nvSpPr>
              <p:cNvPr id="49" name="Google Shape;596;p20">
                <a:extLst>
                  <a:ext uri="{FF2B5EF4-FFF2-40B4-BE49-F238E27FC236}">
                    <a16:creationId xmlns:a16="http://schemas.microsoft.com/office/drawing/2014/main" id="{4E0AF834-BF97-7DB0-8CD6-6119271A5712}"/>
                  </a:ext>
                </a:extLst>
              </p:cNvPr>
              <p:cNvSpPr/>
              <p:nvPr/>
            </p:nvSpPr>
            <p:spPr>
              <a:xfrm>
                <a:off x="2371851" y="3751618"/>
                <a:ext cx="1209987" cy="783420"/>
              </a:xfrm>
              <a:custGeom>
                <a:avLst/>
                <a:gdLst/>
                <a:ahLst/>
                <a:cxnLst/>
                <a:rect l="l" t="t" r="r" b="b"/>
                <a:pathLst>
                  <a:path w="17947" h="11620" extrusionOk="0">
                    <a:moveTo>
                      <a:pt x="2510" y="7711"/>
                    </a:moveTo>
                    <a:cubicBezTo>
                      <a:pt x="2581" y="7711"/>
                      <a:pt x="2650" y="7762"/>
                      <a:pt x="2672" y="7834"/>
                    </a:cubicBezTo>
                    <a:cubicBezTo>
                      <a:pt x="2705" y="7926"/>
                      <a:pt x="2633" y="7984"/>
                      <a:pt x="2561" y="7984"/>
                    </a:cubicBezTo>
                    <a:cubicBezTo>
                      <a:pt x="2519" y="7984"/>
                      <a:pt x="2477" y="7964"/>
                      <a:pt x="2457" y="7919"/>
                    </a:cubicBezTo>
                    <a:lnTo>
                      <a:pt x="2449" y="7919"/>
                    </a:lnTo>
                    <a:cubicBezTo>
                      <a:pt x="2395" y="7896"/>
                      <a:pt x="2372" y="7842"/>
                      <a:pt x="2388" y="7788"/>
                    </a:cubicBezTo>
                    <a:cubicBezTo>
                      <a:pt x="2403" y="7742"/>
                      <a:pt x="2441" y="7711"/>
                      <a:pt x="2495" y="7711"/>
                    </a:cubicBezTo>
                    <a:cubicBezTo>
                      <a:pt x="2500" y="7711"/>
                      <a:pt x="2505" y="7711"/>
                      <a:pt x="2510" y="7711"/>
                    </a:cubicBezTo>
                    <a:close/>
                    <a:moveTo>
                      <a:pt x="2026" y="7851"/>
                    </a:moveTo>
                    <a:cubicBezTo>
                      <a:pt x="2042" y="7851"/>
                      <a:pt x="2058" y="7855"/>
                      <a:pt x="2073" y="7865"/>
                    </a:cubicBezTo>
                    <a:cubicBezTo>
                      <a:pt x="2188" y="7957"/>
                      <a:pt x="2342" y="8095"/>
                      <a:pt x="2249" y="8256"/>
                    </a:cubicBezTo>
                    <a:cubicBezTo>
                      <a:pt x="2227" y="8292"/>
                      <a:pt x="2189" y="8312"/>
                      <a:pt x="2151" y="8312"/>
                    </a:cubicBezTo>
                    <a:cubicBezTo>
                      <a:pt x="2123" y="8312"/>
                      <a:pt x="2095" y="8302"/>
                      <a:pt x="2073" y="8279"/>
                    </a:cubicBezTo>
                    <a:cubicBezTo>
                      <a:pt x="2050" y="8256"/>
                      <a:pt x="2027" y="8218"/>
                      <a:pt x="2011" y="8180"/>
                    </a:cubicBezTo>
                    <a:cubicBezTo>
                      <a:pt x="2011" y="8149"/>
                      <a:pt x="2004" y="8126"/>
                      <a:pt x="1996" y="8103"/>
                    </a:cubicBezTo>
                    <a:cubicBezTo>
                      <a:pt x="1981" y="8072"/>
                      <a:pt x="1958" y="8034"/>
                      <a:pt x="1935" y="8003"/>
                    </a:cubicBezTo>
                    <a:cubicBezTo>
                      <a:pt x="1884" y="7940"/>
                      <a:pt x="1953" y="7851"/>
                      <a:pt x="2026" y="7851"/>
                    </a:cubicBezTo>
                    <a:close/>
                    <a:moveTo>
                      <a:pt x="2540" y="8530"/>
                    </a:moveTo>
                    <a:cubicBezTo>
                      <a:pt x="2582" y="8530"/>
                      <a:pt x="2620" y="8543"/>
                      <a:pt x="2649" y="8586"/>
                    </a:cubicBezTo>
                    <a:cubicBezTo>
                      <a:pt x="2672" y="8640"/>
                      <a:pt x="2672" y="8702"/>
                      <a:pt x="2641" y="8748"/>
                    </a:cubicBezTo>
                    <a:lnTo>
                      <a:pt x="2633" y="8748"/>
                    </a:lnTo>
                    <a:cubicBezTo>
                      <a:pt x="2618" y="8774"/>
                      <a:pt x="2589" y="8788"/>
                      <a:pt x="2560" y="8788"/>
                    </a:cubicBezTo>
                    <a:cubicBezTo>
                      <a:pt x="2532" y="8788"/>
                      <a:pt x="2503" y="8774"/>
                      <a:pt x="2487" y="8748"/>
                    </a:cubicBezTo>
                    <a:cubicBezTo>
                      <a:pt x="2480" y="8740"/>
                      <a:pt x="2480" y="8740"/>
                      <a:pt x="2480" y="8732"/>
                    </a:cubicBezTo>
                    <a:lnTo>
                      <a:pt x="2464" y="8732"/>
                    </a:lnTo>
                    <a:cubicBezTo>
                      <a:pt x="2372" y="8702"/>
                      <a:pt x="2372" y="8571"/>
                      <a:pt x="2464" y="8540"/>
                    </a:cubicBezTo>
                    <a:cubicBezTo>
                      <a:pt x="2490" y="8535"/>
                      <a:pt x="2516" y="8530"/>
                      <a:pt x="2540" y="8530"/>
                    </a:cubicBezTo>
                    <a:close/>
                    <a:moveTo>
                      <a:pt x="5215" y="1"/>
                    </a:moveTo>
                    <a:cubicBezTo>
                      <a:pt x="4514" y="1"/>
                      <a:pt x="3773" y="156"/>
                      <a:pt x="3040" y="565"/>
                    </a:cubicBezTo>
                    <a:cubicBezTo>
                      <a:pt x="47" y="2246"/>
                      <a:pt x="0" y="8180"/>
                      <a:pt x="2449" y="9492"/>
                    </a:cubicBezTo>
                    <a:cubicBezTo>
                      <a:pt x="3946" y="10283"/>
                      <a:pt x="5604" y="10705"/>
                      <a:pt x="7300" y="10713"/>
                    </a:cubicBezTo>
                    <a:cubicBezTo>
                      <a:pt x="7300" y="10713"/>
                      <a:pt x="8844" y="11620"/>
                      <a:pt x="10651" y="11620"/>
                    </a:cubicBezTo>
                    <a:cubicBezTo>
                      <a:pt x="11080" y="11620"/>
                      <a:pt x="11525" y="11568"/>
                      <a:pt x="11967" y="11442"/>
                    </a:cubicBezTo>
                    <a:cubicBezTo>
                      <a:pt x="14323" y="10759"/>
                      <a:pt x="14960" y="8310"/>
                      <a:pt x="14960" y="8310"/>
                    </a:cubicBezTo>
                    <a:cubicBezTo>
                      <a:pt x="14960" y="8310"/>
                      <a:pt x="17946" y="5647"/>
                      <a:pt x="16319" y="2385"/>
                    </a:cubicBezTo>
                    <a:cubicBezTo>
                      <a:pt x="15441" y="632"/>
                      <a:pt x="14078" y="70"/>
                      <a:pt x="12767" y="70"/>
                    </a:cubicBezTo>
                    <a:cubicBezTo>
                      <a:pt x="11134" y="70"/>
                      <a:pt x="9583" y="943"/>
                      <a:pt x="9158" y="1471"/>
                    </a:cubicBezTo>
                    <a:cubicBezTo>
                      <a:pt x="9158" y="1471"/>
                      <a:pt x="7377" y="1"/>
                      <a:pt x="5215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50" name="Google Shape;597;p20">
                <a:extLst>
                  <a:ext uri="{FF2B5EF4-FFF2-40B4-BE49-F238E27FC236}">
                    <a16:creationId xmlns:a16="http://schemas.microsoft.com/office/drawing/2014/main" id="{9B36F0C7-30AC-C844-B987-51EBD2E26C2B}"/>
                  </a:ext>
                </a:extLst>
              </p:cNvPr>
              <p:cNvSpPr/>
              <p:nvPr/>
            </p:nvSpPr>
            <p:spPr>
              <a:xfrm>
                <a:off x="2859296" y="3784351"/>
                <a:ext cx="628354" cy="783353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11619" extrusionOk="0">
                    <a:moveTo>
                      <a:pt x="5005" y="1"/>
                    </a:moveTo>
                    <a:cubicBezTo>
                      <a:pt x="4775" y="1"/>
                      <a:pt x="4545" y="9"/>
                      <a:pt x="4315" y="16"/>
                    </a:cubicBezTo>
                    <a:cubicBezTo>
                      <a:pt x="4284" y="16"/>
                      <a:pt x="4261" y="39"/>
                      <a:pt x="4261" y="62"/>
                    </a:cubicBezTo>
                    <a:cubicBezTo>
                      <a:pt x="4261" y="93"/>
                      <a:pt x="4284" y="116"/>
                      <a:pt x="4315" y="124"/>
                    </a:cubicBezTo>
                    <a:cubicBezTo>
                      <a:pt x="5228" y="147"/>
                      <a:pt x="6149" y="262"/>
                      <a:pt x="6970" y="615"/>
                    </a:cubicBezTo>
                    <a:lnTo>
                      <a:pt x="7270" y="769"/>
                    </a:lnTo>
                    <a:cubicBezTo>
                      <a:pt x="7362" y="822"/>
                      <a:pt x="7454" y="884"/>
                      <a:pt x="7554" y="937"/>
                    </a:cubicBezTo>
                    <a:cubicBezTo>
                      <a:pt x="7738" y="1060"/>
                      <a:pt x="7907" y="1198"/>
                      <a:pt x="8068" y="1352"/>
                    </a:cubicBezTo>
                    <a:cubicBezTo>
                      <a:pt x="8229" y="1505"/>
                      <a:pt x="8375" y="1682"/>
                      <a:pt x="8490" y="1874"/>
                    </a:cubicBezTo>
                    <a:cubicBezTo>
                      <a:pt x="8605" y="2066"/>
                      <a:pt x="8705" y="2265"/>
                      <a:pt x="8782" y="2480"/>
                    </a:cubicBezTo>
                    <a:cubicBezTo>
                      <a:pt x="8828" y="2580"/>
                      <a:pt x="8859" y="2687"/>
                      <a:pt x="8889" y="2803"/>
                    </a:cubicBezTo>
                    <a:cubicBezTo>
                      <a:pt x="8920" y="2910"/>
                      <a:pt x="8943" y="3017"/>
                      <a:pt x="8974" y="3133"/>
                    </a:cubicBezTo>
                    <a:lnTo>
                      <a:pt x="9035" y="3463"/>
                    </a:lnTo>
                    <a:lnTo>
                      <a:pt x="9058" y="3632"/>
                    </a:lnTo>
                    <a:lnTo>
                      <a:pt x="9074" y="3793"/>
                    </a:lnTo>
                    <a:cubicBezTo>
                      <a:pt x="9081" y="4238"/>
                      <a:pt x="9020" y="4691"/>
                      <a:pt x="8889" y="5121"/>
                    </a:cubicBezTo>
                    <a:cubicBezTo>
                      <a:pt x="8828" y="5336"/>
                      <a:pt x="8767" y="5558"/>
                      <a:pt x="8697" y="5773"/>
                    </a:cubicBezTo>
                    <a:cubicBezTo>
                      <a:pt x="8621" y="5988"/>
                      <a:pt x="8529" y="6195"/>
                      <a:pt x="8421" y="6395"/>
                    </a:cubicBezTo>
                    <a:cubicBezTo>
                      <a:pt x="8214" y="6802"/>
                      <a:pt x="7968" y="7185"/>
                      <a:pt x="7692" y="7546"/>
                    </a:cubicBezTo>
                    <a:cubicBezTo>
                      <a:pt x="7677" y="7561"/>
                      <a:pt x="7669" y="7584"/>
                      <a:pt x="7669" y="7600"/>
                    </a:cubicBezTo>
                    <a:cubicBezTo>
                      <a:pt x="7631" y="8007"/>
                      <a:pt x="7546" y="8413"/>
                      <a:pt x="7416" y="8805"/>
                    </a:cubicBezTo>
                    <a:cubicBezTo>
                      <a:pt x="7285" y="9189"/>
                      <a:pt x="7086" y="9549"/>
                      <a:pt x="6825" y="9864"/>
                    </a:cubicBezTo>
                    <a:cubicBezTo>
                      <a:pt x="6564" y="10163"/>
                      <a:pt x="6264" y="10440"/>
                      <a:pt x="5934" y="10670"/>
                    </a:cubicBezTo>
                    <a:lnTo>
                      <a:pt x="5804" y="10762"/>
                    </a:lnTo>
                    <a:cubicBezTo>
                      <a:pt x="5765" y="10793"/>
                      <a:pt x="5719" y="10816"/>
                      <a:pt x="5673" y="10839"/>
                    </a:cubicBezTo>
                    <a:cubicBezTo>
                      <a:pt x="5589" y="10893"/>
                      <a:pt x="5497" y="10946"/>
                      <a:pt x="5405" y="10992"/>
                    </a:cubicBezTo>
                    <a:cubicBezTo>
                      <a:pt x="5305" y="11031"/>
                      <a:pt x="5213" y="11077"/>
                      <a:pt x="5113" y="11115"/>
                    </a:cubicBezTo>
                    <a:cubicBezTo>
                      <a:pt x="5021" y="11154"/>
                      <a:pt x="4913" y="11177"/>
                      <a:pt x="4821" y="11215"/>
                    </a:cubicBezTo>
                    <a:cubicBezTo>
                      <a:pt x="4363" y="11372"/>
                      <a:pt x="3881" y="11440"/>
                      <a:pt x="3399" y="11440"/>
                    </a:cubicBezTo>
                    <a:cubicBezTo>
                      <a:pt x="3057" y="11440"/>
                      <a:pt x="2715" y="11406"/>
                      <a:pt x="2380" y="11346"/>
                    </a:cubicBezTo>
                    <a:cubicBezTo>
                      <a:pt x="2281" y="11323"/>
                      <a:pt x="2173" y="11307"/>
                      <a:pt x="2073" y="11276"/>
                    </a:cubicBezTo>
                    <a:lnTo>
                      <a:pt x="1774" y="11200"/>
                    </a:lnTo>
                    <a:lnTo>
                      <a:pt x="1482" y="11100"/>
                    </a:lnTo>
                    <a:cubicBezTo>
                      <a:pt x="1383" y="11069"/>
                      <a:pt x="1290" y="11031"/>
                      <a:pt x="1191" y="10992"/>
                    </a:cubicBezTo>
                    <a:cubicBezTo>
                      <a:pt x="1099" y="10954"/>
                      <a:pt x="999" y="10908"/>
                      <a:pt x="907" y="10870"/>
                    </a:cubicBezTo>
                    <a:cubicBezTo>
                      <a:pt x="815" y="10831"/>
                      <a:pt x="722" y="10778"/>
                      <a:pt x="623" y="10731"/>
                    </a:cubicBezTo>
                    <a:cubicBezTo>
                      <a:pt x="438" y="10639"/>
                      <a:pt x="262" y="10532"/>
                      <a:pt x="93" y="10424"/>
                    </a:cubicBezTo>
                    <a:cubicBezTo>
                      <a:pt x="83" y="10418"/>
                      <a:pt x="71" y="10414"/>
                      <a:pt x="59" y="10414"/>
                    </a:cubicBezTo>
                    <a:cubicBezTo>
                      <a:pt x="46" y="10414"/>
                      <a:pt x="32" y="10419"/>
                      <a:pt x="24" y="10432"/>
                    </a:cubicBezTo>
                    <a:cubicBezTo>
                      <a:pt x="1" y="10455"/>
                      <a:pt x="9" y="10494"/>
                      <a:pt x="32" y="10509"/>
                    </a:cubicBezTo>
                    <a:cubicBezTo>
                      <a:pt x="369" y="10762"/>
                      <a:pt x="745" y="10977"/>
                      <a:pt x="1137" y="11146"/>
                    </a:cubicBezTo>
                    <a:cubicBezTo>
                      <a:pt x="1521" y="11323"/>
                      <a:pt x="1928" y="11453"/>
                      <a:pt x="2350" y="11530"/>
                    </a:cubicBezTo>
                    <a:cubicBezTo>
                      <a:pt x="2659" y="11589"/>
                      <a:pt x="2972" y="11618"/>
                      <a:pt x="3284" y="11618"/>
                    </a:cubicBezTo>
                    <a:cubicBezTo>
                      <a:pt x="3823" y="11618"/>
                      <a:pt x="4360" y="11531"/>
                      <a:pt x="4875" y="11361"/>
                    </a:cubicBezTo>
                    <a:cubicBezTo>
                      <a:pt x="5282" y="11230"/>
                      <a:pt x="5681" y="11069"/>
                      <a:pt x="6057" y="10870"/>
                    </a:cubicBezTo>
                    <a:cubicBezTo>
                      <a:pt x="6441" y="10670"/>
                      <a:pt x="6786" y="10386"/>
                      <a:pt x="7047" y="10041"/>
                    </a:cubicBezTo>
                    <a:cubicBezTo>
                      <a:pt x="7308" y="9688"/>
                      <a:pt x="7508" y="9296"/>
                      <a:pt x="7638" y="8889"/>
                    </a:cubicBezTo>
                    <a:cubicBezTo>
                      <a:pt x="7765" y="8486"/>
                      <a:pt x="7848" y="8076"/>
                      <a:pt x="7881" y="7666"/>
                    </a:cubicBezTo>
                    <a:lnTo>
                      <a:pt x="7881" y="7666"/>
                    </a:lnTo>
                    <a:cubicBezTo>
                      <a:pt x="8137" y="7287"/>
                      <a:pt x="8363" y="6887"/>
                      <a:pt x="8567" y="6472"/>
                    </a:cubicBezTo>
                    <a:cubicBezTo>
                      <a:pt x="8674" y="6264"/>
                      <a:pt x="8767" y="6057"/>
                      <a:pt x="8866" y="5842"/>
                    </a:cubicBezTo>
                    <a:cubicBezTo>
                      <a:pt x="8966" y="5635"/>
                      <a:pt x="9058" y="5412"/>
                      <a:pt x="9127" y="5190"/>
                    </a:cubicBezTo>
                    <a:cubicBezTo>
                      <a:pt x="9265" y="4737"/>
                      <a:pt x="9319" y="4261"/>
                      <a:pt x="9289" y="3785"/>
                    </a:cubicBezTo>
                    <a:lnTo>
                      <a:pt x="9273" y="3608"/>
                    </a:lnTo>
                    <a:lnTo>
                      <a:pt x="9242" y="3432"/>
                    </a:lnTo>
                    <a:lnTo>
                      <a:pt x="9166" y="3087"/>
                    </a:lnTo>
                    <a:cubicBezTo>
                      <a:pt x="9135" y="2979"/>
                      <a:pt x="9112" y="2864"/>
                      <a:pt x="9074" y="2749"/>
                    </a:cubicBezTo>
                    <a:cubicBezTo>
                      <a:pt x="9035" y="2641"/>
                      <a:pt x="8997" y="2526"/>
                      <a:pt x="8951" y="2419"/>
                    </a:cubicBezTo>
                    <a:cubicBezTo>
                      <a:pt x="8782" y="1981"/>
                      <a:pt x="8536" y="1567"/>
                      <a:pt x="8229" y="1206"/>
                    </a:cubicBezTo>
                    <a:cubicBezTo>
                      <a:pt x="8076" y="1029"/>
                      <a:pt x="7892" y="868"/>
                      <a:pt x="7700" y="730"/>
                    </a:cubicBezTo>
                    <a:cubicBezTo>
                      <a:pt x="7600" y="661"/>
                      <a:pt x="7500" y="592"/>
                      <a:pt x="7393" y="538"/>
                    </a:cubicBezTo>
                    <a:lnTo>
                      <a:pt x="7070" y="385"/>
                    </a:lnTo>
                    <a:cubicBezTo>
                      <a:pt x="6963" y="339"/>
                      <a:pt x="6848" y="308"/>
                      <a:pt x="6740" y="270"/>
                    </a:cubicBezTo>
                    <a:cubicBezTo>
                      <a:pt x="6679" y="247"/>
                      <a:pt x="6625" y="224"/>
                      <a:pt x="6571" y="208"/>
                    </a:cubicBezTo>
                    <a:lnTo>
                      <a:pt x="6395" y="170"/>
                    </a:lnTo>
                    <a:cubicBezTo>
                      <a:pt x="6280" y="147"/>
                      <a:pt x="6172" y="108"/>
                      <a:pt x="6049" y="93"/>
                    </a:cubicBezTo>
                    <a:lnTo>
                      <a:pt x="5704" y="47"/>
                    </a:lnTo>
                    <a:cubicBezTo>
                      <a:pt x="5650" y="39"/>
                      <a:pt x="5589" y="24"/>
                      <a:pt x="5527" y="24"/>
                    </a:cubicBezTo>
                    <a:lnTo>
                      <a:pt x="5359" y="16"/>
                    </a:lnTo>
                    <a:lnTo>
                      <a:pt x="5005" y="1"/>
                    </a:ln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51" name="Google Shape;598;p20">
                <a:extLst>
                  <a:ext uri="{FF2B5EF4-FFF2-40B4-BE49-F238E27FC236}">
                    <a16:creationId xmlns:a16="http://schemas.microsoft.com/office/drawing/2014/main" id="{3EE80AF3-03CD-F50F-ACAD-0C83D0F486D9}"/>
                  </a:ext>
                </a:extLst>
              </p:cNvPr>
              <p:cNvSpPr/>
              <p:nvPr/>
            </p:nvSpPr>
            <p:spPr>
              <a:xfrm>
                <a:off x="2385334" y="3718954"/>
                <a:ext cx="692471" cy="742362"/>
              </a:xfrm>
              <a:custGeom>
                <a:avLst/>
                <a:gdLst/>
                <a:ahLst/>
                <a:cxnLst/>
                <a:rect l="l" t="t" r="r" b="b"/>
                <a:pathLst>
                  <a:path w="10271" h="11011" extrusionOk="0">
                    <a:moveTo>
                      <a:pt x="4484" y="1"/>
                    </a:moveTo>
                    <a:cubicBezTo>
                      <a:pt x="4341" y="1"/>
                      <a:pt x="4197" y="7"/>
                      <a:pt x="4053" y="19"/>
                    </a:cubicBezTo>
                    <a:cubicBezTo>
                      <a:pt x="3600" y="73"/>
                      <a:pt x="3162" y="211"/>
                      <a:pt x="2763" y="441"/>
                    </a:cubicBezTo>
                    <a:cubicBezTo>
                      <a:pt x="2663" y="495"/>
                      <a:pt x="2571" y="541"/>
                      <a:pt x="2472" y="603"/>
                    </a:cubicBezTo>
                    <a:cubicBezTo>
                      <a:pt x="2379" y="664"/>
                      <a:pt x="2272" y="718"/>
                      <a:pt x="2188" y="787"/>
                    </a:cubicBezTo>
                    <a:cubicBezTo>
                      <a:pt x="2088" y="848"/>
                      <a:pt x="2003" y="925"/>
                      <a:pt x="1911" y="1002"/>
                    </a:cubicBezTo>
                    <a:lnTo>
                      <a:pt x="1788" y="1117"/>
                    </a:lnTo>
                    <a:cubicBezTo>
                      <a:pt x="1742" y="1147"/>
                      <a:pt x="1712" y="1194"/>
                      <a:pt x="1666" y="1232"/>
                    </a:cubicBezTo>
                    <a:cubicBezTo>
                      <a:pt x="1359" y="1562"/>
                      <a:pt x="1105" y="1938"/>
                      <a:pt x="898" y="2337"/>
                    </a:cubicBezTo>
                    <a:cubicBezTo>
                      <a:pt x="706" y="2744"/>
                      <a:pt x="545" y="3159"/>
                      <a:pt x="415" y="3588"/>
                    </a:cubicBezTo>
                    <a:cubicBezTo>
                      <a:pt x="376" y="3688"/>
                      <a:pt x="345" y="3796"/>
                      <a:pt x="315" y="3903"/>
                    </a:cubicBezTo>
                    <a:cubicBezTo>
                      <a:pt x="276" y="4010"/>
                      <a:pt x="238" y="4118"/>
                      <a:pt x="215" y="4225"/>
                    </a:cubicBezTo>
                    <a:cubicBezTo>
                      <a:pt x="192" y="4333"/>
                      <a:pt x="161" y="4440"/>
                      <a:pt x="146" y="4555"/>
                    </a:cubicBezTo>
                    <a:cubicBezTo>
                      <a:pt x="131" y="4663"/>
                      <a:pt x="107" y="4778"/>
                      <a:pt x="92" y="4886"/>
                    </a:cubicBezTo>
                    <a:cubicBezTo>
                      <a:pt x="0" y="5776"/>
                      <a:pt x="77" y="6674"/>
                      <a:pt x="307" y="7541"/>
                    </a:cubicBezTo>
                    <a:cubicBezTo>
                      <a:pt x="338" y="7649"/>
                      <a:pt x="368" y="7756"/>
                      <a:pt x="407" y="7864"/>
                    </a:cubicBezTo>
                    <a:cubicBezTo>
                      <a:pt x="445" y="7963"/>
                      <a:pt x="476" y="8079"/>
                      <a:pt x="514" y="8178"/>
                    </a:cubicBezTo>
                    <a:cubicBezTo>
                      <a:pt x="560" y="8286"/>
                      <a:pt x="591" y="8386"/>
                      <a:pt x="645" y="8493"/>
                    </a:cubicBezTo>
                    <a:cubicBezTo>
                      <a:pt x="691" y="8593"/>
                      <a:pt x="737" y="8693"/>
                      <a:pt x="791" y="8792"/>
                    </a:cubicBezTo>
                    <a:cubicBezTo>
                      <a:pt x="998" y="9199"/>
                      <a:pt x="1282" y="9560"/>
                      <a:pt x="1612" y="9867"/>
                    </a:cubicBezTo>
                    <a:cubicBezTo>
                      <a:pt x="1950" y="10174"/>
                      <a:pt x="2326" y="10420"/>
                      <a:pt x="2733" y="10612"/>
                    </a:cubicBezTo>
                    <a:lnTo>
                      <a:pt x="3040" y="10750"/>
                    </a:lnTo>
                    <a:cubicBezTo>
                      <a:pt x="3147" y="10788"/>
                      <a:pt x="3255" y="10819"/>
                      <a:pt x="3362" y="10857"/>
                    </a:cubicBezTo>
                    <a:lnTo>
                      <a:pt x="3523" y="10903"/>
                    </a:lnTo>
                    <a:lnTo>
                      <a:pt x="3684" y="10942"/>
                    </a:lnTo>
                    <a:lnTo>
                      <a:pt x="4014" y="11011"/>
                    </a:lnTo>
                    <a:cubicBezTo>
                      <a:pt x="4037" y="11011"/>
                      <a:pt x="4068" y="10995"/>
                      <a:pt x="4076" y="10972"/>
                    </a:cubicBezTo>
                    <a:cubicBezTo>
                      <a:pt x="4083" y="10942"/>
                      <a:pt x="4068" y="10911"/>
                      <a:pt x="4037" y="10903"/>
                    </a:cubicBezTo>
                    <a:lnTo>
                      <a:pt x="3723" y="10811"/>
                    </a:lnTo>
                    <a:lnTo>
                      <a:pt x="3569" y="10765"/>
                    </a:lnTo>
                    <a:lnTo>
                      <a:pt x="3416" y="10704"/>
                    </a:lnTo>
                    <a:cubicBezTo>
                      <a:pt x="3316" y="10658"/>
                      <a:pt x="3216" y="10627"/>
                      <a:pt x="3116" y="10581"/>
                    </a:cubicBezTo>
                    <a:lnTo>
                      <a:pt x="2832" y="10435"/>
                    </a:lnTo>
                    <a:cubicBezTo>
                      <a:pt x="2449" y="10235"/>
                      <a:pt x="2103" y="9982"/>
                      <a:pt x="1788" y="9683"/>
                    </a:cubicBezTo>
                    <a:cubicBezTo>
                      <a:pt x="1489" y="9376"/>
                      <a:pt x="1228" y="9046"/>
                      <a:pt x="998" y="8677"/>
                    </a:cubicBezTo>
                    <a:cubicBezTo>
                      <a:pt x="944" y="8585"/>
                      <a:pt x="883" y="8501"/>
                      <a:pt x="837" y="8401"/>
                    </a:cubicBezTo>
                    <a:cubicBezTo>
                      <a:pt x="791" y="8309"/>
                      <a:pt x="745" y="8209"/>
                      <a:pt x="699" y="8117"/>
                    </a:cubicBezTo>
                    <a:cubicBezTo>
                      <a:pt x="614" y="7917"/>
                      <a:pt x="545" y="7710"/>
                      <a:pt x="484" y="7495"/>
                    </a:cubicBezTo>
                    <a:cubicBezTo>
                      <a:pt x="276" y="6659"/>
                      <a:pt x="223" y="5784"/>
                      <a:pt x="353" y="4916"/>
                    </a:cubicBezTo>
                    <a:cubicBezTo>
                      <a:pt x="368" y="4809"/>
                      <a:pt x="384" y="4701"/>
                      <a:pt x="391" y="4594"/>
                    </a:cubicBezTo>
                    <a:cubicBezTo>
                      <a:pt x="407" y="4494"/>
                      <a:pt x="430" y="4387"/>
                      <a:pt x="445" y="4279"/>
                    </a:cubicBezTo>
                    <a:cubicBezTo>
                      <a:pt x="453" y="4172"/>
                      <a:pt x="476" y="4064"/>
                      <a:pt x="499" y="3957"/>
                    </a:cubicBezTo>
                    <a:cubicBezTo>
                      <a:pt x="514" y="3849"/>
                      <a:pt x="537" y="3742"/>
                      <a:pt x="568" y="3634"/>
                    </a:cubicBezTo>
                    <a:cubicBezTo>
                      <a:pt x="629" y="3427"/>
                      <a:pt x="699" y="3220"/>
                      <a:pt x="783" y="3020"/>
                    </a:cubicBezTo>
                    <a:lnTo>
                      <a:pt x="921" y="2729"/>
                    </a:lnTo>
                    <a:cubicBezTo>
                      <a:pt x="967" y="2629"/>
                      <a:pt x="1029" y="2537"/>
                      <a:pt x="1075" y="2437"/>
                    </a:cubicBezTo>
                    <a:cubicBezTo>
                      <a:pt x="1282" y="2061"/>
                      <a:pt x="1543" y="1715"/>
                      <a:pt x="1835" y="1401"/>
                    </a:cubicBezTo>
                    <a:cubicBezTo>
                      <a:pt x="1873" y="1362"/>
                      <a:pt x="1911" y="1324"/>
                      <a:pt x="1950" y="1286"/>
                    </a:cubicBezTo>
                    <a:lnTo>
                      <a:pt x="2072" y="1186"/>
                    </a:lnTo>
                    <a:cubicBezTo>
                      <a:pt x="2149" y="1109"/>
                      <a:pt x="2234" y="1048"/>
                      <a:pt x="2326" y="994"/>
                    </a:cubicBezTo>
                    <a:cubicBezTo>
                      <a:pt x="2410" y="933"/>
                      <a:pt x="2502" y="871"/>
                      <a:pt x="2594" y="825"/>
                    </a:cubicBezTo>
                    <a:cubicBezTo>
                      <a:pt x="2694" y="771"/>
                      <a:pt x="2786" y="725"/>
                      <a:pt x="2886" y="679"/>
                    </a:cubicBezTo>
                    <a:cubicBezTo>
                      <a:pt x="3078" y="587"/>
                      <a:pt x="3278" y="510"/>
                      <a:pt x="3477" y="449"/>
                    </a:cubicBezTo>
                    <a:cubicBezTo>
                      <a:pt x="3585" y="418"/>
                      <a:pt x="3684" y="380"/>
                      <a:pt x="3784" y="357"/>
                    </a:cubicBezTo>
                    <a:cubicBezTo>
                      <a:pt x="3892" y="334"/>
                      <a:pt x="3991" y="311"/>
                      <a:pt x="4099" y="288"/>
                    </a:cubicBezTo>
                    <a:cubicBezTo>
                      <a:pt x="4357" y="230"/>
                      <a:pt x="4625" y="200"/>
                      <a:pt x="4894" y="200"/>
                    </a:cubicBezTo>
                    <a:cubicBezTo>
                      <a:pt x="5056" y="200"/>
                      <a:pt x="5219" y="211"/>
                      <a:pt x="5381" y="234"/>
                    </a:cubicBezTo>
                    <a:cubicBezTo>
                      <a:pt x="5596" y="272"/>
                      <a:pt x="5803" y="319"/>
                      <a:pt x="6018" y="380"/>
                    </a:cubicBezTo>
                    <a:cubicBezTo>
                      <a:pt x="6217" y="441"/>
                      <a:pt x="6425" y="518"/>
                      <a:pt x="6624" y="603"/>
                    </a:cubicBezTo>
                    <a:cubicBezTo>
                      <a:pt x="7023" y="779"/>
                      <a:pt x="7407" y="979"/>
                      <a:pt x="7783" y="1201"/>
                    </a:cubicBezTo>
                    <a:cubicBezTo>
                      <a:pt x="7967" y="1316"/>
                      <a:pt x="8159" y="1424"/>
                      <a:pt x="8351" y="1539"/>
                    </a:cubicBezTo>
                    <a:cubicBezTo>
                      <a:pt x="8451" y="1593"/>
                      <a:pt x="8543" y="1646"/>
                      <a:pt x="8651" y="1700"/>
                    </a:cubicBezTo>
                    <a:cubicBezTo>
                      <a:pt x="8764" y="1771"/>
                      <a:pt x="8895" y="1808"/>
                      <a:pt x="9028" y="1808"/>
                    </a:cubicBezTo>
                    <a:cubicBezTo>
                      <a:pt x="9138" y="1808"/>
                      <a:pt x="9248" y="1783"/>
                      <a:pt x="9349" y="1731"/>
                    </a:cubicBezTo>
                    <a:cubicBezTo>
                      <a:pt x="9456" y="1685"/>
                      <a:pt x="9556" y="1639"/>
                      <a:pt x="9656" y="1593"/>
                    </a:cubicBezTo>
                    <a:cubicBezTo>
                      <a:pt x="9856" y="1485"/>
                      <a:pt x="10040" y="1385"/>
                      <a:pt x="10239" y="1286"/>
                    </a:cubicBezTo>
                    <a:cubicBezTo>
                      <a:pt x="10262" y="1270"/>
                      <a:pt x="10270" y="1240"/>
                      <a:pt x="10255" y="1209"/>
                    </a:cubicBezTo>
                    <a:cubicBezTo>
                      <a:pt x="10248" y="1190"/>
                      <a:pt x="10226" y="1176"/>
                      <a:pt x="10202" y="1176"/>
                    </a:cubicBezTo>
                    <a:cubicBezTo>
                      <a:pt x="10197" y="1176"/>
                      <a:pt x="10191" y="1177"/>
                      <a:pt x="10186" y="1178"/>
                    </a:cubicBezTo>
                    <a:cubicBezTo>
                      <a:pt x="9978" y="1263"/>
                      <a:pt x="9779" y="1355"/>
                      <a:pt x="9587" y="1455"/>
                    </a:cubicBezTo>
                    <a:cubicBezTo>
                      <a:pt x="9487" y="1501"/>
                      <a:pt x="9380" y="1547"/>
                      <a:pt x="9288" y="1577"/>
                    </a:cubicBezTo>
                    <a:cubicBezTo>
                      <a:pt x="9195" y="1616"/>
                      <a:pt x="9096" y="1631"/>
                      <a:pt x="8996" y="1631"/>
                    </a:cubicBezTo>
                    <a:cubicBezTo>
                      <a:pt x="8904" y="1616"/>
                      <a:pt x="8804" y="1585"/>
                      <a:pt x="8720" y="1539"/>
                    </a:cubicBezTo>
                    <a:cubicBezTo>
                      <a:pt x="8635" y="1493"/>
                      <a:pt x="8535" y="1431"/>
                      <a:pt x="8443" y="1378"/>
                    </a:cubicBezTo>
                    <a:cubicBezTo>
                      <a:pt x="8259" y="1263"/>
                      <a:pt x="8067" y="1147"/>
                      <a:pt x="7875" y="1040"/>
                    </a:cubicBezTo>
                    <a:cubicBezTo>
                      <a:pt x="7115" y="587"/>
                      <a:pt x="6279" y="226"/>
                      <a:pt x="5396" y="81"/>
                    </a:cubicBezTo>
                    <a:cubicBezTo>
                      <a:pt x="5093" y="28"/>
                      <a:pt x="4790" y="1"/>
                      <a:pt x="4484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" name="Google Shape;599;p20">
                <a:extLst>
                  <a:ext uri="{FF2B5EF4-FFF2-40B4-BE49-F238E27FC236}">
                    <a16:creationId xmlns:a16="http://schemas.microsoft.com/office/drawing/2014/main" id="{CA770FDD-CC06-2D43-9CE2-5EBE3F82151B}"/>
                  </a:ext>
                </a:extLst>
              </p:cNvPr>
              <p:cNvSpPr/>
              <p:nvPr/>
            </p:nvSpPr>
            <p:spPr>
              <a:xfrm>
                <a:off x="2696342" y="4463202"/>
                <a:ext cx="59532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277" extrusionOk="0">
                    <a:moveTo>
                      <a:pt x="229" y="0"/>
                    </a:moveTo>
                    <a:cubicBezTo>
                      <a:pt x="169" y="0"/>
                      <a:pt x="108" y="6"/>
                      <a:pt x="46" y="18"/>
                    </a:cubicBezTo>
                    <a:cubicBezTo>
                      <a:pt x="8" y="25"/>
                      <a:pt x="0" y="79"/>
                      <a:pt x="38" y="102"/>
                    </a:cubicBezTo>
                    <a:cubicBezTo>
                      <a:pt x="154" y="164"/>
                      <a:pt x="276" y="202"/>
                      <a:pt x="399" y="233"/>
                    </a:cubicBezTo>
                    <a:cubicBezTo>
                      <a:pt x="484" y="252"/>
                      <a:pt x="578" y="276"/>
                      <a:pt x="667" y="276"/>
                    </a:cubicBezTo>
                    <a:cubicBezTo>
                      <a:pt x="722" y="276"/>
                      <a:pt x="774" y="267"/>
                      <a:pt x="821" y="240"/>
                    </a:cubicBezTo>
                    <a:cubicBezTo>
                      <a:pt x="883" y="210"/>
                      <a:pt x="883" y="118"/>
                      <a:pt x="821" y="87"/>
                    </a:cubicBezTo>
                    <a:cubicBezTo>
                      <a:pt x="706" y="18"/>
                      <a:pt x="545" y="41"/>
                      <a:pt x="407" y="18"/>
                    </a:cubicBezTo>
                    <a:cubicBezTo>
                      <a:pt x="349" y="6"/>
                      <a:pt x="290" y="0"/>
                      <a:pt x="229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" name="Google Shape;600;p20">
                <a:extLst>
                  <a:ext uri="{FF2B5EF4-FFF2-40B4-BE49-F238E27FC236}">
                    <a16:creationId xmlns:a16="http://schemas.microsoft.com/office/drawing/2014/main" id="{45E9FADA-A054-76D4-FDE4-13A3F5481DD0}"/>
                  </a:ext>
                </a:extLst>
              </p:cNvPr>
              <p:cNvSpPr/>
              <p:nvPr/>
            </p:nvSpPr>
            <p:spPr>
              <a:xfrm>
                <a:off x="2794101" y="4464955"/>
                <a:ext cx="14091" cy="1692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51" extrusionOk="0">
                    <a:moveTo>
                      <a:pt x="129" y="1"/>
                    </a:moveTo>
                    <a:cubicBezTo>
                      <a:pt x="110" y="1"/>
                      <a:pt x="91" y="9"/>
                      <a:pt x="78" y="22"/>
                    </a:cubicBezTo>
                    <a:cubicBezTo>
                      <a:pt x="16" y="68"/>
                      <a:pt x="1" y="153"/>
                      <a:pt x="32" y="222"/>
                    </a:cubicBezTo>
                    <a:cubicBezTo>
                      <a:pt x="41" y="241"/>
                      <a:pt x="59" y="251"/>
                      <a:pt x="76" y="251"/>
                    </a:cubicBezTo>
                    <a:cubicBezTo>
                      <a:pt x="88" y="251"/>
                      <a:pt x="99" y="246"/>
                      <a:pt x="108" y="237"/>
                    </a:cubicBezTo>
                    <a:cubicBezTo>
                      <a:pt x="139" y="199"/>
                      <a:pt x="170" y="161"/>
                      <a:pt x="193" y="115"/>
                    </a:cubicBezTo>
                    <a:cubicBezTo>
                      <a:pt x="208" y="92"/>
                      <a:pt x="208" y="61"/>
                      <a:pt x="193" y="38"/>
                    </a:cubicBezTo>
                    <a:cubicBezTo>
                      <a:pt x="185" y="30"/>
                      <a:pt x="177" y="15"/>
                      <a:pt x="170" y="15"/>
                    </a:cubicBezTo>
                    <a:cubicBezTo>
                      <a:pt x="157" y="5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Google Shape;601;p20">
                <a:extLst>
                  <a:ext uri="{FF2B5EF4-FFF2-40B4-BE49-F238E27FC236}">
                    <a16:creationId xmlns:a16="http://schemas.microsoft.com/office/drawing/2014/main" id="{FC17EF6C-9B43-7E4A-E213-6A9FEC4BF0E5}"/>
                  </a:ext>
                </a:extLst>
              </p:cNvPr>
              <p:cNvSpPr/>
              <p:nvPr/>
            </p:nvSpPr>
            <p:spPr>
              <a:xfrm>
                <a:off x="2822081" y="4462055"/>
                <a:ext cx="18136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69" y="0"/>
                    </a:moveTo>
                    <a:cubicBezTo>
                      <a:pt x="156" y="0"/>
                      <a:pt x="142" y="4"/>
                      <a:pt x="131" y="12"/>
                    </a:cubicBezTo>
                    <a:cubicBezTo>
                      <a:pt x="100" y="19"/>
                      <a:pt x="77" y="42"/>
                      <a:pt x="69" y="73"/>
                    </a:cubicBezTo>
                    <a:cubicBezTo>
                      <a:pt x="69" y="88"/>
                      <a:pt x="62" y="96"/>
                      <a:pt x="62" y="111"/>
                    </a:cubicBezTo>
                    <a:cubicBezTo>
                      <a:pt x="0" y="150"/>
                      <a:pt x="16" y="234"/>
                      <a:pt x="77" y="250"/>
                    </a:cubicBezTo>
                    <a:cubicBezTo>
                      <a:pt x="89" y="252"/>
                      <a:pt x="101" y="254"/>
                      <a:pt x="113" y="254"/>
                    </a:cubicBezTo>
                    <a:cubicBezTo>
                      <a:pt x="198" y="254"/>
                      <a:pt x="269" y="184"/>
                      <a:pt x="269" y="96"/>
                    </a:cubicBezTo>
                    <a:cubicBezTo>
                      <a:pt x="269" y="65"/>
                      <a:pt x="246" y="27"/>
                      <a:pt x="215" y="12"/>
                    </a:cubicBezTo>
                    <a:lnTo>
                      <a:pt x="208" y="12"/>
                    </a:lnTo>
                    <a:cubicBezTo>
                      <a:pt x="196" y="4"/>
                      <a:pt x="183" y="0"/>
                      <a:pt x="169" y="0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55" name="Google Shape;602;p20">
                <a:extLst>
                  <a:ext uri="{FF2B5EF4-FFF2-40B4-BE49-F238E27FC236}">
                    <a16:creationId xmlns:a16="http://schemas.microsoft.com/office/drawing/2014/main" id="{87CD04CC-CD88-2A46-577B-A6F9705F1D41}"/>
                  </a:ext>
                </a:extLst>
              </p:cNvPr>
              <p:cNvSpPr/>
              <p:nvPr/>
            </p:nvSpPr>
            <p:spPr>
              <a:xfrm>
                <a:off x="3097963" y="3783272"/>
                <a:ext cx="26901" cy="24069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57" extrusionOk="0">
                    <a:moveTo>
                      <a:pt x="261" y="1"/>
                    </a:moveTo>
                    <a:cubicBezTo>
                      <a:pt x="255" y="1"/>
                      <a:pt x="250" y="1"/>
                      <a:pt x="245" y="2"/>
                    </a:cubicBezTo>
                    <a:cubicBezTo>
                      <a:pt x="168" y="2"/>
                      <a:pt x="107" y="40"/>
                      <a:pt x="69" y="101"/>
                    </a:cubicBezTo>
                    <a:cubicBezTo>
                      <a:pt x="61" y="124"/>
                      <a:pt x="45" y="140"/>
                      <a:pt x="38" y="155"/>
                    </a:cubicBezTo>
                    <a:cubicBezTo>
                      <a:pt x="22" y="178"/>
                      <a:pt x="15" y="201"/>
                      <a:pt x="15" y="224"/>
                    </a:cubicBezTo>
                    <a:cubicBezTo>
                      <a:pt x="1" y="294"/>
                      <a:pt x="50" y="357"/>
                      <a:pt x="110" y="357"/>
                    </a:cubicBezTo>
                    <a:cubicBezTo>
                      <a:pt x="117" y="357"/>
                      <a:pt x="123" y="356"/>
                      <a:pt x="130" y="355"/>
                    </a:cubicBezTo>
                    <a:lnTo>
                      <a:pt x="153" y="355"/>
                    </a:lnTo>
                    <a:cubicBezTo>
                      <a:pt x="168" y="355"/>
                      <a:pt x="184" y="355"/>
                      <a:pt x="199" y="347"/>
                    </a:cubicBezTo>
                    <a:cubicBezTo>
                      <a:pt x="230" y="339"/>
                      <a:pt x="260" y="324"/>
                      <a:pt x="283" y="309"/>
                    </a:cubicBezTo>
                    <a:cubicBezTo>
                      <a:pt x="360" y="270"/>
                      <a:pt x="399" y="178"/>
                      <a:pt x="376" y="94"/>
                    </a:cubicBezTo>
                    <a:cubicBezTo>
                      <a:pt x="361" y="38"/>
                      <a:pt x="315" y="1"/>
                      <a:pt x="261" y="1"/>
                    </a:cubicBezTo>
                    <a:close/>
                  </a:path>
                </a:pathLst>
              </a:custGeom>
              <a:solidFill>
                <a:srgbClr val="2B0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57" name="Google Shape;606;p20">
            <a:extLst>
              <a:ext uri="{FF2B5EF4-FFF2-40B4-BE49-F238E27FC236}">
                <a16:creationId xmlns:a16="http://schemas.microsoft.com/office/drawing/2014/main" id="{40A9774D-7C51-91B9-E7EF-EEE888C10E99}"/>
              </a:ext>
            </a:extLst>
          </p:cNvPr>
          <p:cNvGrpSpPr/>
          <p:nvPr/>
        </p:nvGrpSpPr>
        <p:grpSpPr>
          <a:xfrm>
            <a:off x="4348484" y="1495794"/>
            <a:ext cx="3676584" cy="3431766"/>
            <a:chOff x="3564577" y="1938329"/>
            <a:chExt cx="1856949" cy="1733297"/>
          </a:xfrm>
        </p:grpSpPr>
        <p:sp>
          <p:nvSpPr>
            <p:cNvPr id="59" name="Google Shape;607;p20">
              <a:extLst>
                <a:ext uri="{FF2B5EF4-FFF2-40B4-BE49-F238E27FC236}">
                  <a16:creationId xmlns:a16="http://schemas.microsoft.com/office/drawing/2014/main" id="{C014A218-52BD-CA08-797E-3DBC5D5B2A9D}"/>
                </a:ext>
              </a:extLst>
            </p:cNvPr>
            <p:cNvSpPr/>
            <p:nvPr/>
          </p:nvSpPr>
          <p:spPr>
            <a:xfrm>
              <a:off x="3665033" y="2266731"/>
              <a:ext cx="1756493" cy="1138252"/>
            </a:xfrm>
            <a:custGeom>
              <a:avLst/>
              <a:gdLst/>
              <a:ahLst/>
              <a:cxnLst/>
              <a:rect l="l" t="t" r="r" b="b"/>
              <a:pathLst>
                <a:path w="26053" h="16883" extrusionOk="0">
                  <a:moveTo>
                    <a:pt x="5833" y="1376"/>
                  </a:moveTo>
                  <a:cubicBezTo>
                    <a:pt x="5844" y="1376"/>
                    <a:pt x="5854" y="1377"/>
                    <a:pt x="5865" y="1380"/>
                  </a:cubicBezTo>
                  <a:lnTo>
                    <a:pt x="5904" y="1388"/>
                  </a:lnTo>
                  <a:cubicBezTo>
                    <a:pt x="5973" y="1411"/>
                    <a:pt x="6019" y="1487"/>
                    <a:pt x="5996" y="1564"/>
                  </a:cubicBezTo>
                  <a:cubicBezTo>
                    <a:pt x="5980" y="1626"/>
                    <a:pt x="5927" y="1664"/>
                    <a:pt x="5865" y="1664"/>
                  </a:cubicBezTo>
                  <a:cubicBezTo>
                    <a:pt x="5858" y="1665"/>
                    <a:pt x="5851" y="1665"/>
                    <a:pt x="5845" y="1665"/>
                  </a:cubicBezTo>
                  <a:cubicBezTo>
                    <a:pt x="5784" y="1665"/>
                    <a:pt x="5732" y="1635"/>
                    <a:pt x="5704" y="1579"/>
                  </a:cubicBezTo>
                  <a:cubicBezTo>
                    <a:pt x="5681" y="1541"/>
                    <a:pt x="5681" y="1487"/>
                    <a:pt x="5704" y="1449"/>
                  </a:cubicBezTo>
                  <a:cubicBezTo>
                    <a:pt x="5729" y="1405"/>
                    <a:pt x="5781" y="1376"/>
                    <a:pt x="5833" y="1376"/>
                  </a:cubicBezTo>
                  <a:close/>
                  <a:moveTo>
                    <a:pt x="4848" y="1428"/>
                  </a:moveTo>
                  <a:cubicBezTo>
                    <a:pt x="4865" y="1428"/>
                    <a:pt x="4883" y="1430"/>
                    <a:pt x="4898" y="1434"/>
                  </a:cubicBezTo>
                  <a:cubicBezTo>
                    <a:pt x="4952" y="1449"/>
                    <a:pt x="4982" y="1487"/>
                    <a:pt x="4982" y="1541"/>
                  </a:cubicBezTo>
                  <a:cubicBezTo>
                    <a:pt x="4975" y="1610"/>
                    <a:pt x="4921" y="1672"/>
                    <a:pt x="4844" y="1687"/>
                  </a:cubicBezTo>
                  <a:cubicBezTo>
                    <a:pt x="4834" y="1689"/>
                    <a:pt x="4824" y="1690"/>
                    <a:pt x="4813" y="1690"/>
                  </a:cubicBezTo>
                  <a:cubicBezTo>
                    <a:pt x="4755" y="1690"/>
                    <a:pt x="4700" y="1655"/>
                    <a:pt x="4668" y="1603"/>
                  </a:cubicBezTo>
                  <a:cubicBezTo>
                    <a:pt x="4645" y="1564"/>
                    <a:pt x="4652" y="1510"/>
                    <a:pt x="4683" y="1472"/>
                  </a:cubicBezTo>
                  <a:lnTo>
                    <a:pt x="4691" y="1472"/>
                  </a:lnTo>
                  <a:cubicBezTo>
                    <a:pt x="4722" y="1434"/>
                    <a:pt x="4768" y="1441"/>
                    <a:pt x="4798" y="1434"/>
                  </a:cubicBezTo>
                  <a:cubicBezTo>
                    <a:pt x="4814" y="1430"/>
                    <a:pt x="4831" y="1428"/>
                    <a:pt x="4848" y="1428"/>
                  </a:cubicBezTo>
                  <a:close/>
                  <a:moveTo>
                    <a:pt x="4238" y="1933"/>
                  </a:moveTo>
                  <a:cubicBezTo>
                    <a:pt x="4315" y="1933"/>
                    <a:pt x="4384" y="2002"/>
                    <a:pt x="4384" y="2086"/>
                  </a:cubicBezTo>
                  <a:cubicBezTo>
                    <a:pt x="4384" y="2186"/>
                    <a:pt x="4307" y="2278"/>
                    <a:pt x="4207" y="2293"/>
                  </a:cubicBezTo>
                  <a:cubicBezTo>
                    <a:pt x="4194" y="2296"/>
                    <a:pt x="4182" y="2297"/>
                    <a:pt x="4169" y="2297"/>
                  </a:cubicBezTo>
                  <a:cubicBezTo>
                    <a:pt x="4068" y="2297"/>
                    <a:pt x="3977" y="2219"/>
                    <a:pt x="3977" y="2117"/>
                  </a:cubicBezTo>
                  <a:cubicBezTo>
                    <a:pt x="4015" y="2002"/>
                    <a:pt x="4115" y="1933"/>
                    <a:pt x="4238" y="1933"/>
                  </a:cubicBezTo>
                  <a:close/>
                  <a:moveTo>
                    <a:pt x="5120" y="1979"/>
                  </a:moveTo>
                  <a:cubicBezTo>
                    <a:pt x="5197" y="1979"/>
                    <a:pt x="5269" y="2041"/>
                    <a:pt x="5282" y="2124"/>
                  </a:cubicBezTo>
                  <a:cubicBezTo>
                    <a:pt x="5275" y="2227"/>
                    <a:pt x="5197" y="2302"/>
                    <a:pt x="5097" y="2302"/>
                  </a:cubicBezTo>
                  <a:cubicBezTo>
                    <a:pt x="5092" y="2302"/>
                    <a:pt x="5087" y="2301"/>
                    <a:pt x="5082" y="2301"/>
                  </a:cubicBezTo>
                  <a:cubicBezTo>
                    <a:pt x="5029" y="2293"/>
                    <a:pt x="4967" y="2278"/>
                    <a:pt x="4921" y="2255"/>
                  </a:cubicBezTo>
                  <a:cubicBezTo>
                    <a:pt x="4844" y="2209"/>
                    <a:pt x="4844" y="2109"/>
                    <a:pt x="4921" y="2063"/>
                  </a:cubicBezTo>
                  <a:cubicBezTo>
                    <a:pt x="4967" y="2032"/>
                    <a:pt x="5021" y="2009"/>
                    <a:pt x="5075" y="1986"/>
                  </a:cubicBezTo>
                  <a:cubicBezTo>
                    <a:pt x="5090" y="1981"/>
                    <a:pt x="5105" y="1979"/>
                    <a:pt x="5120" y="1979"/>
                  </a:cubicBezTo>
                  <a:close/>
                  <a:moveTo>
                    <a:pt x="7270" y="1"/>
                  </a:moveTo>
                  <a:cubicBezTo>
                    <a:pt x="4494" y="1"/>
                    <a:pt x="767" y="2650"/>
                    <a:pt x="408" y="5548"/>
                  </a:cubicBezTo>
                  <a:cubicBezTo>
                    <a:pt x="1" y="8879"/>
                    <a:pt x="2073" y="9869"/>
                    <a:pt x="2073" y="9869"/>
                  </a:cubicBezTo>
                  <a:cubicBezTo>
                    <a:pt x="2073" y="9869"/>
                    <a:pt x="577" y="14283"/>
                    <a:pt x="4929" y="16324"/>
                  </a:cubicBezTo>
                  <a:cubicBezTo>
                    <a:pt x="5776" y="16722"/>
                    <a:pt x="6595" y="16882"/>
                    <a:pt x="7365" y="16882"/>
                  </a:cubicBezTo>
                  <a:cubicBezTo>
                    <a:pt x="10546" y="16882"/>
                    <a:pt x="12881" y="14145"/>
                    <a:pt x="12881" y="14145"/>
                  </a:cubicBezTo>
                  <a:cubicBezTo>
                    <a:pt x="12881" y="14145"/>
                    <a:pt x="14820" y="16179"/>
                    <a:pt x="18025" y="16179"/>
                  </a:cubicBezTo>
                  <a:cubicBezTo>
                    <a:pt x="18566" y="16179"/>
                    <a:pt x="19142" y="16122"/>
                    <a:pt x="19750" y="15987"/>
                  </a:cubicBezTo>
                  <a:cubicBezTo>
                    <a:pt x="23112" y="15234"/>
                    <a:pt x="22775" y="12448"/>
                    <a:pt x="22775" y="12448"/>
                  </a:cubicBezTo>
                  <a:cubicBezTo>
                    <a:pt x="22775" y="12448"/>
                    <a:pt x="26052" y="11972"/>
                    <a:pt x="25998" y="8772"/>
                  </a:cubicBezTo>
                  <a:cubicBezTo>
                    <a:pt x="25937" y="4588"/>
                    <a:pt x="22022" y="4358"/>
                    <a:pt x="22022" y="4358"/>
                  </a:cubicBezTo>
                  <a:cubicBezTo>
                    <a:pt x="22022" y="4358"/>
                    <a:pt x="20971" y="520"/>
                    <a:pt x="16688" y="213"/>
                  </a:cubicBezTo>
                  <a:cubicBezTo>
                    <a:pt x="16509" y="200"/>
                    <a:pt x="16335" y="194"/>
                    <a:pt x="16167" y="194"/>
                  </a:cubicBezTo>
                  <a:cubicBezTo>
                    <a:pt x="12724" y="194"/>
                    <a:pt x="11315" y="2754"/>
                    <a:pt x="11315" y="2754"/>
                  </a:cubicBezTo>
                  <a:cubicBezTo>
                    <a:pt x="11315" y="2754"/>
                    <a:pt x="11453" y="213"/>
                    <a:pt x="7477" y="6"/>
                  </a:cubicBezTo>
                  <a:cubicBezTo>
                    <a:pt x="7409" y="3"/>
                    <a:pt x="7339" y="1"/>
                    <a:pt x="7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0" name="Google Shape;608;p20">
              <a:extLst>
                <a:ext uri="{FF2B5EF4-FFF2-40B4-BE49-F238E27FC236}">
                  <a16:creationId xmlns:a16="http://schemas.microsoft.com/office/drawing/2014/main" id="{D5BCF7D5-D0A0-ECDF-9EAC-187187671436}"/>
                </a:ext>
              </a:extLst>
            </p:cNvPr>
            <p:cNvSpPr/>
            <p:nvPr/>
          </p:nvSpPr>
          <p:spPr>
            <a:xfrm>
              <a:off x="4573787" y="2943424"/>
              <a:ext cx="796904" cy="393935"/>
            </a:xfrm>
            <a:custGeom>
              <a:avLst/>
              <a:gdLst/>
              <a:ahLst/>
              <a:cxnLst/>
              <a:rect l="l" t="t" r="r" b="b"/>
              <a:pathLst>
                <a:path w="11820" h="5843" extrusionOk="0">
                  <a:moveTo>
                    <a:pt x="11750" y="0"/>
                  </a:moveTo>
                  <a:cubicBezTo>
                    <a:pt x="11734" y="0"/>
                    <a:pt x="11718" y="7"/>
                    <a:pt x="11706" y="24"/>
                  </a:cubicBezTo>
                  <a:cubicBezTo>
                    <a:pt x="11621" y="147"/>
                    <a:pt x="11545" y="277"/>
                    <a:pt x="11453" y="392"/>
                  </a:cubicBezTo>
                  <a:cubicBezTo>
                    <a:pt x="11368" y="508"/>
                    <a:pt x="11276" y="615"/>
                    <a:pt x="11176" y="723"/>
                  </a:cubicBezTo>
                  <a:cubicBezTo>
                    <a:pt x="11123" y="769"/>
                    <a:pt x="11076" y="830"/>
                    <a:pt x="11023" y="876"/>
                  </a:cubicBezTo>
                  <a:cubicBezTo>
                    <a:pt x="10969" y="922"/>
                    <a:pt x="10908" y="968"/>
                    <a:pt x="10854" y="1014"/>
                  </a:cubicBezTo>
                  <a:cubicBezTo>
                    <a:pt x="10800" y="1060"/>
                    <a:pt x="10746" y="1106"/>
                    <a:pt x="10685" y="1145"/>
                  </a:cubicBezTo>
                  <a:cubicBezTo>
                    <a:pt x="10631" y="1191"/>
                    <a:pt x="10570" y="1229"/>
                    <a:pt x="10508" y="1268"/>
                  </a:cubicBezTo>
                  <a:cubicBezTo>
                    <a:pt x="10263" y="1421"/>
                    <a:pt x="10010" y="1544"/>
                    <a:pt x="9741" y="1644"/>
                  </a:cubicBezTo>
                  <a:cubicBezTo>
                    <a:pt x="9603" y="1697"/>
                    <a:pt x="9465" y="1736"/>
                    <a:pt x="9326" y="1774"/>
                  </a:cubicBezTo>
                  <a:cubicBezTo>
                    <a:pt x="9188" y="1805"/>
                    <a:pt x="9042" y="1820"/>
                    <a:pt x="8897" y="1820"/>
                  </a:cubicBezTo>
                  <a:cubicBezTo>
                    <a:pt x="8851" y="1828"/>
                    <a:pt x="8812" y="1859"/>
                    <a:pt x="8812" y="1912"/>
                  </a:cubicBezTo>
                  <a:cubicBezTo>
                    <a:pt x="8797" y="2135"/>
                    <a:pt x="8758" y="2350"/>
                    <a:pt x="8689" y="2565"/>
                  </a:cubicBezTo>
                  <a:cubicBezTo>
                    <a:pt x="8628" y="2787"/>
                    <a:pt x="8551" y="2995"/>
                    <a:pt x="8451" y="3194"/>
                  </a:cubicBezTo>
                  <a:cubicBezTo>
                    <a:pt x="8352" y="3394"/>
                    <a:pt x="8236" y="3586"/>
                    <a:pt x="8106" y="3770"/>
                  </a:cubicBezTo>
                  <a:cubicBezTo>
                    <a:pt x="7983" y="3962"/>
                    <a:pt x="7853" y="4138"/>
                    <a:pt x="7715" y="4315"/>
                  </a:cubicBezTo>
                  <a:cubicBezTo>
                    <a:pt x="7676" y="4353"/>
                    <a:pt x="7638" y="4399"/>
                    <a:pt x="7592" y="4438"/>
                  </a:cubicBezTo>
                  <a:cubicBezTo>
                    <a:pt x="7553" y="4468"/>
                    <a:pt x="7507" y="4507"/>
                    <a:pt x="7461" y="4545"/>
                  </a:cubicBezTo>
                  <a:cubicBezTo>
                    <a:pt x="7377" y="4614"/>
                    <a:pt x="7285" y="4683"/>
                    <a:pt x="7185" y="4745"/>
                  </a:cubicBezTo>
                  <a:lnTo>
                    <a:pt x="7047" y="4829"/>
                  </a:lnTo>
                  <a:lnTo>
                    <a:pt x="6893" y="4913"/>
                  </a:lnTo>
                  <a:cubicBezTo>
                    <a:pt x="6793" y="4967"/>
                    <a:pt x="6686" y="5013"/>
                    <a:pt x="6594" y="5059"/>
                  </a:cubicBezTo>
                  <a:cubicBezTo>
                    <a:pt x="6387" y="5151"/>
                    <a:pt x="6172" y="5236"/>
                    <a:pt x="5957" y="5297"/>
                  </a:cubicBezTo>
                  <a:cubicBezTo>
                    <a:pt x="5903" y="5313"/>
                    <a:pt x="5849" y="5336"/>
                    <a:pt x="5796" y="5351"/>
                  </a:cubicBezTo>
                  <a:lnTo>
                    <a:pt x="5634" y="5389"/>
                  </a:lnTo>
                  <a:cubicBezTo>
                    <a:pt x="5519" y="5420"/>
                    <a:pt x="5412" y="5435"/>
                    <a:pt x="5297" y="5451"/>
                  </a:cubicBezTo>
                  <a:lnTo>
                    <a:pt x="4967" y="5504"/>
                  </a:lnTo>
                  <a:cubicBezTo>
                    <a:pt x="4851" y="5520"/>
                    <a:pt x="4736" y="5520"/>
                    <a:pt x="4629" y="5535"/>
                  </a:cubicBezTo>
                  <a:lnTo>
                    <a:pt x="4460" y="5566"/>
                  </a:lnTo>
                  <a:cubicBezTo>
                    <a:pt x="4399" y="5574"/>
                    <a:pt x="4345" y="5581"/>
                    <a:pt x="4291" y="5589"/>
                  </a:cubicBezTo>
                  <a:lnTo>
                    <a:pt x="3953" y="5627"/>
                  </a:lnTo>
                  <a:cubicBezTo>
                    <a:pt x="3851" y="5634"/>
                    <a:pt x="3749" y="5638"/>
                    <a:pt x="3647" y="5638"/>
                  </a:cubicBezTo>
                  <a:cubicBezTo>
                    <a:pt x="3289" y="5638"/>
                    <a:pt x="2935" y="5596"/>
                    <a:pt x="2595" y="5512"/>
                  </a:cubicBezTo>
                  <a:cubicBezTo>
                    <a:pt x="2150" y="5412"/>
                    <a:pt x="1712" y="5274"/>
                    <a:pt x="1290" y="5098"/>
                  </a:cubicBezTo>
                  <a:cubicBezTo>
                    <a:pt x="875" y="4929"/>
                    <a:pt x="469" y="4706"/>
                    <a:pt x="93" y="4453"/>
                  </a:cubicBezTo>
                  <a:cubicBezTo>
                    <a:pt x="82" y="4446"/>
                    <a:pt x="70" y="4442"/>
                    <a:pt x="59" y="4442"/>
                  </a:cubicBezTo>
                  <a:cubicBezTo>
                    <a:pt x="45" y="4442"/>
                    <a:pt x="32" y="4448"/>
                    <a:pt x="23" y="4461"/>
                  </a:cubicBezTo>
                  <a:cubicBezTo>
                    <a:pt x="0" y="4484"/>
                    <a:pt x="8" y="4514"/>
                    <a:pt x="31" y="4537"/>
                  </a:cubicBezTo>
                  <a:cubicBezTo>
                    <a:pt x="392" y="4837"/>
                    <a:pt x="791" y="5082"/>
                    <a:pt x="1229" y="5267"/>
                  </a:cubicBezTo>
                  <a:cubicBezTo>
                    <a:pt x="1651" y="5451"/>
                    <a:pt x="2104" y="5589"/>
                    <a:pt x="2572" y="5666"/>
                  </a:cubicBezTo>
                  <a:cubicBezTo>
                    <a:pt x="2794" y="5712"/>
                    <a:pt x="3032" y="5735"/>
                    <a:pt x="3263" y="5765"/>
                  </a:cubicBezTo>
                  <a:cubicBezTo>
                    <a:pt x="3378" y="5781"/>
                    <a:pt x="3493" y="5781"/>
                    <a:pt x="3608" y="5788"/>
                  </a:cubicBezTo>
                  <a:cubicBezTo>
                    <a:pt x="3669" y="5796"/>
                    <a:pt x="3723" y="5804"/>
                    <a:pt x="3785" y="5811"/>
                  </a:cubicBezTo>
                  <a:cubicBezTo>
                    <a:pt x="3846" y="5811"/>
                    <a:pt x="3900" y="5819"/>
                    <a:pt x="3961" y="5819"/>
                  </a:cubicBezTo>
                  <a:lnTo>
                    <a:pt x="4314" y="5842"/>
                  </a:lnTo>
                  <a:cubicBezTo>
                    <a:pt x="4429" y="5842"/>
                    <a:pt x="4544" y="5835"/>
                    <a:pt x="4667" y="5827"/>
                  </a:cubicBezTo>
                  <a:cubicBezTo>
                    <a:pt x="4782" y="5819"/>
                    <a:pt x="4898" y="5804"/>
                    <a:pt x="5013" y="5781"/>
                  </a:cubicBezTo>
                  <a:lnTo>
                    <a:pt x="5358" y="5704"/>
                  </a:lnTo>
                  <a:cubicBezTo>
                    <a:pt x="5819" y="5612"/>
                    <a:pt x="6264" y="5458"/>
                    <a:pt x="6694" y="5259"/>
                  </a:cubicBezTo>
                  <a:cubicBezTo>
                    <a:pt x="7108" y="5036"/>
                    <a:pt x="7492" y="4760"/>
                    <a:pt x="7837" y="4430"/>
                  </a:cubicBezTo>
                  <a:cubicBezTo>
                    <a:pt x="8014" y="4276"/>
                    <a:pt x="8183" y="4108"/>
                    <a:pt x="8321" y="3916"/>
                  </a:cubicBezTo>
                  <a:cubicBezTo>
                    <a:pt x="8459" y="3716"/>
                    <a:pt x="8574" y="3509"/>
                    <a:pt x="8666" y="3286"/>
                  </a:cubicBezTo>
                  <a:cubicBezTo>
                    <a:pt x="8839" y="2882"/>
                    <a:pt x="8951" y="2445"/>
                    <a:pt x="8990" y="1999"/>
                  </a:cubicBezTo>
                  <a:lnTo>
                    <a:pt x="8990" y="1999"/>
                  </a:lnTo>
                  <a:cubicBezTo>
                    <a:pt x="9114" y="1990"/>
                    <a:pt x="9242" y="1977"/>
                    <a:pt x="9365" y="1958"/>
                  </a:cubicBezTo>
                  <a:cubicBezTo>
                    <a:pt x="9442" y="1951"/>
                    <a:pt x="9518" y="1943"/>
                    <a:pt x="9587" y="1920"/>
                  </a:cubicBezTo>
                  <a:cubicBezTo>
                    <a:pt x="9664" y="1905"/>
                    <a:pt x="9741" y="1897"/>
                    <a:pt x="9818" y="1874"/>
                  </a:cubicBezTo>
                  <a:cubicBezTo>
                    <a:pt x="9887" y="1851"/>
                    <a:pt x="9963" y="1828"/>
                    <a:pt x="10033" y="1805"/>
                  </a:cubicBezTo>
                  <a:cubicBezTo>
                    <a:pt x="10109" y="1774"/>
                    <a:pt x="10178" y="1743"/>
                    <a:pt x="10247" y="1713"/>
                  </a:cubicBezTo>
                  <a:lnTo>
                    <a:pt x="10455" y="1598"/>
                  </a:lnTo>
                  <a:cubicBezTo>
                    <a:pt x="10516" y="1559"/>
                    <a:pt x="10578" y="1513"/>
                    <a:pt x="10647" y="1475"/>
                  </a:cubicBezTo>
                  <a:cubicBezTo>
                    <a:pt x="11023" y="1214"/>
                    <a:pt x="11345" y="876"/>
                    <a:pt x="11591" y="477"/>
                  </a:cubicBezTo>
                  <a:cubicBezTo>
                    <a:pt x="11629" y="416"/>
                    <a:pt x="11667" y="346"/>
                    <a:pt x="11698" y="277"/>
                  </a:cubicBezTo>
                  <a:lnTo>
                    <a:pt x="11798" y="78"/>
                  </a:lnTo>
                  <a:cubicBezTo>
                    <a:pt x="11819" y="35"/>
                    <a:pt x="11786" y="0"/>
                    <a:pt x="11750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1" name="Google Shape;609;p20">
              <a:extLst>
                <a:ext uri="{FF2B5EF4-FFF2-40B4-BE49-F238E27FC236}">
                  <a16:creationId xmlns:a16="http://schemas.microsoft.com/office/drawing/2014/main" id="{015D889A-F63E-46F0-041F-77BAE51F8D36}"/>
                </a:ext>
              </a:extLst>
            </p:cNvPr>
            <p:cNvSpPr/>
            <p:nvPr/>
          </p:nvSpPr>
          <p:spPr>
            <a:xfrm>
              <a:off x="3643323" y="2243403"/>
              <a:ext cx="1738357" cy="1211807"/>
            </a:xfrm>
            <a:custGeom>
              <a:avLst/>
              <a:gdLst/>
              <a:ahLst/>
              <a:cxnLst/>
              <a:rect l="l" t="t" r="r" b="b"/>
              <a:pathLst>
                <a:path w="25784" h="17974" extrusionOk="0">
                  <a:moveTo>
                    <a:pt x="7229" y="0"/>
                  </a:moveTo>
                  <a:cubicBezTo>
                    <a:pt x="5646" y="0"/>
                    <a:pt x="4089" y="468"/>
                    <a:pt x="2756" y="1350"/>
                  </a:cubicBezTo>
                  <a:cubicBezTo>
                    <a:pt x="2012" y="1849"/>
                    <a:pt x="1382" y="2493"/>
                    <a:pt x="906" y="3246"/>
                  </a:cubicBezTo>
                  <a:cubicBezTo>
                    <a:pt x="430" y="3998"/>
                    <a:pt x="131" y="4858"/>
                    <a:pt x="31" y="5740"/>
                  </a:cubicBezTo>
                  <a:lnTo>
                    <a:pt x="1" y="6078"/>
                  </a:lnTo>
                  <a:cubicBezTo>
                    <a:pt x="1" y="6193"/>
                    <a:pt x="1" y="6301"/>
                    <a:pt x="1" y="6416"/>
                  </a:cubicBezTo>
                  <a:cubicBezTo>
                    <a:pt x="8" y="6523"/>
                    <a:pt x="1" y="6638"/>
                    <a:pt x="8" y="6746"/>
                  </a:cubicBezTo>
                  <a:lnTo>
                    <a:pt x="47" y="7084"/>
                  </a:lnTo>
                  <a:lnTo>
                    <a:pt x="70" y="7252"/>
                  </a:lnTo>
                  <a:lnTo>
                    <a:pt x="100" y="7414"/>
                  </a:lnTo>
                  <a:lnTo>
                    <a:pt x="177" y="7744"/>
                  </a:lnTo>
                  <a:cubicBezTo>
                    <a:pt x="239" y="7959"/>
                    <a:pt x="308" y="8173"/>
                    <a:pt x="392" y="8381"/>
                  </a:cubicBezTo>
                  <a:cubicBezTo>
                    <a:pt x="561" y="8795"/>
                    <a:pt x="776" y="9187"/>
                    <a:pt x="1037" y="9547"/>
                  </a:cubicBezTo>
                  <a:cubicBezTo>
                    <a:pt x="1106" y="9639"/>
                    <a:pt x="1175" y="9732"/>
                    <a:pt x="1244" y="9816"/>
                  </a:cubicBezTo>
                  <a:cubicBezTo>
                    <a:pt x="1321" y="9900"/>
                    <a:pt x="1390" y="9985"/>
                    <a:pt x="1467" y="10062"/>
                  </a:cubicBezTo>
                  <a:cubicBezTo>
                    <a:pt x="1604" y="10212"/>
                    <a:pt x="1753" y="10351"/>
                    <a:pt x="1909" y="10477"/>
                  </a:cubicBezTo>
                  <a:lnTo>
                    <a:pt x="1909" y="10477"/>
                  </a:lnTo>
                  <a:cubicBezTo>
                    <a:pt x="1800" y="10805"/>
                    <a:pt x="1724" y="11140"/>
                    <a:pt x="1682" y="11482"/>
                  </a:cubicBezTo>
                  <a:cubicBezTo>
                    <a:pt x="1628" y="11850"/>
                    <a:pt x="1620" y="12219"/>
                    <a:pt x="1636" y="12587"/>
                  </a:cubicBezTo>
                  <a:cubicBezTo>
                    <a:pt x="1682" y="13324"/>
                    <a:pt x="1889" y="14045"/>
                    <a:pt x="2242" y="14698"/>
                  </a:cubicBezTo>
                  <a:cubicBezTo>
                    <a:pt x="2603" y="15350"/>
                    <a:pt x="3086" y="15918"/>
                    <a:pt x="3670" y="16379"/>
                  </a:cubicBezTo>
                  <a:lnTo>
                    <a:pt x="3892" y="16548"/>
                  </a:lnTo>
                  <a:cubicBezTo>
                    <a:pt x="3961" y="16601"/>
                    <a:pt x="4038" y="16647"/>
                    <a:pt x="4115" y="16701"/>
                  </a:cubicBezTo>
                  <a:lnTo>
                    <a:pt x="4230" y="16786"/>
                  </a:lnTo>
                  <a:lnTo>
                    <a:pt x="4345" y="16855"/>
                  </a:lnTo>
                  <a:cubicBezTo>
                    <a:pt x="4429" y="16901"/>
                    <a:pt x="4506" y="16954"/>
                    <a:pt x="4583" y="17000"/>
                  </a:cubicBezTo>
                  <a:cubicBezTo>
                    <a:pt x="4905" y="17177"/>
                    <a:pt x="5235" y="17338"/>
                    <a:pt x="5581" y="17476"/>
                  </a:cubicBezTo>
                  <a:cubicBezTo>
                    <a:pt x="6419" y="17799"/>
                    <a:pt x="7319" y="17974"/>
                    <a:pt x="8220" y="17974"/>
                  </a:cubicBezTo>
                  <a:cubicBezTo>
                    <a:pt x="8796" y="17974"/>
                    <a:pt x="9373" y="17902"/>
                    <a:pt x="9933" y="17753"/>
                  </a:cubicBezTo>
                  <a:cubicBezTo>
                    <a:pt x="10647" y="17568"/>
                    <a:pt x="11322" y="17238"/>
                    <a:pt x="11906" y="16786"/>
                  </a:cubicBezTo>
                  <a:cubicBezTo>
                    <a:pt x="12489" y="16325"/>
                    <a:pt x="12942" y="15719"/>
                    <a:pt x="13226" y="15035"/>
                  </a:cubicBezTo>
                  <a:cubicBezTo>
                    <a:pt x="13236" y="15000"/>
                    <a:pt x="13206" y="14975"/>
                    <a:pt x="13176" y="14975"/>
                  </a:cubicBezTo>
                  <a:cubicBezTo>
                    <a:pt x="13160" y="14975"/>
                    <a:pt x="13144" y="14981"/>
                    <a:pt x="13134" y="14997"/>
                  </a:cubicBezTo>
                  <a:cubicBezTo>
                    <a:pt x="12834" y="15650"/>
                    <a:pt x="12381" y="16218"/>
                    <a:pt x="11806" y="16647"/>
                  </a:cubicBezTo>
                  <a:cubicBezTo>
                    <a:pt x="11230" y="17077"/>
                    <a:pt x="10578" y="17377"/>
                    <a:pt x="9887" y="17545"/>
                  </a:cubicBezTo>
                  <a:cubicBezTo>
                    <a:pt x="9355" y="17670"/>
                    <a:pt x="8815" y="17733"/>
                    <a:pt x="8276" y="17733"/>
                  </a:cubicBezTo>
                  <a:cubicBezTo>
                    <a:pt x="7391" y="17733"/>
                    <a:pt x="6511" y="17565"/>
                    <a:pt x="5681" y="17231"/>
                  </a:cubicBezTo>
                  <a:cubicBezTo>
                    <a:pt x="5020" y="16970"/>
                    <a:pt x="4391" y="16624"/>
                    <a:pt x="3815" y="16194"/>
                  </a:cubicBezTo>
                  <a:cubicBezTo>
                    <a:pt x="3531" y="15987"/>
                    <a:pt x="3270" y="15742"/>
                    <a:pt x="3025" y="15481"/>
                  </a:cubicBezTo>
                  <a:cubicBezTo>
                    <a:pt x="2787" y="15220"/>
                    <a:pt x="2580" y="14928"/>
                    <a:pt x="2403" y="14621"/>
                  </a:cubicBezTo>
                  <a:cubicBezTo>
                    <a:pt x="1712" y="13370"/>
                    <a:pt x="1666" y="11812"/>
                    <a:pt x="2134" y="10476"/>
                  </a:cubicBezTo>
                  <a:cubicBezTo>
                    <a:pt x="2150" y="10438"/>
                    <a:pt x="2134" y="10392"/>
                    <a:pt x="2096" y="10361"/>
                  </a:cubicBezTo>
                  <a:cubicBezTo>
                    <a:pt x="1927" y="10231"/>
                    <a:pt x="1774" y="10085"/>
                    <a:pt x="1628" y="9923"/>
                  </a:cubicBezTo>
                  <a:cubicBezTo>
                    <a:pt x="1559" y="9847"/>
                    <a:pt x="1482" y="9770"/>
                    <a:pt x="1421" y="9686"/>
                  </a:cubicBezTo>
                  <a:cubicBezTo>
                    <a:pt x="1359" y="9593"/>
                    <a:pt x="1290" y="9517"/>
                    <a:pt x="1229" y="9425"/>
                  </a:cubicBezTo>
                  <a:cubicBezTo>
                    <a:pt x="975" y="9079"/>
                    <a:pt x="776" y="8695"/>
                    <a:pt x="622" y="8296"/>
                  </a:cubicBezTo>
                  <a:cubicBezTo>
                    <a:pt x="546" y="8097"/>
                    <a:pt x="476" y="7897"/>
                    <a:pt x="423" y="7690"/>
                  </a:cubicBezTo>
                  <a:lnTo>
                    <a:pt x="354" y="7375"/>
                  </a:lnTo>
                  <a:lnTo>
                    <a:pt x="323" y="7214"/>
                  </a:lnTo>
                  <a:lnTo>
                    <a:pt x="308" y="7053"/>
                  </a:lnTo>
                  <a:lnTo>
                    <a:pt x="269" y="6738"/>
                  </a:lnTo>
                  <a:cubicBezTo>
                    <a:pt x="262" y="6631"/>
                    <a:pt x="262" y="6523"/>
                    <a:pt x="262" y="6416"/>
                  </a:cubicBezTo>
                  <a:cubicBezTo>
                    <a:pt x="262" y="6201"/>
                    <a:pt x="269" y="5986"/>
                    <a:pt x="285" y="5771"/>
                  </a:cubicBezTo>
                  <a:lnTo>
                    <a:pt x="300" y="5610"/>
                  </a:lnTo>
                  <a:lnTo>
                    <a:pt x="323" y="5456"/>
                  </a:lnTo>
                  <a:cubicBezTo>
                    <a:pt x="338" y="5349"/>
                    <a:pt x="346" y="5241"/>
                    <a:pt x="369" y="5134"/>
                  </a:cubicBezTo>
                  <a:lnTo>
                    <a:pt x="438" y="4819"/>
                  </a:lnTo>
                  <a:lnTo>
                    <a:pt x="523" y="4504"/>
                  </a:lnTo>
                  <a:cubicBezTo>
                    <a:pt x="653" y="4098"/>
                    <a:pt x="830" y="3699"/>
                    <a:pt x="1052" y="3330"/>
                  </a:cubicBezTo>
                  <a:cubicBezTo>
                    <a:pt x="1282" y="2962"/>
                    <a:pt x="1551" y="2624"/>
                    <a:pt x="1858" y="2317"/>
                  </a:cubicBezTo>
                  <a:cubicBezTo>
                    <a:pt x="2165" y="2018"/>
                    <a:pt x="2503" y="1741"/>
                    <a:pt x="2871" y="1511"/>
                  </a:cubicBezTo>
                  <a:cubicBezTo>
                    <a:pt x="3600" y="1043"/>
                    <a:pt x="4399" y="697"/>
                    <a:pt x="5243" y="490"/>
                  </a:cubicBezTo>
                  <a:cubicBezTo>
                    <a:pt x="5882" y="320"/>
                    <a:pt x="6538" y="235"/>
                    <a:pt x="7195" y="235"/>
                  </a:cubicBezTo>
                  <a:cubicBezTo>
                    <a:pt x="7399" y="235"/>
                    <a:pt x="7603" y="244"/>
                    <a:pt x="7807" y="260"/>
                  </a:cubicBezTo>
                  <a:cubicBezTo>
                    <a:pt x="8022" y="283"/>
                    <a:pt x="8237" y="314"/>
                    <a:pt x="8444" y="360"/>
                  </a:cubicBezTo>
                  <a:cubicBezTo>
                    <a:pt x="8651" y="413"/>
                    <a:pt x="8866" y="467"/>
                    <a:pt x="9066" y="529"/>
                  </a:cubicBezTo>
                  <a:lnTo>
                    <a:pt x="9373" y="644"/>
                  </a:lnTo>
                  <a:cubicBezTo>
                    <a:pt x="9419" y="659"/>
                    <a:pt x="9472" y="674"/>
                    <a:pt x="9518" y="697"/>
                  </a:cubicBezTo>
                  <a:lnTo>
                    <a:pt x="9664" y="766"/>
                  </a:lnTo>
                  <a:cubicBezTo>
                    <a:pt x="9764" y="813"/>
                    <a:pt x="9856" y="859"/>
                    <a:pt x="9956" y="912"/>
                  </a:cubicBezTo>
                  <a:lnTo>
                    <a:pt x="10225" y="1073"/>
                  </a:lnTo>
                  <a:cubicBezTo>
                    <a:pt x="10578" y="1304"/>
                    <a:pt x="10877" y="1603"/>
                    <a:pt x="11115" y="1949"/>
                  </a:cubicBezTo>
                  <a:lnTo>
                    <a:pt x="11161" y="2018"/>
                  </a:lnTo>
                  <a:cubicBezTo>
                    <a:pt x="11169" y="2033"/>
                    <a:pt x="11184" y="2056"/>
                    <a:pt x="11199" y="2079"/>
                  </a:cubicBezTo>
                  <a:lnTo>
                    <a:pt x="11268" y="2217"/>
                  </a:lnTo>
                  <a:cubicBezTo>
                    <a:pt x="11299" y="2263"/>
                    <a:pt x="11315" y="2309"/>
                    <a:pt x="11338" y="2363"/>
                  </a:cubicBezTo>
                  <a:cubicBezTo>
                    <a:pt x="11361" y="2409"/>
                    <a:pt x="11376" y="2455"/>
                    <a:pt x="11391" y="2501"/>
                  </a:cubicBezTo>
                  <a:cubicBezTo>
                    <a:pt x="11422" y="2601"/>
                    <a:pt x="11453" y="2701"/>
                    <a:pt x="11476" y="2801"/>
                  </a:cubicBezTo>
                  <a:cubicBezTo>
                    <a:pt x="11483" y="2854"/>
                    <a:pt x="11499" y="2900"/>
                    <a:pt x="11499" y="2954"/>
                  </a:cubicBezTo>
                  <a:cubicBezTo>
                    <a:pt x="11499" y="3000"/>
                    <a:pt x="11506" y="3046"/>
                    <a:pt x="11506" y="3092"/>
                  </a:cubicBezTo>
                  <a:lnTo>
                    <a:pt x="11506" y="3100"/>
                  </a:lnTo>
                  <a:cubicBezTo>
                    <a:pt x="11506" y="3146"/>
                    <a:pt x="11529" y="3184"/>
                    <a:pt x="11568" y="3215"/>
                  </a:cubicBezTo>
                  <a:cubicBezTo>
                    <a:pt x="11592" y="3233"/>
                    <a:pt x="11621" y="3242"/>
                    <a:pt x="11650" y="3242"/>
                  </a:cubicBezTo>
                  <a:cubicBezTo>
                    <a:pt x="11695" y="3242"/>
                    <a:pt x="11740" y="3221"/>
                    <a:pt x="11767" y="3184"/>
                  </a:cubicBezTo>
                  <a:cubicBezTo>
                    <a:pt x="11921" y="2969"/>
                    <a:pt x="12097" y="2770"/>
                    <a:pt x="12289" y="2578"/>
                  </a:cubicBezTo>
                  <a:cubicBezTo>
                    <a:pt x="12474" y="2394"/>
                    <a:pt x="12681" y="2209"/>
                    <a:pt x="12888" y="2048"/>
                  </a:cubicBezTo>
                  <a:cubicBezTo>
                    <a:pt x="13318" y="1711"/>
                    <a:pt x="13786" y="1442"/>
                    <a:pt x="14293" y="1242"/>
                  </a:cubicBezTo>
                  <a:cubicBezTo>
                    <a:pt x="14792" y="1043"/>
                    <a:pt x="15329" y="928"/>
                    <a:pt x="15866" y="897"/>
                  </a:cubicBezTo>
                  <a:cubicBezTo>
                    <a:pt x="15956" y="893"/>
                    <a:pt x="16046" y="891"/>
                    <a:pt x="16136" y="891"/>
                  </a:cubicBezTo>
                  <a:cubicBezTo>
                    <a:pt x="16591" y="891"/>
                    <a:pt x="17044" y="940"/>
                    <a:pt x="17486" y="1043"/>
                  </a:cubicBezTo>
                  <a:cubicBezTo>
                    <a:pt x="17616" y="1073"/>
                    <a:pt x="17747" y="1104"/>
                    <a:pt x="17877" y="1143"/>
                  </a:cubicBezTo>
                  <a:lnTo>
                    <a:pt x="18261" y="1281"/>
                  </a:lnTo>
                  <a:lnTo>
                    <a:pt x="18453" y="1342"/>
                  </a:lnTo>
                  <a:cubicBezTo>
                    <a:pt x="18514" y="1365"/>
                    <a:pt x="18576" y="1396"/>
                    <a:pt x="18637" y="1427"/>
                  </a:cubicBezTo>
                  <a:lnTo>
                    <a:pt x="19013" y="1588"/>
                  </a:lnTo>
                  <a:cubicBezTo>
                    <a:pt x="19497" y="1833"/>
                    <a:pt x="19942" y="2140"/>
                    <a:pt x="20356" y="2493"/>
                  </a:cubicBezTo>
                  <a:cubicBezTo>
                    <a:pt x="20756" y="2854"/>
                    <a:pt x="21116" y="3261"/>
                    <a:pt x="21416" y="3714"/>
                  </a:cubicBezTo>
                  <a:cubicBezTo>
                    <a:pt x="21715" y="4159"/>
                    <a:pt x="21953" y="4643"/>
                    <a:pt x="22114" y="5157"/>
                  </a:cubicBezTo>
                  <a:cubicBezTo>
                    <a:pt x="22122" y="5195"/>
                    <a:pt x="22160" y="5218"/>
                    <a:pt x="22191" y="5226"/>
                  </a:cubicBezTo>
                  <a:cubicBezTo>
                    <a:pt x="22644" y="5241"/>
                    <a:pt x="23089" y="5326"/>
                    <a:pt x="23519" y="5479"/>
                  </a:cubicBezTo>
                  <a:cubicBezTo>
                    <a:pt x="23726" y="5556"/>
                    <a:pt x="23933" y="5656"/>
                    <a:pt x="24118" y="5771"/>
                  </a:cubicBezTo>
                  <a:cubicBezTo>
                    <a:pt x="24309" y="5894"/>
                    <a:pt x="24486" y="6032"/>
                    <a:pt x="24647" y="6185"/>
                  </a:cubicBezTo>
                  <a:cubicBezTo>
                    <a:pt x="24962" y="6508"/>
                    <a:pt x="25215" y="6892"/>
                    <a:pt x="25384" y="7306"/>
                  </a:cubicBezTo>
                  <a:cubicBezTo>
                    <a:pt x="25553" y="7728"/>
                    <a:pt x="25653" y="8173"/>
                    <a:pt x="25683" y="8626"/>
                  </a:cubicBezTo>
                  <a:lnTo>
                    <a:pt x="25676" y="8619"/>
                  </a:lnTo>
                  <a:lnTo>
                    <a:pt x="25676" y="8619"/>
                  </a:lnTo>
                  <a:cubicBezTo>
                    <a:pt x="25676" y="8649"/>
                    <a:pt x="25699" y="8672"/>
                    <a:pt x="25729" y="8672"/>
                  </a:cubicBezTo>
                  <a:cubicBezTo>
                    <a:pt x="25760" y="8672"/>
                    <a:pt x="25783" y="8649"/>
                    <a:pt x="25783" y="8619"/>
                  </a:cubicBezTo>
                  <a:cubicBezTo>
                    <a:pt x="25768" y="8150"/>
                    <a:pt x="25676" y="7690"/>
                    <a:pt x="25507" y="7252"/>
                  </a:cubicBezTo>
                  <a:cubicBezTo>
                    <a:pt x="25338" y="6815"/>
                    <a:pt x="25077" y="6408"/>
                    <a:pt x="24747" y="6070"/>
                  </a:cubicBezTo>
                  <a:cubicBezTo>
                    <a:pt x="24586" y="5909"/>
                    <a:pt x="24402" y="5756"/>
                    <a:pt x="24202" y="5633"/>
                  </a:cubicBezTo>
                  <a:cubicBezTo>
                    <a:pt x="24002" y="5502"/>
                    <a:pt x="23788" y="5403"/>
                    <a:pt x="23573" y="5318"/>
                  </a:cubicBezTo>
                  <a:cubicBezTo>
                    <a:pt x="23149" y="5165"/>
                    <a:pt x="22711" y="5074"/>
                    <a:pt x="22265" y="5046"/>
                  </a:cubicBezTo>
                  <a:lnTo>
                    <a:pt x="22265" y="5046"/>
                  </a:lnTo>
                  <a:cubicBezTo>
                    <a:pt x="22105" y="4530"/>
                    <a:pt x="21872" y="4043"/>
                    <a:pt x="21562" y="3599"/>
                  </a:cubicBezTo>
                  <a:cubicBezTo>
                    <a:pt x="21255" y="3138"/>
                    <a:pt x="20886" y="2716"/>
                    <a:pt x="20464" y="2348"/>
                  </a:cubicBezTo>
                  <a:cubicBezTo>
                    <a:pt x="20042" y="1995"/>
                    <a:pt x="19574" y="1688"/>
                    <a:pt x="19075" y="1434"/>
                  </a:cubicBezTo>
                  <a:lnTo>
                    <a:pt x="18691" y="1273"/>
                  </a:lnTo>
                  <a:cubicBezTo>
                    <a:pt x="18622" y="1242"/>
                    <a:pt x="18560" y="1219"/>
                    <a:pt x="18499" y="1189"/>
                  </a:cubicBezTo>
                  <a:lnTo>
                    <a:pt x="18299" y="1127"/>
                  </a:lnTo>
                  <a:lnTo>
                    <a:pt x="17900" y="997"/>
                  </a:lnTo>
                  <a:cubicBezTo>
                    <a:pt x="17770" y="958"/>
                    <a:pt x="17632" y="928"/>
                    <a:pt x="17501" y="889"/>
                  </a:cubicBezTo>
                  <a:cubicBezTo>
                    <a:pt x="17046" y="787"/>
                    <a:pt x="16586" y="738"/>
                    <a:pt x="16120" y="738"/>
                  </a:cubicBezTo>
                  <a:cubicBezTo>
                    <a:pt x="16028" y="738"/>
                    <a:pt x="15936" y="740"/>
                    <a:pt x="15843" y="743"/>
                  </a:cubicBezTo>
                  <a:cubicBezTo>
                    <a:pt x="15567" y="759"/>
                    <a:pt x="15291" y="797"/>
                    <a:pt x="15014" y="851"/>
                  </a:cubicBezTo>
                  <a:cubicBezTo>
                    <a:pt x="14884" y="874"/>
                    <a:pt x="14746" y="905"/>
                    <a:pt x="14615" y="951"/>
                  </a:cubicBezTo>
                  <a:cubicBezTo>
                    <a:pt x="14477" y="989"/>
                    <a:pt x="14346" y="1027"/>
                    <a:pt x="14216" y="1073"/>
                  </a:cubicBezTo>
                  <a:cubicBezTo>
                    <a:pt x="13686" y="1265"/>
                    <a:pt x="13195" y="1526"/>
                    <a:pt x="12735" y="1849"/>
                  </a:cubicBezTo>
                  <a:cubicBezTo>
                    <a:pt x="12369" y="2110"/>
                    <a:pt x="12033" y="2411"/>
                    <a:pt x="11737" y="2742"/>
                  </a:cubicBezTo>
                  <a:lnTo>
                    <a:pt x="11737" y="2742"/>
                  </a:lnTo>
                  <a:cubicBezTo>
                    <a:pt x="11737" y="2741"/>
                    <a:pt x="11737" y="2740"/>
                    <a:pt x="11737" y="2739"/>
                  </a:cubicBezTo>
                  <a:cubicBezTo>
                    <a:pt x="11714" y="2624"/>
                    <a:pt x="11691" y="2517"/>
                    <a:pt x="11645" y="2401"/>
                  </a:cubicBezTo>
                  <a:cubicBezTo>
                    <a:pt x="11629" y="2348"/>
                    <a:pt x="11614" y="2294"/>
                    <a:pt x="11583" y="2240"/>
                  </a:cubicBezTo>
                  <a:cubicBezTo>
                    <a:pt x="11560" y="2186"/>
                    <a:pt x="11545" y="2133"/>
                    <a:pt x="11514" y="2079"/>
                  </a:cubicBezTo>
                  <a:cubicBezTo>
                    <a:pt x="11460" y="1979"/>
                    <a:pt x="11407" y="1879"/>
                    <a:pt x="11338" y="1787"/>
                  </a:cubicBezTo>
                  <a:cubicBezTo>
                    <a:pt x="11077" y="1411"/>
                    <a:pt x="10739" y="1089"/>
                    <a:pt x="10347" y="851"/>
                  </a:cubicBezTo>
                  <a:lnTo>
                    <a:pt x="10056" y="674"/>
                  </a:lnTo>
                  <a:cubicBezTo>
                    <a:pt x="9956" y="621"/>
                    <a:pt x="9848" y="582"/>
                    <a:pt x="9756" y="536"/>
                  </a:cubicBezTo>
                  <a:lnTo>
                    <a:pt x="9603" y="467"/>
                  </a:lnTo>
                  <a:cubicBezTo>
                    <a:pt x="9549" y="444"/>
                    <a:pt x="9495" y="429"/>
                    <a:pt x="9442" y="406"/>
                  </a:cubicBezTo>
                  <a:lnTo>
                    <a:pt x="9127" y="298"/>
                  </a:lnTo>
                  <a:cubicBezTo>
                    <a:pt x="8912" y="229"/>
                    <a:pt x="8697" y="175"/>
                    <a:pt x="8482" y="122"/>
                  </a:cubicBezTo>
                  <a:cubicBezTo>
                    <a:pt x="8260" y="76"/>
                    <a:pt x="8037" y="45"/>
                    <a:pt x="7814" y="22"/>
                  </a:cubicBezTo>
                  <a:cubicBezTo>
                    <a:pt x="7619" y="8"/>
                    <a:pt x="7424" y="0"/>
                    <a:pt x="7229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2" name="Google Shape;610;p20">
              <a:extLst>
                <a:ext uri="{FF2B5EF4-FFF2-40B4-BE49-F238E27FC236}">
                  <a16:creationId xmlns:a16="http://schemas.microsoft.com/office/drawing/2014/main" id="{FE559E49-0AF6-E7DD-77A7-74C1D3645702}"/>
                </a:ext>
              </a:extLst>
            </p:cNvPr>
            <p:cNvSpPr/>
            <p:nvPr/>
          </p:nvSpPr>
          <p:spPr>
            <a:xfrm>
              <a:off x="4506367" y="2167556"/>
              <a:ext cx="67487" cy="126682"/>
            </a:xfrm>
            <a:custGeom>
              <a:avLst/>
              <a:gdLst/>
              <a:ahLst/>
              <a:cxnLst/>
              <a:rect l="l" t="t" r="r" b="b"/>
              <a:pathLst>
                <a:path w="1001" h="1879" extrusionOk="0">
                  <a:moveTo>
                    <a:pt x="69" y="1"/>
                  </a:moveTo>
                  <a:cubicBezTo>
                    <a:pt x="34" y="1"/>
                    <a:pt x="0" y="31"/>
                    <a:pt x="10" y="72"/>
                  </a:cubicBezTo>
                  <a:cubicBezTo>
                    <a:pt x="64" y="234"/>
                    <a:pt x="133" y="387"/>
                    <a:pt x="195" y="533"/>
                  </a:cubicBezTo>
                  <a:cubicBezTo>
                    <a:pt x="256" y="686"/>
                    <a:pt x="348" y="825"/>
                    <a:pt x="417" y="970"/>
                  </a:cubicBezTo>
                  <a:cubicBezTo>
                    <a:pt x="486" y="1116"/>
                    <a:pt x="548" y="1270"/>
                    <a:pt x="624" y="1416"/>
                  </a:cubicBezTo>
                  <a:cubicBezTo>
                    <a:pt x="693" y="1569"/>
                    <a:pt x="778" y="1707"/>
                    <a:pt x="862" y="1845"/>
                  </a:cubicBezTo>
                  <a:cubicBezTo>
                    <a:pt x="874" y="1869"/>
                    <a:pt x="899" y="1879"/>
                    <a:pt x="924" y="1879"/>
                  </a:cubicBezTo>
                  <a:cubicBezTo>
                    <a:pt x="932" y="1879"/>
                    <a:pt x="939" y="1878"/>
                    <a:pt x="947" y="1876"/>
                  </a:cubicBezTo>
                  <a:cubicBezTo>
                    <a:pt x="977" y="1861"/>
                    <a:pt x="1000" y="1822"/>
                    <a:pt x="985" y="1792"/>
                  </a:cubicBezTo>
                  <a:cubicBezTo>
                    <a:pt x="931" y="1630"/>
                    <a:pt x="870" y="1485"/>
                    <a:pt x="793" y="1331"/>
                  </a:cubicBezTo>
                  <a:cubicBezTo>
                    <a:pt x="724" y="1185"/>
                    <a:pt x="647" y="1039"/>
                    <a:pt x="571" y="901"/>
                  </a:cubicBezTo>
                  <a:cubicBezTo>
                    <a:pt x="494" y="755"/>
                    <a:pt x="440" y="594"/>
                    <a:pt x="363" y="448"/>
                  </a:cubicBezTo>
                  <a:cubicBezTo>
                    <a:pt x="287" y="310"/>
                    <a:pt x="210" y="164"/>
                    <a:pt x="118" y="26"/>
                  </a:cubicBezTo>
                  <a:cubicBezTo>
                    <a:pt x="105" y="8"/>
                    <a:pt x="87" y="1"/>
                    <a:pt x="69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3" name="Google Shape;611;p20">
              <a:extLst>
                <a:ext uri="{FF2B5EF4-FFF2-40B4-BE49-F238E27FC236}">
                  <a16:creationId xmlns:a16="http://schemas.microsoft.com/office/drawing/2014/main" id="{F00CB74E-929B-C4F3-D136-E8B65FB12A9A}"/>
                </a:ext>
              </a:extLst>
            </p:cNvPr>
            <p:cNvSpPr/>
            <p:nvPr/>
          </p:nvSpPr>
          <p:spPr>
            <a:xfrm>
              <a:off x="4641004" y="2060426"/>
              <a:ext cx="42542" cy="197406"/>
            </a:xfrm>
            <a:custGeom>
              <a:avLst/>
              <a:gdLst/>
              <a:ahLst/>
              <a:cxnLst/>
              <a:rect l="l" t="t" r="r" b="b"/>
              <a:pathLst>
                <a:path w="631" h="2928" extrusionOk="0">
                  <a:moveTo>
                    <a:pt x="64" y="0"/>
                  </a:moveTo>
                  <a:cubicBezTo>
                    <a:pt x="33" y="0"/>
                    <a:pt x="0" y="25"/>
                    <a:pt x="9" y="65"/>
                  </a:cubicBezTo>
                  <a:cubicBezTo>
                    <a:pt x="24" y="303"/>
                    <a:pt x="63" y="541"/>
                    <a:pt x="93" y="771"/>
                  </a:cubicBezTo>
                  <a:cubicBezTo>
                    <a:pt x="124" y="1009"/>
                    <a:pt x="186" y="1239"/>
                    <a:pt x="224" y="1477"/>
                  </a:cubicBezTo>
                  <a:cubicBezTo>
                    <a:pt x="270" y="1707"/>
                    <a:pt x="293" y="1945"/>
                    <a:pt x="339" y="2176"/>
                  </a:cubicBezTo>
                  <a:cubicBezTo>
                    <a:pt x="385" y="2414"/>
                    <a:pt x="431" y="2644"/>
                    <a:pt x="493" y="2874"/>
                  </a:cubicBezTo>
                  <a:cubicBezTo>
                    <a:pt x="500" y="2905"/>
                    <a:pt x="531" y="2928"/>
                    <a:pt x="562" y="2928"/>
                  </a:cubicBezTo>
                  <a:cubicBezTo>
                    <a:pt x="600" y="2920"/>
                    <a:pt x="631" y="2889"/>
                    <a:pt x="623" y="2851"/>
                  </a:cubicBezTo>
                  <a:cubicBezTo>
                    <a:pt x="608" y="2613"/>
                    <a:pt x="569" y="2375"/>
                    <a:pt x="531" y="2145"/>
                  </a:cubicBezTo>
                  <a:cubicBezTo>
                    <a:pt x="485" y="1907"/>
                    <a:pt x="439" y="1677"/>
                    <a:pt x="393" y="1446"/>
                  </a:cubicBezTo>
                  <a:cubicBezTo>
                    <a:pt x="347" y="1208"/>
                    <a:pt x="324" y="971"/>
                    <a:pt x="278" y="740"/>
                  </a:cubicBezTo>
                  <a:cubicBezTo>
                    <a:pt x="232" y="510"/>
                    <a:pt x="178" y="272"/>
                    <a:pt x="116" y="42"/>
                  </a:cubicBezTo>
                  <a:cubicBezTo>
                    <a:pt x="110" y="13"/>
                    <a:pt x="87" y="0"/>
                    <a:pt x="64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4" name="Google Shape;612;p20">
              <a:extLst>
                <a:ext uri="{FF2B5EF4-FFF2-40B4-BE49-F238E27FC236}">
                  <a16:creationId xmlns:a16="http://schemas.microsoft.com/office/drawing/2014/main" id="{167A5DBE-5954-5EAC-AF16-8F6D20CA8000}"/>
                </a:ext>
              </a:extLst>
            </p:cNvPr>
            <p:cNvSpPr/>
            <p:nvPr/>
          </p:nvSpPr>
          <p:spPr>
            <a:xfrm>
              <a:off x="4762697" y="1938329"/>
              <a:ext cx="41935" cy="307031"/>
            </a:xfrm>
            <a:custGeom>
              <a:avLst/>
              <a:gdLst/>
              <a:ahLst/>
              <a:cxnLst/>
              <a:rect l="l" t="t" r="r" b="b"/>
              <a:pathLst>
                <a:path w="622" h="4554" extrusionOk="0">
                  <a:moveTo>
                    <a:pt x="566" y="1"/>
                  </a:moveTo>
                  <a:cubicBezTo>
                    <a:pt x="540" y="1"/>
                    <a:pt x="514" y="16"/>
                    <a:pt x="507" y="49"/>
                  </a:cubicBezTo>
                  <a:cubicBezTo>
                    <a:pt x="445" y="417"/>
                    <a:pt x="399" y="786"/>
                    <a:pt x="345" y="1154"/>
                  </a:cubicBezTo>
                  <a:cubicBezTo>
                    <a:pt x="292" y="1523"/>
                    <a:pt x="269" y="1891"/>
                    <a:pt x="230" y="2267"/>
                  </a:cubicBezTo>
                  <a:cubicBezTo>
                    <a:pt x="192" y="2636"/>
                    <a:pt x="131" y="3004"/>
                    <a:pt x="92" y="3373"/>
                  </a:cubicBezTo>
                  <a:cubicBezTo>
                    <a:pt x="61" y="3741"/>
                    <a:pt x="23" y="4109"/>
                    <a:pt x="0" y="4486"/>
                  </a:cubicBezTo>
                  <a:cubicBezTo>
                    <a:pt x="0" y="4531"/>
                    <a:pt x="33" y="4554"/>
                    <a:pt x="67" y="4554"/>
                  </a:cubicBezTo>
                  <a:cubicBezTo>
                    <a:pt x="97" y="4554"/>
                    <a:pt x="128" y="4537"/>
                    <a:pt x="138" y="4501"/>
                  </a:cubicBezTo>
                  <a:cubicBezTo>
                    <a:pt x="200" y="4132"/>
                    <a:pt x="238" y="3764"/>
                    <a:pt x="284" y="3396"/>
                  </a:cubicBezTo>
                  <a:cubicBezTo>
                    <a:pt x="330" y="3027"/>
                    <a:pt x="361" y="2651"/>
                    <a:pt x="399" y="2283"/>
                  </a:cubicBezTo>
                  <a:cubicBezTo>
                    <a:pt x="438" y="1914"/>
                    <a:pt x="499" y="1546"/>
                    <a:pt x="530" y="1170"/>
                  </a:cubicBezTo>
                  <a:cubicBezTo>
                    <a:pt x="568" y="801"/>
                    <a:pt x="599" y="433"/>
                    <a:pt x="622" y="57"/>
                  </a:cubicBezTo>
                  <a:cubicBezTo>
                    <a:pt x="622" y="20"/>
                    <a:pt x="594" y="1"/>
                    <a:pt x="566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5" name="Google Shape;613;p20">
              <a:extLst>
                <a:ext uri="{FF2B5EF4-FFF2-40B4-BE49-F238E27FC236}">
                  <a16:creationId xmlns:a16="http://schemas.microsoft.com/office/drawing/2014/main" id="{E8D06888-16E5-2126-3D7B-EB01CF6A529C}"/>
                </a:ext>
              </a:extLst>
            </p:cNvPr>
            <p:cNvSpPr/>
            <p:nvPr/>
          </p:nvSpPr>
          <p:spPr>
            <a:xfrm>
              <a:off x="4871513" y="2091102"/>
              <a:ext cx="89399" cy="179068"/>
            </a:xfrm>
            <a:custGeom>
              <a:avLst/>
              <a:gdLst/>
              <a:ahLst/>
              <a:cxnLst/>
              <a:rect l="l" t="t" r="r" b="b"/>
              <a:pathLst>
                <a:path w="1326" h="2656" extrusionOk="0">
                  <a:moveTo>
                    <a:pt x="1263" y="1"/>
                  </a:moveTo>
                  <a:cubicBezTo>
                    <a:pt x="1245" y="1"/>
                    <a:pt x="1228" y="9"/>
                    <a:pt x="1218" y="24"/>
                  </a:cubicBezTo>
                  <a:cubicBezTo>
                    <a:pt x="1096" y="232"/>
                    <a:pt x="996" y="439"/>
                    <a:pt x="888" y="646"/>
                  </a:cubicBezTo>
                  <a:cubicBezTo>
                    <a:pt x="773" y="853"/>
                    <a:pt x="696" y="1076"/>
                    <a:pt x="597" y="1283"/>
                  </a:cubicBezTo>
                  <a:cubicBezTo>
                    <a:pt x="497" y="1498"/>
                    <a:pt x="389" y="1705"/>
                    <a:pt x="297" y="1912"/>
                  </a:cubicBezTo>
                  <a:cubicBezTo>
                    <a:pt x="198" y="2127"/>
                    <a:pt x="105" y="2342"/>
                    <a:pt x="21" y="2557"/>
                  </a:cubicBezTo>
                  <a:cubicBezTo>
                    <a:pt x="1" y="2613"/>
                    <a:pt x="44" y="2656"/>
                    <a:pt x="87" y="2656"/>
                  </a:cubicBezTo>
                  <a:cubicBezTo>
                    <a:pt x="109" y="2656"/>
                    <a:pt x="131" y="2645"/>
                    <a:pt x="144" y="2619"/>
                  </a:cubicBezTo>
                  <a:cubicBezTo>
                    <a:pt x="267" y="2419"/>
                    <a:pt x="359" y="2204"/>
                    <a:pt x="466" y="1997"/>
                  </a:cubicBezTo>
                  <a:cubicBezTo>
                    <a:pt x="566" y="1782"/>
                    <a:pt x="666" y="1567"/>
                    <a:pt x="750" y="1352"/>
                  </a:cubicBezTo>
                  <a:cubicBezTo>
                    <a:pt x="842" y="1145"/>
                    <a:pt x="965" y="938"/>
                    <a:pt x="1057" y="723"/>
                  </a:cubicBezTo>
                  <a:cubicBezTo>
                    <a:pt x="1149" y="508"/>
                    <a:pt x="1241" y="293"/>
                    <a:pt x="1318" y="78"/>
                  </a:cubicBezTo>
                  <a:cubicBezTo>
                    <a:pt x="1326" y="47"/>
                    <a:pt x="1318" y="24"/>
                    <a:pt x="1295" y="9"/>
                  </a:cubicBezTo>
                  <a:cubicBezTo>
                    <a:pt x="1284" y="3"/>
                    <a:pt x="1273" y="1"/>
                    <a:pt x="1263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6" name="Google Shape;614;p20">
              <a:extLst>
                <a:ext uri="{FF2B5EF4-FFF2-40B4-BE49-F238E27FC236}">
                  <a16:creationId xmlns:a16="http://schemas.microsoft.com/office/drawing/2014/main" id="{95EFCA0C-0544-AF78-E1B8-9D105FBA2216}"/>
                </a:ext>
              </a:extLst>
            </p:cNvPr>
            <p:cNvSpPr/>
            <p:nvPr/>
          </p:nvSpPr>
          <p:spPr>
            <a:xfrm>
              <a:off x="5000690" y="2207334"/>
              <a:ext cx="97354" cy="117378"/>
            </a:xfrm>
            <a:custGeom>
              <a:avLst/>
              <a:gdLst/>
              <a:ahLst/>
              <a:cxnLst/>
              <a:rect l="l" t="t" r="r" b="b"/>
              <a:pathLst>
                <a:path w="1444" h="1741" extrusionOk="0">
                  <a:moveTo>
                    <a:pt x="1383" y="0"/>
                  </a:moveTo>
                  <a:cubicBezTo>
                    <a:pt x="1369" y="0"/>
                    <a:pt x="1356" y="4"/>
                    <a:pt x="1344" y="12"/>
                  </a:cubicBezTo>
                  <a:cubicBezTo>
                    <a:pt x="1214" y="135"/>
                    <a:pt x="1106" y="273"/>
                    <a:pt x="983" y="396"/>
                  </a:cubicBezTo>
                  <a:cubicBezTo>
                    <a:pt x="868" y="526"/>
                    <a:pt x="776" y="680"/>
                    <a:pt x="669" y="810"/>
                  </a:cubicBezTo>
                  <a:cubicBezTo>
                    <a:pt x="554" y="948"/>
                    <a:pt x="438" y="1079"/>
                    <a:pt x="331" y="1217"/>
                  </a:cubicBezTo>
                  <a:cubicBezTo>
                    <a:pt x="223" y="1348"/>
                    <a:pt x="116" y="1493"/>
                    <a:pt x="16" y="1639"/>
                  </a:cubicBezTo>
                  <a:cubicBezTo>
                    <a:pt x="1" y="1662"/>
                    <a:pt x="9" y="1701"/>
                    <a:pt x="32" y="1724"/>
                  </a:cubicBezTo>
                  <a:cubicBezTo>
                    <a:pt x="47" y="1735"/>
                    <a:pt x="64" y="1741"/>
                    <a:pt x="81" y="1741"/>
                  </a:cubicBezTo>
                  <a:cubicBezTo>
                    <a:pt x="99" y="1741"/>
                    <a:pt x="116" y="1735"/>
                    <a:pt x="131" y="1724"/>
                  </a:cubicBezTo>
                  <a:cubicBezTo>
                    <a:pt x="247" y="1601"/>
                    <a:pt x="369" y="1470"/>
                    <a:pt x="477" y="1332"/>
                  </a:cubicBezTo>
                  <a:cubicBezTo>
                    <a:pt x="584" y="1202"/>
                    <a:pt x="692" y="1064"/>
                    <a:pt x="799" y="918"/>
                  </a:cubicBezTo>
                  <a:cubicBezTo>
                    <a:pt x="899" y="780"/>
                    <a:pt x="1022" y="657"/>
                    <a:pt x="1129" y="519"/>
                  </a:cubicBezTo>
                  <a:cubicBezTo>
                    <a:pt x="1237" y="373"/>
                    <a:pt x="1336" y="235"/>
                    <a:pt x="1429" y="89"/>
                  </a:cubicBezTo>
                  <a:cubicBezTo>
                    <a:pt x="1444" y="66"/>
                    <a:pt x="1444" y="35"/>
                    <a:pt x="1421" y="12"/>
                  </a:cubicBezTo>
                  <a:cubicBezTo>
                    <a:pt x="1409" y="4"/>
                    <a:pt x="1396" y="0"/>
                    <a:pt x="1383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7" name="Google Shape;615;p20">
              <a:extLst>
                <a:ext uri="{FF2B5EF4-FFF2-40B4-BE49-F238E27FC236}">
                  <a16:creationId xmlns:a16="http://schemas.microsoft.com/office/drawing/2014/main" id="{39B0C8AA-E4C1-1B52-945A-B0126AAE4C11}"/>
                </a:ext>
              </a:extLst>
            </p:cNvPr>
            <p:cNvSpPr/>
            <p:nvPr/>
          </p:nvSpPr>
          <p:spPr>
            <a:xfrm>
              <a:off x="5080380" y="2301924"/>
              <a:ext cx="109288" cy="93444"/>
            </a:xfrm>
            <a:custGeom>
              <a:avLst/>
              <a:gdLst/>
              <a:ahLst/>
              <a:cxnLst/>
              <a:rect l="l" t="t" r="r" b="b"/>
              <a:pathLst>
                <a:path w="1621" h="1386" extrusionOk="0">
                  <a:moveTo>
                    <a:pt x="1564" y="0"/>
                  </a:moveTo>
                  <a:cubicBezTo>
                    <a:pt x="1553" y="0"/>
                    <a:pt x="1541" y="5"/>
                    <a:pt x="1528" y="14"/>
                  </a:cubicBezTo>
                  <a:cubicBezTo>
                    <a:pt x="1390" y="98"/>
                    <a:pt x="1267" y="205"/>
                    <a:pt x="1129" y="298"/>
                  </a:cubicBezTo>
                  <a:cubicBezTo>
                    <a:pt x="999" y="397"/>
                    <a:pt x="891" y="520"/>
                    <a:pt x="761" y="620"/>
                  </a:cubicBezTo>
                  <a:cubicBezTo>
                    <a:pt x="638" y="727"/>
                    <a:pt x="508" y="820"/>
                    <a:pt x="377" y="927"/>
                  </a:cubicBezTo>
                  <a:cubicBezTo>
                    <a:pt x="254" y="1034"/>
                    <a:pt x="139" y="1150"/>
                    <a:pt x="24" y="1265"/>
                  </a:cubicBezTo>
                  <a:cubicBezTo>
                    <a:pt x="1" y="1288"/>
                    <a:pt x="1" y="1326"/>
                    <a:pt x="16" y="1357"/>
                  </a:cubicBezTo>
                  <a:cubicBezTo>
                    <a:pt x="30" y="1375"/>
                    <a:pt x="50" y="1386"/>
                    <a:pt x="70" y="1386"/>
                  </a:cubicBezTo>
                  <a:cubicBezTo>
                    <a:pt x="83" y="1386"/>
                    <a:pt x="96" y="1381"/>
                    <a:pt x="108" y="1372"/>
                  </a:cubicBezTo>
                  <a:cubicBezTo>
                    <a:pt x="247" y="1288"/>
                    <a:pt x="377" y="1180"/>
                    <a:pt x="500" y="1081"/>
                  </a:cubicBezTo>
                  <a:cubicBezTo>
                    <a:pt x="630" y="973"/>
                    <a:pt x="745" y="866"/>
                    <a:pt x="868" y="750"/>
                  </a:cubicBezTo>
                  <a:cubicBezTo>
                    <a:pt x="991" y="635"/>
                    <a:pt x="1129" y="551"/>
                    <a:pt x="1252" y="443"/>
                  </a:cubicBezTo>
                  <a:cubicBezTo>
                    <a:pt x="1375" y="328"/>
                    <a:pt x="1490" y="221"/>
                    <a:pt x="1605" y="98"/>
                  </a:cubicBezTo>
                  <a:cubicBezTo>
                    <a:pt x="1621" y="75"/>
                    <a:pt x="1621" y="52"/>
                    <a:pt x="1605" y="29"/>
                  </a:cubicBezTo>
                  <a:cubicBezTo>
                    <a:pt x="1596" y="10"/>
                    <a:pt x="1581" y="0"/>
                    <a:pt x="1564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8" name="Google Shape;616;p20">
              <a:extLst>
                <a:ext uri="{FF2B5EF4-FFF2-40B4-BE49-F238E27FC236}">
                  <a16:creationId xmlns:a16="http://schemas.microsoft.com/office/drawing/2014/main" id="{1FC1A0C1-10E5-6F82-211A-B7989A5AB856}"/>
                </a:ext>
              </a:extLst>
            </p:cNvPr>
            <p:cNvSpPr/>
            <p:nvPr/>
          </p:nvSpPr>
          <p:spPr>
            <a:xfrm>
              <a:off x="3564577" y="3201844"/>
              <a:ext cx="159516" cy="75713"/>
            </a:xfrm>
            <a:custGeom>
              <a:avLst/>
              <a:gdLst/>
              <a:ahLst/>
              <a:cxnLst/>
              <a:rect l="l" t="t" r="r" b="b"/>
              <a:pathLst>
                <a:path w="2366" h="1123" extrusionOk="0">
                  <a:moveTo>
                    <a:pt x="2291" y="1"/>
                  </a:moveTo>
                  <a:cubicBezTo>
                    <a:pt x="2283" y="1"/>
                    <a:pt x="2275" y="2"/>
                    <a:pt x="2266" y="6"/>
                  </a:cubicBezTo>
                  <a:cubicBezTo>
                    <a:pt x="2074" y="67"/>
                    <a:pt x="1890" y="144"/>
                    <a:pt x="1698" y="228"/>
                  </a:cubicBezTo>
                  <a:cubicBezTo>
                    <a:pt x="1514" y="313"/>
                    <a:pt x="1337" y="397"/>
                    <a:pt x="1153" y="489"/>
                  </a:cubicBezTo>
                  <a:cubicBezTo>
                    <a:pt x="969" y="582"/>
                    <a:pt x="777" y="635"/>
                    <a:pt x="593" y="727"/>
                  </a:cubicBezTo>
                  <a:cubicBezTo>
                    <a:pt x="409" y="827"/>
                    <a:pt x="232" y="912"/>
                    <a:pt x="56" y="1019"/>
                  </a:cubicBezTo>
                  <a:cubicBezTo>
                    <a:pt x="1" y="1046"/>
                    <a:pt x="25" y="1122"/>
                    <a:pt x="80" y="1122"/>
                  </a:cubicBezTo>
                  <a:cubicBezTo>
                    <a:pt x="87" y="1122"/>
                    <a:pt x="94" y="1121"/>
                    <a:pt x="102" y="1119"/>
                  </a:cubicBezTo>
                  <a:cubicBezTo>
                    <a:pt x="294" y="1057"/>
                    <a:pt x="478" y="981"/>
                    <a:pt x="670" y="904"/>
                  </a:cubicBezTo>
                  <a:cubicBezTo>
                    <a:pt x="862" y="835"/>
                    <a:pt x="1038" y="727"/>
                    <a:pt x="1222" y="651"/>
                  </a:cubicBezTo>
                  <a:cubicBezTo>
                    <a:pt x="1407" y="566"/>
                    <a:pt x="1598" y="489"/>
                    <a:pt x="1783" y="413"/>
                  </a:cubicBezTo>
                  <a:cubicBezTo>
                    <a:pt x="1967" y="328"/>
                    <a:pt x="2151" y="228"/>
                    <a:pt x="2328" y="136"/>
                  </a:cubicBezTo>
                  <a:cubicBezTo>
                    <a:pt x="2358" y="121"/>
                    <a:pt x="2366" y="83"/>
                    <a:pt x="2358" y="44"/>
                  </a:cubicBezTo>
                  <a:cubicBezTo>
                    <a:pt x="2346" y="20"/>
                    <a:pt x="2320" y="1"/>
                    <a:pt x="2291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69" name="Google Shape;617;p20">
              <a:extLst>
                <a:ext uri="{FF2B5EF4-FFF2-40B4-BE49-F238E27FC236}">
                  <a16:creationId xmlns:a16="http://schemas.microsoft.com/office/drawing/2014/main" id="{E62553BE-5944-0D46-1D41-505E8DC75B52}"/>
                </a:ext>
              </a:extLst>
            </p:cNvPr>
            <p:cNvSpPr/>
            <p:nvPr/>
          </p:nvSpPr>
          <p:spPr>
            <a:xfrm>
              <a:off x="3655864" y="3330548"/>
              <a:ext cx="162954" cy="124390"/>
            </a:xfrm>
            <a:custGeom>
              <a:avLst/>
              <a:gdLst/>
              <a:ahLst/>
              <a:cxnLst/>
              <a:rect l="l" t="t" r="r" b="b"/>
              <a:pathLst>
                <a:path w="2417" h="1845" extrusionOk="0">
                  <a:moveTo>
                    <a:pt x="2342" y="0"/>
                  </a:moveTo>
                  <a:cubicBezTo>
                    <a:pt x="2330" y="0"/>
                    <a:pt x="2319" y="3"/>
                    <a:pt x="2309" y="8"/>
                  </a:cubicBezTo>
                  <a:cubicBezTo>
                    <a:pt x="2110" y="139"/>
                    <a:pt x="1918" y="277"/>
                    <a:pt x="1726" y="423"/>
                  </a:cubicBezTo>
                  <a:cubicBezTo>
                    <a:pt x="1534" y="561"/>
                    <a:pt x="1357" y="707"/>
                    <a:pt x="1166" y="860"/>
                  </a:cubicBezTo>
                  <a:cubicBezTo>
                    <a:pt x="974" y="1014"/>
                    <a:pt x="774" y="1136"/>
                    <a:pt x="590" y="1282"/>
                  </a:cubicBezTo>
                  <a:cubicBezTo>
                    <a:pt x="406" y="1436"/>
                    <a:pt x="221" y="1582"/>
                    <a:pt x="45" y="1743"/>
                  </a:cubicBezTo>
                  <a:cubicBezTo>
                    <a:pt x="1" y="1781"/>
                    <a:pt x="34" y="1845"/>
                    <a:pt x="82" y="1845"/>
                  </a:cubicBezTo>
                  <a:cubicBezTo>
                    <a:pt x="92" y="1845"/>
                    <a:pt x="103" y="1842"/>
                    <a:pt x="114" y="1835"/>
                  </a:cubicBezTo>
                  <a:cubicBezTo>
                    <a:pt x="321" y="1704"/>
                    <a:pt x="505" y="1566"/>
                    <a:pt x="705" y="1436"/>
                  </a:cubicBezTo>
                  <a:cubicBezTo>
                    <a:pt x="897" y="1298"/>
                    <a:pt x="1073" y="1136"/>
                    <a:pt x="1265" y="998"/>
                  </a:cubicBezTo>
                  <a:cubicBezTo>
                    <a:pt x="1457" y="852"/>
                    <a:pt x="1649" y="722"/>
                    <a:pt x="1841" y="576"/>
                  </a:cubicBezTo>
                  <a:cubicBezTo>
                    <a:pt x="2025" y="430"/>
                    <a:pt x="2209" y="284"/>
                    <a:pt x="2386" y="123"/>
                  </a:cubicBezTo>
                  <a:cubicBezTo>
                    <a:pt x="2417" y="100"/>
                    <a:pt x="2417" y="62"/>
                    <a:pt x="2401" y="31"/>
                  </a:cubicBezTo>
                  <a:cubicBezTo>
                    <a:pt x="2386" y="11"/>
                    <a:pt x="2364" y="0"/>
                    <a:pt x="2342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70" name="Google Shape;618;p20">
              <a:extLst>
                <a:ext uri="{FF2B5EF4-FFF2-40B4-BE49-F238E27FC236}">
                  <a16:creationId xmlns:a16="http://schemas.microsoft.com/office/drawing/2014/main" id="{47CAF7BA-F273-13FE-F1DB-D88D8A84F9EF}"/>
                </a:ext>
              </a:extLst>
            </p:cNvPr>
            <p:cNvSpPr/>
            <p:nvPr/>
          </p:nvSpPr>
          <p:spPr>
            <a:xfrm>
              <a:off x="3840527" y="3425003"/>
              <a:ext cx="110232" cy="246622"/>
            </a:xfrm>
            <a:custGeom>
              <a:avLst/>
              <a:gdLst/>
              <a:ahLst/>
              <a:cxnLst/>
              <a:rect l="l" t="t" r="r" b="b"/>
              <a:pathLst>
                <a:path w="1635" h="3658" extrusionOk="0">
                  <a:moveTo>
                    <a:pt x="1556" y="1"/>
                  </a:moveTo>
                  <a:cubicBezTo>
                    <a:pt x="1532" y="1"/>
                    <a:pt x="1507" y="16"/>
                    <a:pt x="1497" y="42"/>
                  </a:cubicBezTo>
                  <a:cubicBezTo>
                    <a:pt x="1351" y="326"/>
                    <a:pt x="1220" y="626"/>
                    <a:pt x="1098" y="917"/>
                  </a:cubicBezTo>
                  <a:cubicBezTo>
                    <a:pt x="967" y="1209"/>
                    <a:pt x="852" y="1508"/>
                    <a:pt x="729" y="1808"/>
                  </a:cubicBezTo>
                  <a:cubicBezTo>
                    <a:pt x="614" y="2100"/>
                    <a:pt x="468" y="2384"/>
                    <a:pt x="345" y="2683"/>
                  </a:cubicBezTo>
                  <a:cubicBezTo>
                    <a:pt x="230" y="2982"/>
                    <a:pt x="115" y="3282"/>
                    <a:pt x="8" y="3581"/>
                  </a:cubicBezTo>
                  <a:cubicBezTo>
                    <a:pt x="0" y="3612"/>
                    <a:pt x="15" y="3642"/>
                    <a:pt x="38" y="3650"/>
                  </a:cubicBezTo>
                  <a:cubicBezTo>
                    <a:pt x="49" y="3655"/>
                    <a:pt x="59" y="3658"/>
                    <a:pt x="69" y="3658"/>
                  </a:cubicBezTo>
                  <a:cubicBezTo>
                    <a:pt x="88" y="3658"/>
                    <a:pt x="105" y="3647"/>
                    <a:pt x="115" y="3627"/>
                  </a:cubicBezTo>
                  <a:cubicBezTo>
                    <a:pt x="261" y="3343"/>
                    <a:pt x="384" y="3044"/>
                    <a:pt x="522" y="2760"/>
                  </a:cubicBezTo>
                  <a:cubicBezTo>
                    <a:pt x="660" y="2468"/>
                    <a:pt x="760" y="2169"/>
                    <a:pt x="890" y="1869"/>
                  </a:cubicBezTo>
                  <a:cubicBezTo>
                    <a:pt x="1013" y="1578"/>
                    <a:pt x="1151" y="1286"/>
                    <a:pt x="1274" y="994"/>
                  </a:cubicBezTo>
                  <a:cubicBezTo>
                    <a:pt x="1389" y="695"/>
                    <a:pt x="1512" y="403"/>
                    <a:pt x="1620" y="96"/>
                  </a:cubicBezTo>
                  <a:cubicBezTo>
                    <a:pt x="1635" y="65"/>
                    <a:pt x="1620" y="27"/>
                    <a:pt x="1589" y="12"/>
                  </a:cubicBezTo>
                  <a:cubicBezTo>
                    <a:pt x="1579" y="4"/>
                    <a:pt x="1568" y="1"/>
                    <a:pt x="1556" y="1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71" name="Google Shape;619;p20">
              <a:extLst>
                <a:ext uri="{FF2B5EF4-FFF2-40B4-BE49-F238E27FC236}">
                  <a16:creationId xmlns:a16="http://schemas.microsoft.com/office/drawing/2014/main" id="{9E679A1F-97BD-FB26-9415-B4BE30C986CE}"/>
                </a:ext>
              </a:extLst>
            </p:cNvPr>
            <p:cNvSpPr/>
            <p:nvPr/>
          </p:nvSpPr>
          <p:spPr>
            <a:xfrm>
              <a:off x="4072856" y="3474827"/>
              <a:ext cx="18675" cy="147785"/>
            </a:xfrm>
            <a:custGeom>
              <a:avLst/>
              <a:gdLst/>
              <a:ahLst/>
              <a:cxnLst/>
              <a:rect l="l" t="t" r="r" b="b"/>
              <a:pathLst>
                <a:path w="277" h="2192" extrusionOk="0">
                  <a:moveTo>
                    <a:pt x="201" y="0"/>
                  </a:moveTo>
                  <a:cubicBezTo>
                    <a:pt x="168" y="0"/>
                    <a:pt x="138" y="22"/>
                    <a:pt x="131" y="56"/>
                  </a:cubicBezTo>
                  <a:cubicBezTo>
                    <a:pt x="100" y="225"/>
                    <a:pt x="85" y="401"/>
                    <a:pt x="69" y="578"/>
                  </a:cubicBezTo>
                  <a:cubicBezTo>
                    <a:pt x="62" y="746"/>
                    <a:pt x="54" y="923"/>
                    <a:pt x="54" y="1100"/>
                  </a:cubicBezTo>
                  <a:cubicBezTo>
                    <a:pt x="46" y="1268"/>
                    <a:pt x="16" y="1445"/>
                    <a:pt x="8" y="1614"/>
                  </a:cubicBezTo>
                  <a:cubicBezTo>
                    <a:pt x="0" y="1790"/>
                    <a:pt x="0" y="1967"/>
                    <a:pt x="8" y="2143"/>
                  </a:cubicBezTo>
                  <a:cubicBezTo>
                    <a:pt x="8" y="2166"/>
                    <a:pt x="31" y="2189"/>
                    <a:pt x="54" y="2189"/>
                  </a:cubicBezTo>
                  <a:cubicBezTo>
                    <a:pt x="59" y="2191"/>
                    <a:pt x="65" y="2191"/>
                    <a:pt x="70" y="2191"/>
                  </a:cubicBezTo>
                  <a:cubicBezTo>
                    <a:pt x="95" y="2191"/>
                    <a:pt x="117" y="2177"/>
                    <a:pt x="123" y="2151"/>
                  </a:cubicBezTo>
                  <a:cubicBezTo>
                    <a:pt x="154" y="1975"/>
                    <a:pt x="169" y="1798"/>
                    <a:pt x="192" y="1629"/>
                  </a:cubicBezTo>
                  <a:cubicBezTo>
                    <a:pt x="215" y="1453"/>
                    <a:pt x="200" y="1284"/>
                    <a:pt x="215" y="1107"/>
                  </a:cubicBezTo>
                  <a:cubicBezTo>
                    <a:pt x="231" y="931"/>
                    <a:pt x="254" y="762"/>
                    <a:pt x="261" y="585"/>
                  </a:cubicBezTo>
                  <a:cubicBezTo>
                    <a:pt x="269" y="416"/>
                    <a:pt x="277" y="240"/>
                    <a:pt x="269" y="63"/>
                  </a:cubicBezTo>
                  <a:cubicBezTo>
                    <a:pt x="269" y="33"/>
                    <a:pt x="246" y="2"/>
                    <a:pt x="215" y="2"/>
                  </a:cubicBezTo>
                  <a:cubicBezTo>
                    <a:pt x="210" y="1"/>
                    <a:pt x="205" y="0"/>
                    <a:pt x="201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72" name="Google Shape;620;p20">
              <a:extLst>
                <a:ext uri="{FF2B5EF4-FFF2-40B4-BE49-F238E27FC236}">
                  <a16:creationId xmlns:a16="http://schemas.microsoft.com/office/drawing/2014/main" id="{ABB89DAF-6BD1-FDCA-8959-798FC5584F1C}"/>
                </a:ext>
              </a:extLst>
            </p:cNvPr>
            <p:cNvSpPr/>
            <p:nvPr/>
          </p:nvSpPr>
          <p:spPr>
            <a:xfrm>
              <a:off x="4252396" y="3477524"/>
              <a:ext cx="39441" cy="117513"/>
            </a:xfrm>
            <a:custGeom>
              <a:avLst/>
              <a:gdLst/>
              <a:ahLst/>
              <a:cxnLst/>
              <a:rect l="l" t="t" r="r" b="b"/>
              <a:pathLst>
                <a:path w="585" h="1743" extrusionOk="0">
                  <a:moveTo>
                    <a:pt x="62" y="0"/>
                  </a:moveTo>
                  <a:cubicBezTo>
                    <a:pt x="24" y="8"/>
                    <a:pt x="1" y="39"/>
                    <a:pt x="1" y="77"/>
                  </a:cubicBezTo>
                  <a:cubicBezTo>
                    <a:pt x="24" y="223"/>
                    <a:pt x="55" y="361"/>
                    <a:pt x="93" y="492"/>
                  </a:cubicBezTo>
                  <a:cubicBezTo>
                    <a:pt x="124" y="630"/>
                    <a:pt x="170" y="768"/>
                    <a:pt x="216" y="898"/>
                  </a:cubicBezTo>
                  <a:cubicBezTo>
                    <a:pt x="262" y="1037"/>
                    <a:pt x="270" y="1175"/>
                    <a:pt x="316" y="1313"/>
                  </a:cubicBezTo>
                  <a:cubicBezTo>
                    <a:pt x="362" y="1443"/>
                    <a:pt x="415" y="1581"/>
                    <a:pt x="469" y="1712"/>
                  </a:cubicBezTo>
                  <a:cubicBezTo>
                    <a:pt x="477" y="1727"/>
                    <a:pt x="500" y="1743"/>
                    <a:pt x="523" y="1743"/>
                  </a:cubicBezTo>
                  <a:cubicBezTo>
                    <a:pt x="561" y="1735"/>
                    <a:pt x="584" y="1712"/>
                    <a:pt x="577" y="1681"/>
                  </a:cubicBezTo>
                  <a:cubicBezTo>
                    <a:pt x="561" y="1535"/>
                    <a:pt x="530" y="1397"/>
                    <a:pt x="500" y="1259"/>
                  </a:cubicBezTo>
                  <a:cubicBezTo>
                    <a:pt x="469" y="1121"/>
                    <a:pt x="415" y="990"/>
                    <a:pt x="377" y="852"/>
                  </a:cubicBezTo>
                  <a:cubicBezTo>
                    <a:pt x="339" y="722"/>
                    <a:pt x="316" y="576"/>
                    <a:pt x="277" y="445"/>
                  </a:cubicBezTo>
                  <a:cubicBezTo>
                    <a:pt x="239" y="307"/>
                    <a:pt x="193" y="177"/>
                    <a:pt x="139" y="46"/>
                  </a:cubicBezTo>
                  <a:cubicBezTo>
                    <a:pt x="124" y="16"/>
                    <a:pt x="93" y="0"/>
                    <a:pt x="62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73" name="Google Shape;621;p20">
              <a:extLst>
                <a:ext uri="{FF2B5EF4-FFF2-40B4-BE49-F238E27FC236}">
                  <a16:creationId xmlns:a16="http://schemas.microsoft.com/office/drawing/2014/main" id="{F4AFE6C6-51DB-F108-656C-8C5C2EB6BB69}"/>
                </a:ext>
              </a:extLst>
            </p:cNvPr>
            <p:cNvSpPr/>
            <p:nvPr/>
          </p:nvSpPr>
          <p:spPr>
            <a:xfrm>
              <a:off x="5366578" y="2857328"/>
              <a:ext cx="29328" cy="23664"/>
            </a:xfrm>
            <a:custGeom>
              <a:avLst/>
              <a:gdLst/>
              <a:ahLst/>
              <a:cxnLst/>
              <a:rect l="l" t="t" r="r" b="b"/>
              <a:pathLst>
                <a:path w="435" h="351" extrusionOk="0">
                  <a:moveTo>
                    <a:pt x="301" y="0"/>
                  </a:moveTo>
                  <a:cubicBezTo>
                    <a:pt x="281" y="0"/>
                    <a:pt x="260" y="6"/>
                    <a:pt x="239" y="19"/>
                  </a:cubicBezTo>
                  <a:cubicBezTo>
                    <a:pt x="200" y="42"/>
                    <a:pt x="177" y="73"/>
                    <a:pt x="146" y="96"/>
                  </a:cubicBezTo>
                  <a:cubicBezTo>
                    <a:pt x="108" y="111"/>
                    <a:pt x="77" y="142"/>
                    <a:pt x="62" y="173"/>
                  </a:cubicBezTo>
                  <a:cubicBezTo>
                    <a:pt x="1" y="219"/>
                    <a:pt x="39" y="303"/>
                    <a:pt x="100" y="326"/>
                  </a:cubicBezTo>
                  <a:cubicBezTo>
                    <a:pt x="125" y="343"/>
                    <a:pt x="154" y="350"/>
                    <a:pt x="183" y="350"/>
                  </a:cubicBezTo>
                  <a:cubicBezTo>
                    <a:pt x="290" y="350"/>
                    <a:pt x="411" y="254"/>
                    <a:pt x="423" y="157"/>
                  </a:cubicBezTo>
                  <a:cubicBezTo>
                    <a:pt x="435" y="79"/>
                    <a:pt x="376" y="0"/>
                    <a:pt x="301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74" name="Google Shape;622;p20">
              <a:extLst>
                <a:ext uri="{FF2B5EF4-FFF2-40B4-BE49-F238E27FC236}">
                  <a16:creationId xmlns:a16="http://schemas.microsoft.com/office/drawing/2014/main" id="{4F830CBC-BA4A-5D70-D4B6-C8FC537FC267}"/>
                </a:ext>
              </a:extLst>
            </p:cNvPr>
            <p:cNvSpPr/>
            <p:nvPr/>
          </p:nvSpPr>
          <p:spPr>
            <a:xfrm>
              <a:off x="5359836" y="2889285"/>
              <a:ext cx="31350" cy="25957"/>
            </a:xfrm>
            <a:custGeom>
              <a:avLst/>
              <a:gdLst/>
              <a:ahLst/>
              <a:cxnLst/>
              <a:rect l="l" t="t" r="r" b="b"/>
              <a:pathLst>
                <a:path w="465" h="385" extrusionOk="0">
                  <a:moveTo>
                    <a:pt x="355" y="0"/>
                  </a:moveTo>
                  <a:cubicBezTo>
                    <a:pt x="345" y="0"/>
                    <a:pt x="334" y="2"/>
                    <a:pt x="323" y="6"/>
                  </a:cubicBezTo>
                  <a:cubicBezTo>
                    <a:pt x="193" y="59"/>
                    <a:pt x="93" y="159"/>
                    <a:pt x="32" y="274"/>
                  </a:cubicBezTo>
                  <a:cubicBezTo>
                    <a:pt x="0" y="324"/>
                    <a:pt x="45" y="385"/>
                    <a:pt x="96" y="385"/>
                  </a:cubicBezTo>
                  <a:cubicBezTo>
                    <a:pt x="108" y="385"/>
                    <a:pt x="120" y="381"/>
                    <a:pt x="131" y="374"/>
                  </a:cubicBezTo>
                  <a:cubicBezTo>
                    <a:pt x="239" y="313"/>
                    <a:pt x="377" y="274"/>
                    <a:pt x="431" y="152"/>
                  </a:cubicBezTo>
                  <a:cubicBezTo>
                    <a:pt x="464" y="91"/>
                    <a:pt x="427" y="0"/>
                    <a:pt x="355" y="0"/>
                  </a:cubicBezTo>
                  <a:close/>
                </a:path>
              </a:pathLst>
            </a:custGeom>
            <a:solidFill>
              <a:srgbClr val="2B0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A2B12FE-B9ED-15AA-2160-6DAEA4972A75}"/>
              </a:ext>
            </a:extLst>
          </p:cNvPr>
          <p:cNvSpPr txBox="1"/>
          <p:nvPr/>
        </p:nvSpPr>
        <p:spPr>
          <a:xfrm>
            <a:off x="4698369" y="2834174"/>
            <a:ext cx="2753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</a:rPr>
              <a:t>Đặc điểm của con đường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106266-826F-ABCF-EDA1-747DD1D7BF0F}"/>
              </a:ext>
            </a:extLst>
          </p:cNvPr>
          <p:cNvSpPr txBox="1"/>
          <p:nvPr/>
        </p:nvSpPr>
        <p:spPr>
          <a:xfrm>
            <a:off x="8657646" y="1094242"/>
            <a:ext cx="2503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</a:rPr>
              <a:t>bằng phẳng, rộng rãi, thoáng đãng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EA363E-C346-17EE-7E9B-2E4748375112}"/>
              </a:ext>
            </a:extLst>
          </p:cNvPr>
          <p:cNvSpPr txBox="1"/>
          <p:nvPr/>
        </p:nvSpPr>
        <p:spPr>
          <a:xfrm>
            <a:off x="9099642" y="4276706"/>
            <a:ext cx="188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</a:rPr>
              <a:t>mấp mô, lầy lội, trơn trượt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63D049-CD7C-2EAD-E261-5A51A45E8425}"/>
              </a:ext>
            </a:extLst>
          </p:cNvPr>
          <p:cNvSpPr txBox="1"/>
          <p:nvPr/>
        </p:nvSpPr>
        <p:spPr>
          <a:xfrm>
            <a:off x="1006347" y="4449912"/>
            <a:ext cx="2068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</a:rPr>
              <a:t>gồ ghề, khúc khuỷu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8D657DC-757C-5F11-905B-7BBBDF08C0E6}"/>
              </a:ext>
            </a:extLst>
          </p:cNvPr>
          <p:cNvSpPr txBox="1"/>
          <p:nvPr/>
        </p:nvSpPr>
        <p:spPr>
          <a:xfrm>
            <a:off x="1201018" y="1298568"/>
            <a:ext cx="2275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6"/>
                </a:solidFill>
              </a:rPr>
              <a:t>hẹp, nhỏ, gập ghềnh</a:t>
            </a:r>
          </a:p>
        </p:txBody>
      </p:sp>
    </p:spTree>
    <p:extLst>
      <p:ext uri="{BB962C8B-B14F-4D97-AF65-F5344CB8AC3E}">
        <p14:creationId xmlns:p14="http://schemas.microsoft.com/office/powerpoint/2010/main" val="26879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</p:bld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1105</Words>
  <Application>Microsoft Office PowerPoint</Application>
  <PresentationFormat>Custom</PresentationFormat>
  <Paragraphs>123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HP001 4 hàng</vt:lpstr>
      <vt:lpstr>Montserrat</vt:lpstr>
      <vt:lpstr>Darker Grotesque SemiBold</vt:lpstr>
      <vt:lpstr>Passion One</vt:lpstr>
      <vt:lpstr>Chewy</vt:lpstr>
      <vt:lpstr>Arial</vt:lpstr>
      <vt:lpstr>Nunito</vt:lpstr>
      <vt:lpstr>Manrope</vt:lpstr>
      <vt:lpstr>Maven Pro</vt:lpstr>
      <vt:lpstr>Europe Brothers and Sisters 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Linh Phan Thi  (FE FSC DN)</cp:lastModifiedBy>
  <cp:revision>123</cp:revision>
  <dcterms:modified xsi:type="dcterms:W3CDTF">2022-08-02T04:06:16Z</dcterms:modified>
</cp:coreProperties>
</file>