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42"/>
  </p:notesMasterIdLst>
  <p:sldIdLst>
    <p:sldId id="342" r:id="rId2"/>
    <p:sldId id="343" r:id="rId3"/>
    <p:sldId id="344" r:id="rId4"/>
    <p:sldId id="378" r:id="rId5"/>
    <p:sldId id="348" r:id="rId6"/>
    <p:sldId id="366" r:id="rId7"/>
    <p:sldId id="383" r:id="rId8"/>
    <p:sldId id="384" r:id="rId9"/>
    <p:sldId id="369" r:id="rId10"/>
    <p:sldId id="385" r:id="rId11"/>
    <p:sldId id="256" r:id="rId12"/>
    <p:sldId id="308" r:id="rId13"/>
    <p:sldId id="317" r:id="rId14"/>
    <p:sldId id="318" r:id="rId15"/>
    <p:sldId id="350" r:id="rId16"/>
    <p:sldId id="307" r:id="rId17"/>
    <p:sldId id="351" r:id="rId18"/>
    <p:sldId id="309" r:id="rId19"/>
    <p:sldId id="310" r:id="rId20"/>
    <p:sldId id="314" r:id="rId21"/>
    <p:sldId id="312" r:id="rId22"/>
    <p:sldId id="315" r:id="rId23"/>
    <p:sldId id="316" r:id="rId24"/>
    <p:sldId id="319" r:id="rId25"/>
    <p:sldId id="370" r:id="rId26"/>
    <p:sldId id="371" r:id="rId27"/>
    <p:sldId id="379" r:id="rId28"/>
    <p:sldId id="321" r:id="rId29"/>
    <p:sldId id="380" r:id="rId30"/>
    <p:sldId id="373" r:id="rId31"/>
    <p:sldId id="374" r:id="rId32"/>
    <p:sldId id="324" r:id="rId33"/>
    <p:sldId id="325" r:id="rId34"/>
    <p:sldId id="330" r:id="rId35"/>
    <p:sldId id="381" r:id="rId36"/>
    <p:sldId id="328" r:id="rId37"/>
    <p:sldId id="372" r:id="rId38"/>
    <p:sldId id="382" r:id="rId39"/>
    <p:sldId id="367" r:id="rId40"/>
    <p:sldId id="368" r:id="rId41"/>
  </p:sldIdLst>
  <p:sldSz cx="12161838" cy="6858000"/>
  <p:notesSz cx="6858000" cy="9144000"/>
  <p:embeddedFontLst>
    <p:embeddedFont>
      <p:font typeface="Algerian" panose="04020705040A02060702" pitchFamily="82" charset="0"/>
      <p:regular r:id="rId43"/>
    </p:embeddedFont>
    <p:embeddedFont>
      <p:font typeface="Calibri" panose="020F0502020204030204" pitchFamily="34" charset="0"/>
      <p:regular r:id="rId44"/>
      <p:bold r:id="rId45"/>
      <p:italic r:id="rId46"/>
      <p:boldItalic r:id="rId47"/>
    </p:embeddedFont>
    <p:embeddedFont>
      <p:font typeface="DM Sans" pitchFamily="2" charset="0"/>
      <p:regular r:id="rId48"/>
      <p:bold r:id="rId49"/>
      <p:italic r:id="rId50"/>
      <p:boldItalic r:id="rId51"/>
    </p:embeddedFont>
    <p:embeddedFont>
      <p:font typeface="Fredoka One" panose="02000000000000000000" pitchFamily="2" charset="0"/>
      <p:regular r:id="rId52"/>
    </p:embeddedFont>
    <p:embeddedFont>
      <p:font typeface="Gochi Hand" panose="020B0604020202020204" charset="0"/>
      <p:regular r:id="rId53"/>
    </p:embeddedFont>
    <p:embeddedFont>
      <p:font typeface="Lexend Deca" panose="020B0604020202020204" charset="0"/>
      <p:regular r:id="rId54"/>
      <p:bold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31" userDrawn="1">
          <p15:clr>
            <a:srgbClr val="9AA0A6"/>
          </p15:clr>
        </p15:guide>
        <p15:guide id="2" orient="horz" pos="697" userDrawn="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A53"/>
    <a:srgbClr val="FFE481"/>
    <a:srgbClr val="FFFAE7"/>
    <a:srgbClr val="000000"/>
    <a:srgbClr val="FAC0AC"/>
    <a:srgbClr val="F8AD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516F2FD-B045-49F0-BE16-278DF1AF7DCC}">
  <a:tblStyle styleId="{B516F2FD-B045-49F0-BE16-278DF1AF7D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08" autoAdjust="0"/>
  </p:normalViewPr>
  <p:slideViewPr>
    <p:cSldViewPr snapToGrid="0">
      <p:cViewPr varScale="1">
        <p:scale>
          <a:sx n="63" d="100"/>
          <a:sy n="63" d="100"/>
        </p:scale>
        <p:origin x="444" y="78"/>
      </p:cViewPr>
      <p:guideLst>
        <p:guide pos="3831"/>
        <p:guide orient="horz" pos="697"/>
      </p:guideLst>
    </p:cSldViewPr>
  </p:slideViewPr>
  <p:notesTextViewPr>
    <p:cViewPr>
      <p:scale>
        <a:sx n="1" d="1"/>
        <a:sy n="1" d="1"/>
      </p:scale>
      <p:origin x="0" y="-84"/>
    </p:cViewPr>
  </p:notesTextViewPr>
  <p:sorterViewPr>
    <p:cViewPr>
      <p:scale>
        <a:sx n="120" d="100"/>
        <a:sy n="120" d="100"/>
      </p:scale>
      <p:origin x="0" y="-97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b="0"/>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Chia phần thì chính xác hơn là chia đoạn ạ</a:t>
            </a:r>
          </a:p>
          <a:p>
            <a:pPr marL="158750" indent="0">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983398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129109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Nàng bạch tuyết và bảy chú lùn</a:t>
            </a:r>
          </a:p>
        </p:txBody>
      </p:sp>
      <p:sp>
        <p:nvSpPr>
          <p:cNvPr id="4" name="Slide Number Placeholder 3"/>
          <p:cNvSpPr>
            <a:spLocks noGrp="1"/>
          </p:cNvSpPr>
          <p:nvPr>
            <p:ph type="sldNum" sz="quarter" idx="5"/>
          </p:nvPr>
        </p:nvSpPr>
        <p:spPr/>
        <p:txBody>
          <a:bodyPr/>
          <a:lstStyle/>
          <a:p>
            <a:fld id="{AA34A55C-9932-4CA8-A06D-8A4F5E48AA0F}" type="slidenum">
              <a:rPr lang="en-US" smtClean="0"/>
              <a:t>6</a:t>
            </a:fld>
            <a:endParaRPr lang="en-US"/>
          </a:p>
        </p:txBody>
      </p:sp>
    </p:spTree>
    <p:extLst>
      <p:ext uri="{BB962C8B-B14F-4D97-AF65-F5344CB8AC3E}">
        <p14:creationId xmlns:p14="http://schemas.microsoft.com/office/powerpoint/2010/main" val="3382414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nhìn vào SGK tìm câu trả lời</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164477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nhìn vào SGK tìm câu trả lời</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70097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có thể so sánh với ngày của mùa đông.</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448584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413410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49232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1275735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044011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9"/>
        <p:cNvGrpSpPr/>
        <p:nvPr/>
      </p:nvGrpSpPr>
      <p:grpSpPr>
        <a:xfrm>
          <a:off x="0" y="0"/>
          <a:ext cx="0" cy="0"/>
          <a:chOff x="0" y="0"/>
          <a:chExt cx="0" cy="0"/>
        </a:xfrm>
      </p:grpSpPr>
      <p:sp>
        <p:nvSpPr>
          <p:cNvPr id="3350" name="Google Shape;3350;g8794a74c9d_0_24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1" name="Google Shape;3351;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38</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37988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291760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657210" y="1463743"/>
            <a:ext cx="6847418" cy="34012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5500"/>
              <a:buNone/>
              <a:defRPr sz="5985"/>
            </a:lvl1pPr>
            <a:lvl2pPr lvl="1" rtl="0">
              <a:spcBef>
                <a:spcPts val="0"/>
              </a:spcBef>
              <a:spcAft>
                <a:spcPts val="0"/>
              </a:spcAft>
              <a:buSzPts val="5200"/>
              <a:buNone/>
              <a:defRPr sz="6916"/>
            </a:lvl2pPr>
            <a:lvl3pPr lvl="2" rtl="0">
              <a:spcBef>
                <a:spcPts val="0"/>
              </a:spcBef>
              <a:spcAft>
                <a:spcPts val="0"/>
              </a:spcAft>
              <a:buSzPts val="5200"/>
              <a:buNone/>
              <a:defRPr sz="6916"/>
            </a:lvl3pPr>
            <a:lvl4pPr lvl="3" rtl="0">
              <a:spcBef>
                <a:spcPts val="0"/>
              </a:spcBef>
              <a:spcAft>
                <a:spcPts val="0"/>
              </a:spcAft>
              <a:buSzPts val="5200"/>
              <a:buNone/>
              <a:defRPr sz="6916"/>
            </a:lvl4pPr>
            <a:lvl5pPr lvl="4" rtl="0">
              <a:spcBef>
                <a:spcPts val="0"/>
              </a:spcBef>
              <a:spcAft>
                <a:spcPts val="0"/>
              </a:spcAft>
              <a:buSzPts val="5200"/>
              <a:buNone/>
              <a:defRPr sz="6916"/>
            </a:lvl5pPr>
            <a:lvl6pPr lvl="5" rtl="0">
              <a:spcBef>
                <a:spcPts val="0"/>
              </a:spcBef>
              <a:spcAft>
                <a:spcPts val="0"/>
              </a:spcAft>
              <a:buSzPts val="5200"/>
              <a:buNone/>
              <a:defRPr sz="6916"/>
            </a:lvl6pPr>
            <a:lvl7pPr lvl="6" rtl="0">
              <a:spcBef>
                <a:spcPts val="0"/>
              </a:spcBef>
              <a:spcAft>
                <a:spcPts val="0"/>
              </a:spcAft>
              <a:buSzPts val="5200"/>
              <a:buNone/>
              <a:defRPr sz="6916"/>
            </a:lvl7pPr>
            <a:lvl8pPr lvl="7" rtl="0">
              <a:spcBef>
                <a:spcPts val="0"/>
              </a:spcBef>
              <a:spcAft>
                <a:spcPts val="0"/>
              </a:spcAft>
              <a:buSzPts val="5200"/>
              <a:buNone/>
              <a:defRPr sz="6916"/>
            </a:lvl8pPr>
            <a:lvl9pPr lvl="8" rtl="0">
              <a:spcBef>
                <a:spcPts val="0"/>
              </a:spcBef>
              <a:spcAft>
                <a:spcPts val="0"/>
              </a:spcAft>
              <a:buSzPts val="5200"/>
              <a:buNone/>
              <a:defRPr sz="6916"/>
            </a:lvl9pPr>
          </a:lstStyle>
          <a:p>
            <a:endParaRPr/>
          </a:p>
        </p:txBody>
      </p:sp>
      <p:sp>
        <p:nvSpPr>
          <p:cNvPr id="10" name="Google Shape;10;p2"/>
          <p:cNvSpPr txBox="1">
            <a:spLocks noGrp="1"/>
          </p:cNvSpPr>
          <p:nvPr>
            <p:ph type="subTitle" idx="1"/>
          </p:nvPr>
        </p:nvSpPr>
        <p:spPr>
          <a:xfrm>
            <a:off x="2657210" y="4908109"/>
            <a:ext cx="6847418" cy="6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394"/>
            </a:lvl1pPr>
            <a:lvl2pPr lvl="1" algn="ctr" rtl="0">
              <a:lnSpc>
                <a:spcPct val="100000"/>
              </a:lnSpc>
              <a:spcBef>
                <a:spcPts val="0"/>
              </a:spcBef>
              <a:spcAft>
                <a:spcPts val="0"/>
              </a:spcAft>
              <a:buSzPts val="1800"/>
              <a:buNone/>
              <a:defRPr sz="2394"/>
            </a:lvl2pPr>
            <a:lvl3pPr lvl="2" algn="ctr" rtl="0">
              <a:lnSpc>
                <a:spcPct val="100000"/>
              </a:lnSpc>
              <a:spcBef>
                <a:spcPts val="0"/>
              </a:spcBef>
              <a:spcAft>
                <a:spcPts val="0"/>
              </a:spcAft>
              <a:buSzPts val="1800"/>
              <a:buNone/>
              <a:defRPr sz="2394"/>
            </a:lvl3pPr>
            <a:lvl4pPr lvl="3" algn="ctr" rtl="0">
              <a:lnSpc>
                <a:spcPct val="100000"/>
              </a:lnSpc>
              <a:spcBef>
                <a:spcPts val="0"/>
              </a:spcBef>
              <a:spcAft>
                <a:spcPts val="0"/>
              </a:spcAft>
              <a:buSzPts val="1800"/>
              <a:buNone/>
              <a:defRPr sz="2394"/>
            </a:lvl4pPr>
            <a:lvl5pPr lvl="4" algn="ctr" rtl="0">
              <a:lnSpc>
                <a:spcPct val="100000"/>
              </a:lnSpc>
              <a:spcBef>
                <a:spcPts val="0"/>
              </a:spcBef>
              <a:spcAft>
                <a:spcPts val="0"/>
              </a:spcAft>
              <a:buSzPts val="1800"/>
              <a:buNone/>
              <a:defRPr sz="2394"/>
            </a:lvl5pPr>
            <a:lvl6pPr lvl="5" algn="ctr" rtl="0">
              <a:lnSpc>
                <a:spcPct val="100000"/>
              </a:lnSpc>
              <a:spcBef>
                <a:spcPts val="0"/>
              </a:spcBef>
              <a:spcAft>
                <a:spcPts val="0"/>
              </a:spcAft>
              <a:buSzPts val="1800"/>
              <a:buNone/>
              <a:defRPr sz="2394"/>
            </a:lvl6pPr>
            <a:lvl7pPr lvl="6" algn="ctr" rtl="0">
              <a:lnSpc>
                <a:spcPct val="100000"/>
              </a:lnSpc>
              <a:spcBef>
                <a:spcPts val="0"/>
              </a:spcBef>
              <a:spcAft>
                <a:spcPts val="0"/>
              </a:spcAft>
              <a:buSzPts val="1800"/>
              <a:buNone/>
              <a:defRPr sz="2394"/>
            </a:lvl7pPr>
            <a:lvl8pPr lvl="7" algn="ctr" rtl="0">
              <a:lnSpc>
                <a:spcPct val="100000"/>
              </a:lnSpc>
              <a:spcBef>
                <a:spcPts val="0"/>
              </a:spcBef>
              <a:spcAft>
                <a:spcPts val="0"/>
              </a:spcAft>
              <a:buSzPts val="1800"/>
              <a:buNone/>
              <a:defRPr sz="2394"/>
            </a:lvl8pPr>
            <a:lvl9pPr lvl="8" algn="ctr" rtl="0">
              <a:lnSpc>
                <a:spcPct val="100000"/>
              </a:lnSpc>
              <a:spcBef>
                <a:spcPts val="0"/>
              </a:spcBef>
              <a:spcAft>
                <a:spcPts val="0"/>
              </a:spcAft>
              <a:buSzPts val="1800"/>
              <a:buNone/>
              <a:defRPr sz="2394"/>
            </a:lvl9pPr>
          </a:lstStyle>
          <a:p>
            <a:endParaRPr/>
          </a:p>
        </p:txBody>
      </p:sp>
      <p:grpSp>
        <p:nvGrpSpPr>
          <p:cNvPr id="11" name="Google Shape;11;p2"/>
          <p:cNvGrpSpPr/>
          <p:nvPr/>
        </p:nvGrpSpPr>
        <p:grpSpPr>
          <a:xfrm>
            <a:off x="168890" y="90938"/>
            <a:ext cx="11824061" cy="6676127"/>
            <a:chOff x="126981" y="68203"/>
            <a:chExt cx="8890039" cy="5007095"/>
          </a:xfrm>
        </p:grpSpPr>
        <p:grpSp>
          <p:nvGrpSpPr>
            <p:cNvPr id="12" name="Google Shape;12;p2"/>
            <p:cNvGrpSpPr/>
            <p:nvPr/>
          </p:nvGrpSpPr>
          <p:grpSpPr>
            <a:xfrm>
              <a:off x="8484528" y="2117262"/>
              <a:ext cx="424423" cy="381701"/>
              <a:chOff x="882850" y="2647922"/>
              <a:chExt cx="1064250" cy="957125"/>
            </a:xfrm>
          </p:grpSpPr>
          <p:grpSp>
            <p:nvGrpSpPr>
              <p:cNvPr id="13" name="Google Shape;13;p2"/>
              <p:cNvGrpSpPr/>
              <p:nvPr/>
            </p:nvGrpSpPr>
            <p:grpSpPr>
              <a:xfrm>
                <a:off x="882850" y="2647922"/>
                <a:ext cx="1064250" cy="957125"/>
                <a:chOff x="6069100" y="3009725"/>
                <a:chExt cx="1064250" cy="957125"/>
              </a:xfrm>
            </p:grpSpPr>
            <p:sp>
              <p:nvSpPr>
                <p:cNvPr id="14" name="Google Shape;14;p2"/>
                <p:cNvSpPr/>
                <p:nvPr/>
              </p:nvSpPr>
              <p:spPr>
                <a:xfrm>
                  <a:off x="6178775" y="3741950"/>
                  <a:ext cx="25" cy="25"/>
                </a:xfrm>
                <a:custGeom>
                  <a:avLst/>
                  <a:gdLst/>
                  <a:ahLst/>
                  <a:cxnLst/>
                  <a:rect l="l" t="t" r="r" b="b"/>
                  <a:pathLst>
                    <a:path w="1" h="1" extrusionOk="0">
                      <a:moveTo>
                        <a:pt x="0" y="0"/>
                      </a:move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 name="Google Shape;16;p2"/>
              <p:cNvGrpSpPr/>
              <p:nvPr/>
            </p:nvGrpSpPr>
            <p:grpSpPr>
              <a:xfrm rot="10800000">
                <a:off x="1008698" y="2761102"/>
                <a:ext cx="812555" cy="730765"/>
                <a:chOff x="6069100" y="3009725"/>
                <a:chExt cx="1064250" cy="957125"/>
              </a:xfrm>
            </p:grpSpPr>
            <p:sp>
              <p:nvSpPr>
                <p:cNvPr id="17" name="Google Shape;17;p2"/>
                <p:cNvSpPr/>
                <p:nvPr/>
              </p:nvSpPr>
              <p:spPr>
                <a:xfrm>
                  <a:off x="6178775" y="3741950"/>
                  <a:ext cx="25" cy="25"/>
                </a:xfrm>
                <a:custGeom>
                  <a:avLst/>
                  <a:gdLst/>
                  <a:ahLst/>
                  <a:cxnLst/>
                  <a:rect l="l" t="t" r="r" b="b"/>
                  <a:pathLst>
                    <a:path w="1" h="1" extrusionOk="0">
                      <a:moveTo>
                        <a:pt x="0" y="0"/>
                      </a:move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9" name="Google Shape;19;p2"/>
            <p:cNvGrpSpPr/>
            <p:nvPr/>
          </p:nvGrpSpPr>
          <p:grpSpPr>
            <a:xfrm>
              <a:off x="6358691" y="128830"/>
              <a:ext cx="424423" cy="381701"/>
              <a:chOff x="882850" y="2647922"/>
              <a:chExt cx="1064250" cy="957125"/>
            </a:xfrm>
          </p:grpSpPr>
          <p:grpSp>
            <p:nvGrpSpPr>
              <p:cNvPr id="20" name="Google Shape;20;p2"/>
              <p:cNvGrpSpPr/>
              <p:nvPr/>
            </p:nvGrpSpPr>
            <p:grpSpPr>
              <a:xfrm>
                <a:off x="882850" y="2647922"/>
                <a:ext cx="1064250" cy="957125"/>
                <a:chOff x="6069100" y="3009725"/>
                <a:chExt cx="1064250" cy="957125"/>
              </a:xfrm>
            </p:grpSpPr>
            <p:sp>
              <p:nvSpPr>
                <p:cNvPr id="21" name="Google Shape;21;p2"/>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 name="Google Shape;23;p2"/>
              <p:cNvGrpSpPr/>
              <p:nvPr/>
            </p:nvGrpSpPr>
            <p:grpSpPr>
              <a:xfrm rot="10800000">
                <a:off x="1008698" y="2761102"/>
                <a:ext cx="812555" cy="730765"/>
                <a:chOff x="6069100" y="3009725"/>
                <a:chExt cx="1064250" cy="957125"/>
              </a:xfrm>
            </p:grpSpPr>
            <p:sp>
              <p:nvSpPr>
                <p:cNvPr id="24" name="Google Shape;24;p2"/>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 name="Google Shape;26;p2"/>
            <p:cNvGrpSpPr/>
            <p:nvPr/>
          </p:nvGrpSpPr>
          <p:grpSpPr>
            <a:xfrm>
              <a:off x="6985705" y="735352"/>
              <a:ext cx="424347" cy="431480"/>
              <a:chOff x="4023775" y="1855149"/>
              <a:chExt cx="1174825" cy="1194575"/>
            </a:xfrm>
          </p:grpSpPr>
          <p:grpSp>
            <p:nvGrpSpPr>
              <p:cNvPr id="27" name="Google Shape;27;p2"/>
              <p:cNvGrpSpPr/>
              <p:nvPr/>
            </p:nvGrpSpPr>
            <p:grpSpPr>
              <a:xfrm>
                <a:off x="4023775" y="1855149"/>
                <a:ext cx="1174825" cy="1194575"/>
                <a:chOff x="4023775" y="1778925"/>
                <a:chExt cx="1174825" cy="1194575"/>
              </a:xfrm>
            </p:grpSpPr>
            <p:sp>
              <p:nvSpPr>
                <p:cNvPr id="28" name="Google Shape;28;p2"/>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 name="Google Shape;34;p2"/>
              <p:cNvGrpSpPr/>
              <p:nvPr/>
            </p:nvGrpSpPr>
            <p:grpSpPr>
              <a:xfrm rot="10800000">
                <a:off x="4212099" y="2046639"/>
                <a:ext cx="798176" cy="811594"/>
                <a:chOff x="4023775" y="1778925"/>
                <a:chExt cx="1174825" cy="1194575"/>
              </a:xfrm>
            </p:grpSpPr>
            <p:sp>
              <p:nvSpPr>
                <p:cNvPr id="35" name="Google Shape;35;p2"/>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4151667" y="1982309"/>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41" name="Google Shape;41;p2"/>
            <p:cNvGrpSpPr/>
            <p:nvPr/>
          </p:nvGrpSpPr>
          <p:grpSpPr>
            <a:xfrm>
              <a:off x="8540475" y="735349"/>
              <a:ext cx="424347" cy="431480"/>
              <a:chOff x="4023775" y="1855149"/>
              <a:chExt cx="1174825" cy="1194575"/>
            </a:xfrm>
          </p:grpSpPr>
          <p:grpSp>
            <p:nvGrpSpPr>
              <p:cNvPr id="42" name="Google Shape;42;p2"/>
              <p:cNvGrpSpPr/>
              <p:nvPr/>
            </p:nvGrpSpPr>
            <p:grpSpPr>
              <a:xfrm>
                <a:off x="4023775" y="1855149"/>
                <a:ext cx="1174825" cy="1194575"/>
                <a:chOff x="4023775" y="1778925"/>
                <a:chExt cx="1174825" cy="1194575"/>
              </a:xfrm>
            </p:grpSpPr>
            <p:sp>
              <p:nvSpPr>
                <p:cNvPr id="43" name="Google Shape;43;p2"/>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9" name="Google Shape;49;p2"/>
              <p:cNvGrpSpPr/>
              <p:nvPr/>
            </p:nvGrpSpPr>
            <p:grpSpPr>
              <a:xfrm rot="10800000">
                <a:off x="4212099" y="2046639"/>
                <a:ext cx="798176" cy="811594"/>
                <a:chOff x="4023775" y="1778925"/>
                <a:chExt cx="1174825" cy="1194575"/>
              </a:xfrm>
            </p:grpSpPr>
            <p:sp>
              <p:nvSpPr>
                <p:cNvPr id="50" name="Google Shape;50;p2"/>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56" name="Google Shape;56;p2"/>
            <p:cNvGrpSpPr/>
            <p:nvPr/>
          </p:nvGrpSpPr>
          <p:grpSpPr>
            <a:xfrm rot="1799742">
              <a:off x="7715152" y="151798"/>
              <a:ext cx="424377" cy="335756"/>
              <a:chOff x="4414850" y="3021000"/>
              <a:chExt cx="1302400" cy="1030425"/>
            </a:xfrm>
          </p:grpSpPr>
          <p:sp>
            <p:nvSpPr>
              <p:cNvPr id="57" name="Google Shape;57;p2"/>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 name="Google Shape;59;p2"/>
            <p:cNvGrpSpPr/>
            <p:nvPr/>
          </p:nvGrpSpPr>
          <p:grpSpPr>
            <a:xfrm rot="-2700000">
              <a:off x="7604663" y="4375936"/>
              <a:ext cx="424367" cy="335748"/>
              <a:chOff x="4414850" y="3021000"/>
              <a:chExt cx="1302400" cy="1030425"/>
            </a:xfrm>
          </p:grpSpPr>
          <p:sp>
            <p:nvSpPr>
              <p:cNvPr id="60" name="Google Shape;60;p2"/>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 name="Google Shape;62;p2"/>
            <p:cNvGrpSpPr/>
            <p:nvPr/>
          </p:nvGrpSpPr>
          <p:grpSpPr>
            <a:xfrm>
              <a:off x="8273218" y="3449377"/>
              <a:ext cx="424413" cy="370488"/>
              <a:chOff x="2133000" y="1731619"/>
              <a:chExt cx="1164050" cy="1016150"/>
            </a:xfrm>
          </p:grpSpPr>
          <p:grpSp>
            <p:nvGrpSpPr>
              <p:cNvPr id="63" name="Google Shape;63;p2"/>
              <p:cNvGrpSpPr/>
              <p:nvPr/>
            </p:nvGrpSpPr>
            <p:grpSpPr>
              <a:xfrm>
                <a:off x="2133000" y="1731619"/>
                <a:ext cx="1164050" cy="1016150"/>
                <a:chOff x="4286075" y="4175525"/>
                <a:chExt cx="1164050" cy="1016150"/>
              </a:xfrm>
            </p:grpSpPr>
            <p:sp>
              <p:nvSpPr>
                <p:cNvPr id="64" name="Google Shape;64;p2"/>
                <p:cNvSpPr/>
                <p:nvPr/>
              </p:nvSpPr>
              <p:spPr>
                <a:xfrm>
                  <a:off x="4286075" y="4175525"/>
                  <a:ext cx="1164050" cy="1016150"/>
                </a:xfrm>
                <a:custGeom>
                  <a:avLst/>
                  <a:gdLst/>
                  <a:ahLst/>
                  <a:cxnLst/>
                  <a:rect l="l" t="t" r="r" b="b"/>
                  <a:pathLst>
                    <a:path w="46562" h="40646" extrusionOk="0">
                      <a:moveTo>
                        <a:pt x="18080" y="637"/>
                      </a:moveTo>
                      <a:cubicBezTo>
                        <a:pt x="18031" y="686"/>
                        <a:pt x="17965" y="716"/>
                        <a:pt x="17893" y="729"/>
                      </a:cubicBezTo>
                      <a:lnTo>
                        <a:pt x="17893" y="729"/>
                      </a:lnTo>
                      <a:cubicBezTo>
                        <a:pt x="17956" y="693"/>
                        <a:pt x="18022" y="659"/>
                        <a:pt x="18080" y="637"/>
                      </a:cubicBezTo>
                      <a:close/>
                      <a:moveTo>
                        <a:pt x="19609" y="836"/>
                      </a:moveTo>
                      <a:cubicBezTo>
                        <a:pt x="19716" y="836"/>
                        <a:pt x="19815" y="866"/>
                        <a:pt x="19912" y="906"/>
                      </a:cubicBezTo>
                      <a:lnTo>
                        <a:pt x="19912" y="906"/>
                      </a:lnTo>
                      <a:cubicBezTo>
                        <a:pt x="19816" y="874"/>
                        <a:pt x="19716" y="852"/>
                        <a:pt x="19609" y="836"/>
                      </a:cubicBezTo>
                      <a:close/>
                      <a:moveTo>
                        <a:pt x="20163" y="1021"/>
                      </a:moveTo>
                      <a:cubicBezTo>
                        <a:pt x="20251" y="1059"/>
                        <a:pt x="20342" y="1091"/>
                        <a:pt x="20440" y="1102"/>
                      </a:cubicBezTo>
                      <a:cubicBezTo>
                        <a:pt x="20373" y="1102"/>
                        <a:pt x="20307" y="1102"/>
                        <a:pt x="20240" y="1069"/>
                      </a:cubicBezTo>
                      <a:cubicBezTo>
                        <a:pt x="20214" y="1052"/>
                        <a:pt x="20189" y="1036"/>
                        <a:pt x="20163" y="1021"/>
                      </a:cubicBezTo>
                      <a:close/>
                      <a:moveTo>
                        <a:pt x="20164" y="1426"/>
                      </a:moveTo>
                      <a:cubicBezTo>
                        <a:pt x="20137" y="1482"/>
                        <a:pt x="20089" y="1524"/>
                        <a:pt x="20033" y="1538"/>
                      </a:cubicBezTo>
                      <a:lnTo>
                        <a:pt x="20033" y="1538"/>
                      </a:lnTo>
                      <a:cubicBezTo>
                        <a:pt x="20079" y="1515"/>
                        <a:pt x="20115" y="1459"/>
                        <a:pt x="20164" y="1426"/>
                      </a:cubicBezTo>
                      <a:close/>
                      <a:moveTo>
                        <a:pt x="17681" y="2332"/>
                      </a:moveTo>
                      <a:cubicBezTo>
                        <a:pt x="17681" y="2352"/>
                        <a:pt x="17681" y="2371"/>
                        <a:pt x="17681" y="2398"/>
                      </a:cubicBezTo>
                      <a:lnTo>
                        <a:pt x="17681" y="2398"/>
                      </a:lnTo>
                      <a:cubicBezTo>
                        <a:pt x="17672" y="2355"/>
                        <a:pt x="17641" y="2341"/>
                        <a:pt x="17600" y="2341"/>
                      </a:cubicBezTo>
                      <a:cubicBezTo>
                        <a:pt x="17518" y="2341"/>
                        <a:pt x="17394" y="2398"/>
                        <a:pt x="17316" y="2398"/>
                      </a:cubicBezTo>
                      <a:cubicBezTo>
                        <a:pt x="17448" y="2365"/>
                        <a:pt x="17548" y="2332"/>
                        <a:pt x="17681" y="2332"/>
                      </a:cubicBezTo>
                      <a:close/>
                      <a:moveTo>
                        <a:pt x="16451" y="2897"/>
                      </a:moveTo>
                      <a:cubicBezTo>
                        <a:pt x="16388" y="2928"/>
                        <a:pt x="16317" y="2960"/>
                        <a:pt x="16246" y="2988"/>
                      </a:cubicBezTo>
                      <a:lnTo>
                        <a:pt x="16246" y="2988"/>
                      </a:lnTo>
                      <a:cubicBezTo>
                        <a:pt x="16310" y="2954"/>
                        <a:pt x="16378" y="2924"/>
                        <a:pt x="16451" y="2897"/>
                      </a:cubicBezTo>
                      <a:close/>
                      <a:moveTo>
                        <a:pt x="14258" y="2864"/>
                      </a:moveTo>
                      <a:cubicBezTo>
                        <a:pt x="14059" y="2997"/>
                        <a:pt x="13826" y="3096"/>
                        <a:pt x="13593" y="3163"/>
                      </a:cubicBezTo>
                      <a:cubicBezTo>
                        <a:pt x="13826" y="3096"/>
                        <a:pt x="14025" y="2997"/>
                        <a:pt x="14225" y="2864"/>
                      </a:cubicBezTo>
                      <a:close/>
                      <a:moveTo>
                        <a:pt x="13228" y="3163"/>
                      </a:moveTo>
                      <a:cubicBezTo>
                        <a:pt x="13245" y="3163"/>
                        <a:pt x="13235" y="3181"/>
                        <a:pt x="13217" y="3198"/>
                      </a:cubicBezTo>
                      <a:lnTo>
                        <a:pt x="13217" y="3198"/>
                      </a:lnTo>
                      <a:cubicBezTo>
                        <a:pt x="13223" y="3187"/>
                        <a:pt x="13228" y="3175"/>
                        <a:pt x="13228" y="3163"/>
                      </a:cubicBezTo>
                      <a:close/>
                      <a:moveTo>
                        <a:pt x="15989" y="3169"/>
                      </a:moveTo>
                      <a:cubicBezTo>
                        <a:pt x="15952" y="3243"/>
                        <a:pt x="15895" y="3312"/>
                        <a:pt x="15820" y="3362"/>
                      </a:cubicBezTo>
                      <a:cubicBezTo>
                        <a:pt x="15873" y="3288"/>
                        <a:pt x="15929" y="3225"/>
                        <a:pt x="15989" y="3169"/>
                      </a:cubicBezTo>
                      <a:close/>
                      <a:moveTo>
                        <a:pt x="13361" y="3229"/>
                      </a:moveTo>
                      <a:cubicBezTo>
                        <a:pt x="13306" y="3392"/>
                        <a:pt x="13142" y="3532"/>
                        <a:pt x="13137" y="3668"/>
                      </a:cubicBezTo>
                      <a:lnTo>
                        <a:pt x="13137" y="3668"/>
                      </a:lnTo>
                      <a:cubicBezTo>
                        <a:pt x="13131" y="3509"/>
                        <a:pt x="13305" y="3369"/>
                        <a:pt x="13361" y="3229"/>
                      </a:cubicBezTo>
                      <a:close/>
                      <a:moveTo>
                        <a:pt x="12935" y="3618"/>
                      </a:moveTo>
                      <a:cubicBezTo>
                        <a:pt x="12942" y="3641"/>
                        <a:pt x="12959" y="3661"/>
                        <a:pt x="12995" y="3661"/>
                      </a:cubicBezTo>
                      <a:cubicBezTo>
                        <a:pt x="12954" y="3661"/>
                        <a:pt x="12926" y="3674"/>
                        <a:pt x="12902" y="3692"/>
                      </a:cubicBezTo>
                      <a:lnTo>
                        <a:pt x="12902" y="3692"/>
                      </a:lnTo>
                      <a:cubicBezTo>
                        <a:pt x="12919" y="3670"/>
                        <a:pt x="12930" y="3645"/>
                        <a:pt x="12935" y="3618"/>
                      </a:cubicBezTo>
                      <a:close/>
                      <a:moveTo>
                        <a:pt x="12729" y="4060"/>
                      </a:moveTo>
                      <a:lnTo>
                        <a:pt x="12729" y="4060"/>
                      </a:lnTo>
                      <a:cubicBezTo>
                        <a:pt x="12678" y="4265"/>
                        <a:pt x="12666" y="4491"/>
                        <a:pt x="12495" y="4491"/>
                      </a:cubicBezTo>
                      <a:cubicBezTo>
                        <a:pt x="12492" y="4491"/>
                        <a:pt x="12489" y="4490"/>
                        <a:pt x="12486" y="4490"/>
                      </a:cubicBezTo>
                      <a:lnTo>
                        <a:pt x="12486" y="4490"/>
                      </a:lnTo>
                      <a:cubicBezTo>
                        <a:pt x="12635" y="4483"/>
                        <a:pt x="12654" y="4262"/>
                        <a:pt x="12729" y="4060"/>
                      </a:cubicBezTo>
                      <a:close/>
                      <a:moveTo>
                        <a:pt x="12929" y="5921"/>
                      </a:moveTo>
                      <a:cubicBezTo>
                        <a:pt x="12895" y="5954"/>
                        <a:pt x="12895" y="5954"/>
                        <a:pt x="12862" y="5954"/>
                      </a:cubicBezTo>
                      <a:lnTo>
                        <a:pt x="12862" y="5943"/>
                      </a:lnTo>
                      <a:lnTo>
                        <a:pt x="12862" y="5943"/>
                      </a:lnTo>
                      <a:cubicBezTo>
                        <a:pt x="12878" y="5930"/>
                        <a:pt x="12899" y="5921"/>
                        <a:pt x="12929" y="5921"/>
                      </a:cubicBezTo>
                      <a:close/>
                      <a:moveTo>
                        <a:pt x="10255" y="5750"/>
                      </a:moveTo>
                      <a:lnTo>
                        <a:pt x="10255" y="5750"/>
                      </a:lnTo>
                      <a:cubicBezTo>
                        <a:pt x="10178" y="5834"/>
                        <a:pt x="10100" y="5913"/>
                        <a:pt x="10016" y="5977"/>
                      </a:cubicBezTo>
                      <a:lnTo>
                        <a:pt x="10016" y="5977"/>
                      </a:lnTo>
                      <a:cubicBezTo>
                        <a:pt x="10096" y="5900"/>
                        <a:pt x="10175" y="5825"/>
                        <a:pt x="10255" y="5750"/>
                      </a:cubicBezTo>
                      <a:close/>
                      <a:moveTo>
                        <a:pt x="10678" y="6169"/>
                      </a:moveTo>
                      <a:cubicBezTo>
                        <a:pt x="10628" y="6236"/>
                        <a:pt x="10552" y="6303"/>
                        <a:pt x="10536" y="6353"/>
                      </a:cubicBezTo>
                      <a:lnTo>
                        <a:pt x="10536" y="6320"/>
                      </a:lnTo>
                      <a:cubicBezTo>
                        <a:pt x="10564" y="6277"/>
                        <a:pt x="10629" y="6223"/>
                        <a:pt x="10678" y="6169"/>
                      </a:cubicBezTo>
                      <a:close/>
                      <a:moveTo>
                        <a:pt x="10835" y="5722"/>
                      </a:moveTo>
                      <a:lnTo>
                        <a:pt x="10502" y="5988"/>
                      </a:lnTo>
                      <a:cubicBezTo>
                        <a:pt x="10303" y="6154"/>
                        <a:pt x="10104" y="6320"/>
                        <a:pt x="9937" y="6486"/>
                      </a:cubicBezTo>
                      <a:cubicBezTo>
                        <a:pt x="10203" y="6220"/>
                        <a:pt x="10502" y="5954"/>
                        <a:pt x="10835" y="5722"/>
                      </a:cubicBezTo>
                      <a:close/>
                      <a:moveTo>
                        <a:pt x="12031" y="6486"/>
                      </a:moveTo>
                      <a:lnTo>
                        <a:pt x="12031" y="6486"/>
                      </a:lnTo>
                      <a:cubicBezTo>
                        <a:pt x="12116" y="6528"/>
                        <a:pt x="12186" y="6584"/>
                        <a:pt x="12176" y="6644"/>
                      </a:cubicBezTo>
                      <a:lnTo>
                        <a:pt x="12176" y="6644"/>
                      </a:lnTo>
                      <a:cubicBezTo>
                        <a:pt x="12171" y="6584"/>
                        <a:pt x="12094" y="6528"/>
                        <a:pt x="12031" y="6486"/>
                      </a:cubicBezTo>
                      <a:close/>
                      <a:moveTo>
                        <a:pt x="15545" y="2699"/>
                      </a:moveTo>
                      <a:cubicBezTo>
                        <a:pt x="15780" y="2699"/>
                        <a:pt x="15410" y="3372"/>
                        <a:pt x="14291" y="3994"/>
                      </a:cubicBezTo>
                      <a:lnTo>
                        <a:pt x="14291" y="4027"/>
                      </a:lnTo>
                      <a:cubicBezTo>
                        <a:pt x="14456" y="3953"/>
                        <a:pt x="14578" y="3921"/>
                        <a:pt x="14661" y="3921"/>
                      </a:cubicBezTo>
                      <a:cubicBezTo>
                        <a:pt x="14913" y="3921"/>
                        <a:pt x="14807" y="4209"/>
                        <a:pt x="14457" y="4459"/>
                      </a:cubicBezTo>
                      <a:cubicBezTo>
                        <a:pt x="13826" y="4891"/>
                        <a:pt x="13261" y="5589"/>
                        <a:pt x="12463" y="5722"/>
                      </a:cubicBezTo>
                      <a:cubicBezTo>
                        <a:pt x="12663" y="5556"/>
                        <a:pt x="12895" y="5456"/>
                        <a:pt x="12962" y="5124"/>
                      </a:cubicBezTo>
                      <a:lnTo>
                        <a:pt x="12962" y="5124"/>
                      </a:lnTo>
                      <a:cubicBezTo>
                        <a:pt x="11699" y="5821"/>
                        <a:pt x="10935" y="7317"/>
                        <a:pt x="9805" y="8048"/>
                      </a:cubicBezTo>
                      <a:cubicBezTo>
                        <a:pt x="9306" y="7483"/>
                        <a:pt x="10602" y="6918"/>
                        <a:pt x="10502" y="6785"/>
                      </a:cubicBezTo>
                      <a:cubicBezTo>
                        <a:pt x="10602" y="6785"/>
                        <a:pt x="10602" y="6785"/>
                        <a:pt x="10569" y="6719"/>
                      </a:cubicBezTo>
                      <a:cubicBezTo>
                        <a:pt x="11599" y="6054"/>
                        <a:pt x="13028" y="3694"/>
                        <a:pt x="14491" y="3595"/>
                      </a:cubicBezTo>
                      <a:cubicBezTo>
                        <a:pt x="15041" y="2944"/>
                        <a:pt x="15403" y="2699"/>
                        <a:pt x="15545" y="2699"/>
                      </a:cubicBezTo>
                      <a:close/>
                      <a:moveTo>
                        <a:pt x="9738" y="8480"/>
                      </a:moveTo>
                      <a:lnTo>
                        <a:pt x="9738" y="8480"/>
                      </a:lnTo>
                      <a:cubicBezTo>
                        <a:pt x="9705" y="8580"/>
                        <a:pt x="9638" y="8646"/>
                        <a:pt x="9572" y="8646"/>
                      </a:cubicBezTo>
                      <a:cubicBezTo>
                        <a:pt x="9638" y="8613"/>
                        <a:pt x="9705" y="8547"/>
                        <a:pt x="9738" y="8480"/>
                      </a:cubicBezTo>
                      <a:close/>
                      <a:moveTo>
                        <a:pt x="8475" y="8613"/>
                      </a:moveTo>
                      <a:lnTo>
                        <a:pt x="8475" y="8646"/>
                      </a:lnTo>
                      <a:cubicBezTo>
                        <a:pt x="8442" y="8679"/>
                        <a:pt x="8409" y="8712"/>
                        <a:pt x="8376" y="8778"/>
                      </a:cubicBezTo>
                      <a:lnTo>
                        <a:pt x="8376" y="8778"/>
                      </a:lnTo>
                      <a:cubicBezTo>
                        <a:pt x="8409" y="8712"/>
                        <a:pt x="8442" y="8679"/>
                        <a:pt x="8475" y="8613"/>
                      </a:cubicBezTo>
                      <a:close/>
                      <a:moveTo>
                        <a:pt x="7977" y="9012"/>
                      </a:moveTo>
                      <a:lnTo>
                        <a:pt x="7977" y="9012"/>
                      </a:lnTo>
                      <a:cubicBezTo>
                        <a:pt x="8010" y="9045"/>
                        <a:pt x="8043" y="9078"/>
                        <a:pt x="8076" y="9145"/>
                      </a:cubicBezTo>
                      <a:cubicBezTo>
                        <a:pt x="8043" y="9112"/>
                        <a:pt x="8010" y="9045"/>
                        <a:pt x="7977" y="9012"/>
                      </a:cubicBezTo>
                      <a:close/>
                      <a:moveTo>
                        <a:pt x="17050" y="9145"/>
                      </a:moveTo>
                      <a:lnTo>
                        <a:pt x="17050" y="9145"/>
                      </a:lnTo>
                      <a:cubicBezTo>
                        <a:pt x="17263" y="9385"/>
                        <a:pt x="17219" y="9497"/>
                        <a:pt x="17021" y="9497"/>
                      </a:cubicBezTo>
                      <a:cubicBezTo>
                        <a:pt x="16973" y="9497"/>
                        <a:pt x="16915" y="9490"/>
                        <a:pt x="16850" y="9477"/>
                      </a:cubicBezTo>
                      <a:lnTo>
                        <a:pt x="16850" y="9477"/>
                      </a:lnTo>
                      <a:cubicBezTo>
                        <a:pt x="16875" y="9482"/>
                        <a:pt x="16899" y="9485"/>
                        <a:pt x="16921" y="9485"/>
                      </a:cubicBezTo>
                      <a:cubicBezTo>
                        <a:pt x="17043" y="9485"/>
                        <a:pt x="17106" y="9399"/>
                        <a:pt x="17050" y="9145"/>
                      </a:cubicBezTo>
                      <a:close/>
                      <a:moveTo>
                        <a:pt x="31871" y="9472"/>
                      </a:moveTo>
                      <a:cubicBezTo>
                        <a:pt x="31894" y="9472"/>
                        <a:pt x="31916" y="9473"/>
                        <a:pt x="31939" y="9477"/>
                      </a:cubicBezTo>
                      <a:cubicBezTo>
                        <a:pt x="31872" y="9477"/>
                        <a:pt x="31773" y="9477"/>
                        <a:pt x="31673" y="9510"/>
                      </a:cubicBezTo>
                      <a:lnTo>
                        <a:pt x="31673" y="9544"/>
                      </a:lnTo>
                      <a:lnTo>
                        <a:pt x="31468" y="9544"/>
                      </a:lnTo>
                      <a:cubicBezTo>
                        <a:pt x="31610" y="9526"/>
                        <a:pt x="31741" y="9472"/>
                        <a:pt x="31871" y="9472"/>
                      </a:cubicBezTo>
                      <a:close/>
                      <a:moveTo>
                        <a:pt x="33368" y="9643"/>
                      </a:moveTo>
                      <a:cubicBezTo>
                        <a:pt x="33600" y="9743"/>
                        <a:pt x="33634" y="9943"/>
                        <a:pt x="33767" y="10109"/>
                      </a:cubicBezTo>
                      <a:cubicBezTo>
                        <a:pt x="33700" y="10109"/>
                        <a:pt x="33567" y="10242"/>
                        <a:pt x="33501" y="10242"/>
                      </a:cubicBezTo>
                      <a:cubicBezTo>
                        <a:pt x="33733" y="10109"/>
                        <a:pt x="33600" y="9743"/>
                        <a:pt x="33368" y="9643"/>
                      </a:cubicBezTo>
                      <a:close/>
                      <a:moveTo>
                        <a:pt x="8774" y="10242"/>
                      </a:moveTo>
                      <a:lnTo>
                        <a:pt x="8243" y="11106"/>
                      </a:lnTo>
                      <a:lnTo>
                        <a:pt x="8143" y="11172"/>
                      </a:lnTo>
                      <a:cubicBezTo>
                        <a:pt x="8409" y="10873"/>
                        <a:pt x="8575" y="10541"/>
                        <a:pt x="8774" y="10242"/>
                      </a:cubicBezTo>
                      <a:close/>
                      <a:moveTo>
                        <a:pt x="6710" y="12557"/>
                      </a:moveTo>
                      <a:cubicBezTo>
                        <a:pt x="6674" y="12580"/>
                        <a:pt x="6641" y="12607"/>
                        <a:pt x="6614" y="12635"/>
                      </a:cubicBezTo>
                      <a:lnTo>
                        <a:pt x="6581" y="12668"/>
                      </a:lnTo>
                      <a:cubicBezTo>
                        <a:pt x="6615" y="12616"/>
                        <a:pt x="6658" y="12583"/>
                        <a:pt x="6710" y="12557"/>
                      </a:cubicBezTo>
                      <a:close/>
                      <a:moveTo>
                        <a:pt x="5850" y="12767"/>
                      </a:moveTo>
                      <a:cubicBezTo>
                        <a:pt x="5850" y="12799"/>
                        <a:pt x="5850" y="12801"/>
                        <a:pt x="5850" y="12828"/>
                      </a:cubicBezTo>
                      <a:lnTo>
                        <a:pt x="5850" y="12828"/>
                      </a:lnTo>
                      <a:cubicBezTo>
                        <a:pt x="5844" y="12812"/>
                        <a:pt x="5843" y="12792"/>
                        <a:pt x="5850" y="12767"/>
                      </a:cubicBezTo>
                      <a:close/>
                      <a:moveTo>
                        <a:pt x="6016" y="12867"/>
                      </a:moveTo>
                      <a:cubicBezTo>
                        <a:pt x="6005" y="12878"/>
                        <a:pt x="5979" y="12886"/>
                        <a:pt x="5951" y="12886"/>
                      </a:cubicBezTo>
                      <a:cubicBezTo>
                        <a:pt x="5926" y="12886"/>
                        <a:pt x="5900" y="12880"/>
                        <a:pt x="5880" y="12867"/>
                      </a:cubicBezTo>
                      <a:close/>
                      <a:moveTo>
                        <a:pt x="37854" y="16124"/>
                      </a:moveTo>
                      <a:cubicBezTo>
                        <a:pt x="37795" y="16183"/>
                        <a:pt x="37842" y="16296"/>
                        <a:pt x="37923" y="16296"/>
                      </a:cubicBezTo>
                      <a:lnTo>
                        <a:pt x="37923" y="16296"/>
                      </a:lnTo>
                      <a:cubicBezTo>
                        <a:pt x="37923" y="16296"/>
                        <a:pt x="37923" y="16296"/>
                        <a:pt x="37923" y="16296"/>
                      </a:cubicBezTo>
                      <a:cubicBezTo>
                        <a:pt x="37841" y="16296"/>
                        <a:pt x="37792" y="16183"/>
                        <a:pt x="37821" y="16124"/>
                      </a:cubicBezTo>
                      <a:close/>
                      <a:moveTo>
                        <a:pt x="30011" y="20877"/>
                      </a:moveTo>
                      <a:cubicBezTo>
                        <a:pt x="30011" y="20933"/>
                        <a:pt x="29947" y="20989"/>
                        <a:pt x="29880" y="21004"/>
                      </a:cubicBezTo>
                      <a:lnTo>
                        <a:pt x="29880" y="21004"/>
                      </a:lnTo>
                      <a:cubicBezTo>
                        <a:pt x="29934" y="20986"/>
                        <a:pt x="29984" y="20931"/>
                        <a:pt x="30011" y="20877"/>
                      </a:cubicBezTo>
                      <a:close/>
                      <a:moveTo>
                        <a:pt x="32105" y="23203"/>
                      </a:moveTo>
                      <a:lnTo>
                        <a:pt x="32072" y="23236"/>
                      </a:lnTo>
                      <a:lnTo>
                        <a:pt x="32038" y="23236"/>
                      </a:lnTo>
                      <a:cubicBezTo>
                        <a:pt x="32038" y="23236"/>
                        <a:pt x="32072" y="23203"/>
                        <a:pt x="32105" y="23203"/>
                      </a:cubicBezTo>
                      <a:close/>
                      <a:moveTo>
                        <a:pt x="32251" y="23187"/>
                      </a:moveTo>
                      <a:cubicBezTo>
                        <a:pt x="32366" y="23215"/>
                        <a:pt x="32476" y="23275"/>
                        <a:pt x="32570" y="23369"/>
                      </a:cubicBezTo>
                      <a:cubicBezTo>
                        <a:pt x="32537" y="23336"/>
                        <a:pt x="32537" y="23303"/>
                        <a:pt x="32537" y="23270"/>
                      </a:cubicBezTo>
                      <a:lnTo>
                        <a:pt x="32537" y="23270"/>
                      </a:lnTo>
                      <a:cubicBezTo>
                        <a:pt x="32537" y="23402"/>
                        <a:pt x="32736" y="23369"/>
                        <a:pt x="32803" y="23402"/>
                      </a:cubicBezTo>
                      <a:cubicBezTo>
                        <a:pt x="32736" y="23402"/>
                        <a:pt x="32637" y="23369"/>
                        <a:pt x="32570" y="23369"/>
                      </a:cubicBezTo>
                      <a:cubicBezTo>
                        <a:pt x="32455" y="23323"/>
                        <a:pt x="32356" y="23230"/>
                        <a:pt x="32251" y="23187"/>
                      </a:cubicBezTo>
                      <a:close/>
                      <a:moveTo>
                        <a:pt x="45698" y="24898"/>
                      </a:moveTo>
                      <a:cubicBezTo>
                        <a:pt x="45565" y="25097"/>
                        <a:pt x="45465" y="25264"/>
                        <a:pt x="45399" y="25496"/>
                      </a:cubicBezTo>
                      <a:cubicBezTo>
                        <a:pt x="45438" y="25279"/>
                        <a:pt x="45560" y="25109"/>
                        <a:pt x="45666" y="24930"/>
                      </a:cubicBezTo>
                      <a:lnTo>
                        <a:pt x="45666" y="24930"/>
                      </a:lnTo>
                      <a:lnTo>
                        <a:pt x="45698" y="24898"/>
                      </a:lnTo>
                      <a:close/>
                      <a:moveTo>
                        <a:pt x="45232" y="25862"/>
                      </a:moveTo>
                      <a:cubicBezTo>
                        <a:pt x="45166" y="26028"/>
                        <a:pt x="45199" y="26227"/>
                        <a:pt x="45299" y="26394"/>
                      </a:cubicBezTo>
                      <a:cubicBezTo>
                        <a:pt x="45133" y="26261"/>
                        <a:pt x="45199" y="26061"/>
                        <a:pt x="45199" y="25862"/>
                      </a:cubicBezTo>
                      <a:close/>
                      <a:moveTo>
                        <a:pt x="41577" y="26925"/>
                      </a:moveTo>
                      <a:cubicBezTo>
                        <a:pt x="41530" y="26937"/>
                        <a:pt x="41520" y="26969"/>
                        <a:pt x="41519" y="27009"/>
                      </a:cubicBezTo>
                      <a:lnTo>
                        <a:pt x="41519" y="27009"/>
                      </a:lnTo>
                      <a:cubicBezTo>
                        <a:pt x="41501" y="26964"/>
                        <a:pt x="41494" y="26925"/>
                        <a:pt x="41577" y="26925"/>
                      </a:cubicBezTo>
                      <a:close/>
                      <a:moveTo>
                        <a:pt x="26621" y="26992"/>
                      </a:moveTo>
                      <a:cubicBezTo>
                        <a:pt x="26821" y="27025"/>
                        <a:pt x="27020" y="27058"/>
                        <a:pt x="27219" y="27158"/>
                      </a:cubicBezTo>
                      <a:cubicBezTo>
                        <a:pt x="27020" y="27091"/>
                        <a:pt x="26821" y="27025"/>
                        <a:pt x="26588" y="26992"/>
                      </a:cubicBezTo>
                      <a:close/>
                      <a:moveTo>
                        <a:pt x="41513" y="27122"/>
                      </a:moveTo>
                      <a:cubicBezTo>
                        <a:pt x="41504" y="27163"/>
                        <a:pt x="41479" y="27202"/>
                        <a:pt x="41411" y="27224"/>
                      </a:cubicBezTo>
                      <a:cubicBezTo>
                        <a:pt x="41435" y="27199"/>
                        <a:pt x="41479" y="27156"/>
                        <a:pt x="41513" y="27122"/>
                      </a:cubicBezTo>
                      <a:close/>
                      <a:moveTo>
                        <a:pt x="4011" y="28205"/>
                      </a:moveTo>
                      <a:cubicBezTo>
                        <a:pt x="4004" y="28220"/>
                        <a:pt x="3992" y="28232"/>
                        <a:pt x="3978" y="28241"/>
                      </a:cubicBezTo>
                      <a:lnTo>
                        <a:pt x="3978" y="28241"/>
                      </a:lnTo>
                      <a:cubicBezTo>
                        <a:pt x="3990" y="28230"/>
                        <a:pt x="4001" y="28218"/>
                        <a:pt x="4011" y="28205"/>
                      </a:cubicBezTo>
                      <a:close/>
                      <a:moveTo>
                        <a:pt x="42740" y="28255"/>
                      </a:moveTo>
                      <a:cubicBezTo>
                        <a:pt x="42673" y="28321"/>
                        <a:pt x="42740" y="28421"/>
                        <a:pt x="42806" y="28421"/>
                      </a:cubicBezTo>
                      <a:cubicBezTo>
                        <a:pt x="42740" y="28421"/>
                        <a:pt x="42707" y="28388"/>
                        <a:pt x="42707" y="28321"/>
                      </a:cubicBezTo>
                      <a:cubicBezTo>
                        <a:pt x="42707" y="28288"/>
                        <a:pt x="42707" y="28255"/>
                        <a:pt x="42740" y="28255"/>
                      </a:cubicBezTo>
                      <a:close/>
                      <a:moveTo>
                        <a:pt x="29380" y="29584"/>
                      </a:moveTo>
                      <a:cubicBezTo>
                        <a:pt x="29446" y="29584"/>
                        <a:pt x="29513" y="29617"/>
                        <a:pt x="29546" y="29684"/>
                      </a:cubicBezTo>
                      <a:lnTo>
                        <a:pt x="29546" y="29717"/>
                      </a:lnTo>
                      <a:cubicBezTo>
                        <a:pt x="29546" y="29717"/>
                        <a:pt x="29546" y="29750"/>
                        <a:pt x="29513" y="29750"/>
                      </a:cubicBezTo>
                      <a:cubicBezTo>
                        <a:pt x="29579" y="29651"/>
                        <a:pt x="29446" y="29617"/>
                        <a:pt x="29380" y="29584"/>
                      </a:cubicBezTo>
                      <a:close/>
                      <a:moveTo>
                        <a:pt x="27485" y="29684"/>
                      </a:moveTo>
                      <a:cubicBezTo>
                        <a:pt x="27419" y="29783"/>
                        <a:pt x="27319" y="29817"/>
                        <a:pt x="27219" y="29850"/>
                      </a:cubicBezTo>
                      <a:cubicBezTo>
                        <a:pt x="27319" y="29817"/>
                        <a:pt x="27419" y="29750"/>
                        <a:pt x="27452" y="29684"/>
                      </a:cubicBezTo>
                      <a:close/>
                      <a:moveTo>
                        <a:pt x="28349" y="31877"/>
                      </a:moveTo>
                      <a:cubicBezTo>
                        <a:pt x="28349" y="31977"/>
                        <a:pt x="28416" y="32110"/>
                        <a:pt x="28482" y="32210"/>
                      </a:cubicBezTo>
                      <a:cubicBezTo>
                        <a:pt x="28383" y="32077"/>
                        <a:pt x="28316" y="31977"/>
                        <a:pt x="28349" y="31877"/>
                      </a:cubicBezTo>
                      <a:close/>
                      <a:moveTo>
                        <a:pt x="9107" y="33207"/>
                      </a:moveTo>
                      <a:cubicBezTo>
                        <a:pt x="9107" y="33207"/>
                        <a:pt x="9107" y="33207"/>
                        <a:pt x="9073" y="33240"/>
                      </a:cubicBezTo>
                      <a:cubicBezTo>
                        <a:pt x="9040" y="33240"/>
                        <a:pt x="9073" y="33207"/>
                        <a:pt x="9107" y="33207"/>
                      </a:cubicBezTo>
                      <a:close/>
                      <a:moveTo>
                        <a:pt x="40846" y="33971"/>
                      </a:moveTo>
                      <a:cubicBezTo>
                        <a:pt x="40818" y="33999"/>
                        <a:pt x="40766" y="34051"/>
                        <a:pt x="40710" y="34086"/>
                      </a:cubicBezTo>
                      <a:lnTo>
                        <a:pt x="40710" y="34086"/>
                      </a:lnTo>
                      <a:cubicBezTo>
                        <a:pt x="40744" y="34039"/>
                        <a:pt x="40795" y="34005"/>
                        <a:pt x="40846" y="33971"/>
                      </a:cubicBezTo>
                      <a:close/>
                      <a:moveTo>
                        <a:pt x="40679" y="34153"/>
                      </a:moveTo>
                      <a:lnTo>
                        <a:pt x="40679" y="34270"/>
                      </a:lnTo>
                      <a:cubicBezTo>
                        <a:pt x="40670" y="34224"/>
                        <a:pt x="40671" y="34186"/>
                        <a:pt x="40679" y="34153"/>
                      </a:cubicBezTo>
                      <a:close/>
                      <a:moveTo>
                        <a:pt x="31210" y="34325"/>
                      </a:moveTo>
                      <a:cubicBezTo>
                        <a:pt x="31283" y="34325"/>
                        <a:pt x="31325" y="34473"/>
                        <a:pt x="31286" y="34473"/>
                      </a:cubicBezTo>
                      <a:cubicBezTo>
                        <a:pt x="31284" y="34473"/>
                        <a:pt x="31283" y="34473"/>
                        <a:pt x="31281" y="34472"/>
                      </a:cubicBezTo>
                      <a:lnTo>
                        <a:pt x="31281" y="34472"/>
                      </a:lnTo>
                      <a:cubicBezTo>
                        <a:pt x="31293" y="34423"/>
                        <a:pt x="31249" y="34330"/>
                        <a:pt x="31204" y="34325"/>
                      </a:cubicBezTo>
                      <a:lnTo>
                        <a:pt x="31204" y="34325"/>
                      </a:lnTo>
                      <a:cubicBezTo>
                        <a:pt x="31206" y="34325"/>
                        <a:pt x="31208" y="34325"/>
                        <a:pt x="31210" y="34325"/>
                      </a:cubicBezTo>
                      <a:close/>
                      <a:moveTo>
                        <a:pt x="20639" y="34270"/>
                      </a:moveTo>
                      <a:lnTo>
                        <a:pt x="20639" y="34270"/>
                      </a:lnTo>
                      <a:cubicBezTo>
                        <a:pt x="20805" y="34270"/>
                        <a:pt x="20672" y="34436"/>
                        <a:pt x="20672" y="34536"/>
                      </a:cubicBezTo>
                      <a:lnTo>
                        <a:pt x="20639" y="34536"/>
                      </a:lnTo>
                      <a:cubicBezTo>
                        <a:pt x="20639" y="34436"/>
                        <a:pt x="20805" y="34270"/>
                        <a:pt x="20639" y="34270"/>
                      </a:cubicBezTo>
                      <a:close/>
                      <a:moveTo>
                        <a:pt x="13666" y="36498"/>
                      </a:moveTo>
                      <a:cubicBezTo>
                        <a:pt x="13667" y="36564"/>
                        <a:pt x="13584" y="36568"/>
                        <a:pt x="13527" y="36597"/>
                      </a:cubicBezTo>
                      <a:cubicBezTo>
                        <a:pt x="13584" y="36539"/>
                        <a:pt x="13666" y="36556"/>
                        <a:pt x="13666" y="36498"/>
                      </a:cubicBezTo>
                      <a:close/>
                      <a:moveTo>
                        <a:pt x="13497" y="36749"/>
                      </a:moveTo>
                      <a:cubicBezTo>
                        <a:pt x="13515" y="36763"/>
                        <a:pt x="13527" y="36788"/>
                        <a:pt x="13527" y="36829"/>
                      </a:cubicBezTo>
                      <a:cubicBezTo>
                        <a:pt x="13527" y="36803"/>
                        <a:pt x="13505" y="36776"/>
                        <a:pt x="13497" y="36749"/>
                      </a:cubicBezTo>
                      <a:close/>
                      <a:moveTo>
                        <a:pt x="15089" y="36862"/>
                      </a:moveTo>
                      <a:cubicBezTo>
                        <a:pt x="15113" y="36899"/>
                        <a:pt x="15131" y="36941"/>
                        <a:pt x="15145" y="36984"/>
                      </a:cubicBezTo>
                      <a:lnTo>
                        <a:pt x="15145" y="36984"/>
                      </a:lnTo>
                      <a:cubicBezTo>
                        <a:pt x="15128" y="36944"/>
                        <a:pt x="15109" y="36903"/>
                        <a:pt x="15089" y="36862"/>
                      </a:cubicBezTo>
                      <a:close/>
                      <a:moveTo>
                        <a:pt x="15247" y="37353"/>
                      </a:moveTo>
                      <a:cubicBezTo>
                        <a:pt x="15260" y="37380"/>
                        <a:pt x="15276" y="37406"/>
                        <a:pt x="15296" y="37428"/>
                      </a:cubicBezTo>
                      <a:lnTo>
                        <a:pt x="15296" y="37428"/>
                      </a:lnTo>
                      <a:cubicBezTo>
                        <a:pt x="15293" y="37428"/>
                        <a:pt x="15291" y="37427"/>
                        <a:pt x="15288" y="37427"/>
                      </a:cubicBezTo>
                      <a:cubicBezTo>
                        <a:pt x="15288" y="37461"/>
                        <a:pt x="15255" y="37461"/>
                        <a:pt x="15255" y="37494"/>
                      </a:cubicBezTo>
                      <a:cubicBezTo>
                        <a:pt x="15255" y="37446"/>
                        <a:pt x="15252" y="37399"/>
                        <a:pt x="15247" y="37353"/>
                      </a:cubicBezTo>
                      <a:close/>
                      <a:moveTo>
                        <a:pt x="37024" y="37461"/>
                      </a:moveTo>
                      <a:lnTo>
                        <a:pt x="37024" y="37461"/>
                      </a:lnTo>
                      <a:cubicBezTo>
                        <a:pt x="36922" y="37537"/>
                        <a:pt x="36820" y="37613"/>
                        <a:pt x="36704" y="37659"/>
                      </a:cubicBezTo>
                      <a:lnTo>
                        <a:pt x="36704" y="37659"/>
                      </a:lnTo>
                      <a:cubicBezTo>
                        <a:pt x="36806" y="37589"/>
                        <a:pt x="36913" y="37522"/>
                        <a:pt x="37024" y="37461"/>
                      </a:cubicBezTo>
                      <a:close/>
                      <a:moveTo>
                        <a:pt x="36508" y="37806"/>
                      </a:moveTo>
                      <a:lnTo>
                        <a:pt x="36508" y="37806"/>
                      </a:lnTo>
                      <a:cubicBezTo>
                        <a:pt x="36390" y="37959"/>
                        <a:pt x="36308" y="38032"/>
                        <a:pt x="36226" y="38059"/>
                      </a:cubicBezTo>
                      <a:cubicBezTo>
                        <a:pt x="36315" y="37970"/>
                        <a:pt x="36409" y="37885"/>
                        <a:pt x="36508" y="37806"/>
                      </a:cubicBezTo>
                      <a:close/>
                      <a:moveTo>
                        <a:pt x="22207" y="38185"/>
                      </a:moveTo>
                      <a:cubicBezTo>
                        <a:pt x="22229" y="38185"/>
                        <a:pt x="22250" y="38188"/>
                        <a:pt x="22269" y="38192"/>
                      </a:cubicBezTo>
                      <a:lnTo>
                        <a:pt x="22135" y="38192"/>
                      </a:lnTo>
                      <a:cubicBezTo>
                        <a:pt x="22161" y="38187"/>
                        <a:pt x="22185" y="38185"/>
                        <a:pt x="22207" y="38185"/>
                      </a:cubicBezTo>
                      <a:close/>
                      <a:moveTo>
                        <a:pt x="18809" y="38329"/>
                      </a:moveTo>
                      <a:cubicBezTo>
                        <a:pt x="18812" y="38329"/>
                        <a:pt x="18814" y="38329"/>
                        <a:pt x="18817" y="38329"/>
                      </a:cubicBezTo>
                      <a:lnTo>
                        <a:pt x="18817" y="38329"/>
                      </a:lnTo>
                      <a:lnTo>
                        <a:pt x="18612" y="38391"/>
                      </a:lnTo>
                      <a:cubicBezTo>
                        <a:pt x="18699" y="38348"/>
                        <a:pt x="18760" y="38329"/>
                        <a:pt x="18809" y="38329"/>
                      </a:cubicBezTo>
                      <a:close/>
                      <a:moveTo>
                        <a:pt x="22430" y="38301"/>
                      </a:moveTo>
                      <a:cubicBezTo>
                        <a:pt x="22453" y="38328"/>
                        <a:pt x="22476" y="38358"/>
                        <a:pt x="22500" y="38391"/>
                      </a:cubicBezTo>
                      <a:cubicBezTo>
                        <a:pt x="22470" y="38361"/>
                        <a:pt x="22447" y="38331"/>
                        <a:pt x="22430" y="38301"/>
                      </a:cubicBezTo>
                      <a:close/>
                      <a:moveTo>
                        <a:pt x="18969" y="38429"/>
                      </a:moveTo>
                      <a:cubicBezTo>
                        <a:pt x="19012" y="38483"/>
                        <a:pt x="19061" y="38553"/>
                        <a:pt x="19143" y="38624"/>
                      </a:cubicBezTo>
                      <a:cubicBezTo>
                        <a:pt x="19057" y="38581"/>
                        <a:pt x="18999" y="38510"/>
                        <a:pt x="18969" y="38429"/>
                      </a:cubicBezTo>
                      <a:close/>
                      <a:moveTo>
                        <a:pt x="23535" y="39076"/>
                      </a:moveTo>
                      <a:lnTo>
                        <a:pt x="23497" y="39089"/>
                      </a:lnTo>
                      <a:cubicBezTo>
                        <a:pt x="23511" y="39082"/>
                        <a:pt x="23524" y="39078"/>
                        <a:pt x="23535" y="39076"/>
                      </a:cubicBezTo>
                      <a:close/>
                      <a:moveTo>
                        <a:pt x="28648" y="39056"/>
                      </a:moveTo>
                      <a:cubicBezTo>
                        <a:pt x="28678" y="39056"/>
                        <a:pt x="28708" y="39083"/>
                        <a:pt x="28738" y="39137"/>
                      </a:cubicBezTo>
                      <a:lnTo>
                        <a:pt x="28738" y="39137"/>
                      </a:lnTo>
                      <a:cubicBezTo>
                        <a:pt x="28697" y="39116"/>
                        <a:pt x="28664" y="39088"/>
                        <a:pt x="28648" y="39056"/>
                      </a:cubicBezTo>
                      <a:close/>
                      <a:moveTo>
                        <a:pt x="29045" y="39125"/>
                      </a:moveTo>
                      <a:lnTo>
                        <a:pt x="29045" y="39125"/>
                      </a:lnTo>
                      <a:cubicBezTo>
                        <a:pt x="29012" y="39161"/>
                        <a:pt x="28960" y="39177"/>
                        <a:pt x="28903" y="39177"/>
                      </a:cubicBezTo>
                      <a:cubicBezTo>
                        <a:pt x="28859" y="39177"/>
                        <a:pt x="28812" y="39167"/>
                        <a:pt x="28771" y="39151"/>
                      </a:cubicBezTo>
                      <a:lnTo>
                        <a:pt x="28771" y="39151"/>
                      </a:lnTo>
                      <a:cubicBezTo>
                        <a:pt x="28787" y="39149"/>
                        <a:pt x="28805" y="39148"/>
                        <a:pt x="28822" y="39148"/>
                      </a:cubicBezTo>
                      <a:cubicBezTo>
                        <a:pt x="28862" y="39148"/>
                        <a:pt x="28903" y="39152"/>
                        <a:pt x="28940" y="39152"/>
                      </a:cubicBezTo>
                      <a:cubicBezTo>
                        <a:pt x="28982" y="39152"/>
                        <a:pt x="29020" y="39147"/>
                        <a:pt x="29045" y="39125"/>
                      </a:cubicBezTo>
                      <a:close/>
                      <a:moveTo>
                        <a:pt x="25998" y="39161"/>
                      </a:moveTo>
                      <a:lnTo>
                        <a:pt x="25998" y="39161"/>
                      </a:lnTo>
                      <a:cubicBezTo>
                        <a:pt x="25896" y="39176"/>
                        <a:pt x="25793" y="39189"/>
                        <a:pt x="25691" y="39189"/>
                      </a:cubicBezTo>
                      <a:cubicBezTo>
                        <a:pt x="25800" y="39180"/>
                        <a:pt x="25902" y="39168"/>
                        <a:pt x="25998" y="39161"/>
                      </a:cubicBezTo>
                      <a:close/>
                      <a:moveTo>
                        <a:pt x="23629" y="39140"/>
                      </a:moveTo>
                      <a:lnTo>
                        <a:pt x="23629" y="39140"/>
                      </a:lnTo>
                      <a:cubicBezTo>
                        <a:pt x="23645" y="39165"/>
                        <a:pt x="23660" y="39194"/>
                        <a:pt x="23678" y="39216"/>
                      </a:cubicBezTo>
                      <a:lnTo>
                        <a:pt x="23678" y="39216"/>
                      </a:lnTo>
                      <a:cubicBezTo>
                        <a:pt x="23659" y="39196"/>
                        <a:pt x="23643" y="39170"/>
                        <a:pt x="23629" y="39140"/>
                      </a:cubicBezTo>
                      <a:close/>
                      <a:moveTo>
                        <a:pt x="29081" y="39255"/>
                      </a:moveTo>
                      <a:cubicBezTo>
                        <a:pt x="28975" y="39255"/>
                        <a:pt x="28875" y="39255"/>
                        <a:pt x="28777" y="39258"/>
                      </a:cubicBezTo>
                      <a:lnTo>
                        <a:pt x="28777" y="39258"/>
                      </a:lnTo>
                      <a:lnTo>
                        <a:pt x="28815" y="39255"/>
                      </a:lnTo>
                      <a:close/>
                      <a:moveTo>
                        <a:pt x="26407" y="39196"/>
                      </a:moveTo>
                      <a:cubicBezTo>
                        <a:pt x="26493" y="39226"/>
                        <a:pt x="26575" y="39276"/>
                        <a:pt x="26654" y="39355"/>
                      </a:cubicBezTo>
                      <a:cubicBezTo>
                        <a:pt x="26541" y="39327"/>
                        <a:pt x="26451" y="39274"/>
                        <a:pt x="26407" y="39196"/>
                      </a:cubicBezTo>
                      <a:close/>
                      <a:moveTo>
                        <a:pt x="24527" y="39521"/>
                      </a:moveTo>
                      <a:cubicBezTo>
                        <a:pt x="24494" y="39721"/>
                        <a:pt x="24428" y="39721"/>
                        <a:pt x="24328" y="39721"/>
                      </a:cubicBezTo>
                      <a:cubicBezTo>
                        <a:pt x="24428" y="39721"/>
                        <a:pt x="24494" y="39687"/>
                        <a:pt x="24527" y="39521"/>
                      </a:cubicBezTo>
                      <a:close/>
                      <a:moveTo>
                        <a:pt x="21669" y="39852"/>
                      </a:moveTo>
                      <a:cubicBezTo>
                        <a:pt x="21685" y="39930"/>
                        <a:pt x="21727" y="39999"/>
                        <a:pt x="21783" y="40043"/>
                      </a:cubicBezTo>
                      <a:lnTo>
                        <a:pt x="21783" y="40043"/>
                      </a:lnTo>
                      <a:lnTo>
                        <a:pt x="21669" y="39986"/>
                      </a:lnTo>
                      <a:lnTo>
                        <a:pt x="21669" y="39852"/>
                      </a:lnTo>
                      <a:close/>
                      <a:moveTo>
                        <a:pt x="19298" y="1"/>
                      </a:moveTo>
                      <a:cubicBezTo>
                        <a:pt x="17308" y="1"/>
                        <a:pt x="14841" y="927"/>
                        <a:pt x="13228" y="1966"/>
                      </a:cubicBezTo>
                      <a:cubicBezTo>
                        <a:pt x="14158" y="1734"/>
                        <a:pt x="14923" y="1202"/>
                        <a:pt x="15787" y="1036"/>
                      </a:cubicBezTo>
                      <a:lnTo>
                        <a:pt x="15787" y="1036"/>
                      </a:lnTo>
                      <a:cubicBezTo>
                        <a:pt x="16451" y="1567"/>
                        <a:pt x="12762" y="2697"/>
                        <a:pt x="12596" y="3229"/>
                      </a:cubicBezTo>
                      <a:cubicBezTo>
                        <a:pt x="11566" y="4392"/>
                        <a:pt x="5850" y="8513"/>
                        <a:pt x="7977" y="8879"/>
                      </a:cubicBezTo>
                      <a:cubicBezTo>
                        <a:pt x="6946" y="10175"/>
                        <a:pt x="6082" y="11604"/>
                        <a:pt x="5451" y="13133"/>
                      </a:cubicBezTo>
                      <a:cubicBezTo>
                        <a:pt x="5204" y="13573"/>
                        <a:pt x="4411" y="13899"/>
                        <a:pt x="4388" y="14468"/>
                      </a:cubicBezTo>
                      <a:lnTo>
                        <a:pt x="4388" y="14468"/>
                      </a:lnTo>
                      <a:cubicBezTo>
                        <a:pt x="4381" y="14424"/>
                        <a:pt x="4379" y="14377"/>
                        <a:pt x="4387" y="14329"/>
                      </a:cubicBezTo>
                      <a:lnTo>
                        <a:pt x="4387" y="14329"/>
                      </a:lnTo>
                      <a:cubicBezTo>
                        <a:pt x="4316" y="14401"/>
                        <a:pt x="4261" y="14611"/>
                        <a:pt x="4199" y="14611"/>
                      </a:cubicBezTo>
                      <a:cubicBezTo>
                        <a:pt x="4175" y="14611"/>
                        <a:pt x="4149" y="14579"/>
                        <a:pt x="4121" y="14496"/>
                      </a:cubicBezTo>
                      <a:cubicBezTo>
                        <a:pt x="3951" y="14347"/>
                        <a:pt x="3828" y="14287"/>
                        <a:pt x="3734" y="14287"/>
                      </a:cubicBezTo>
                      <a:cubicBezTo>
                        <a:pt x="3390" y="14287"/>
                        <a:pt x="3450" y="15096"/>
                        <a:pt x="3058" y="15227"/>
                      </a:cubicBezTo>
                      <a:cubicBezTo>
                        <a:pt x="3031" y="15238"/>
                        <a:pt x="3000" y="15241"/>
                        <a:pt x="2967" y="15241"/>
                      </a:cubicBezTo>
                      <a:cubicBezTo>
                        <a:pt x="2893" y="15241"/>
                        <a:pt x="2808" y="15222"/>
                        <a:pt x="2730" y="15222"/>
                      </a:cubicBezTo>
                      <a:cubicBezTo>
                        <a:pt x="2630" y="15222"/>
                        <a:pt x="2540" y="15253"/>
                        <a:pt x="2493" y="15393"/>
                      </a:cubicBezTo>
                      <a:cubicBezTo>
                        <a:pt x="1795" y="15725"/>
                        <a:pt x="1197" y="17088"/>
                        <a:pt x="1130" y="17753"/>
                      </a:cubicBezTo>
                      <a:cubicBezTo>
                        <a:pt x="1496" y="18384"/>
                        <a:pt x="133" y="19082"/>
                        <a:pt x="831" y="19248"/>
                      </a:cubicBezTo>
                      <a:cubicBezTo>
                        <a:pt x="931" y="19713"/>
                        <a:pt x="864" y="20179"/>
                        <a:pt x="732" y="20611"/>
                      </a:cubicBezTo>
                      <a:cubicBezTo>
                        <a:pt x="1263" y="21143"/>
                        <a:pt x="0" y="20810"/>
                        <a:pt x="1197" y="21973"/>
                      </a:cubicBezTo>
                      <a:cubicBezTo>
                        <a:pt x="1729" y="23934"/>
                        <a:pt x="2194" y="26294"/>
                        <a:pt x="3523" y="28255"/>
                      </a:cubicBezTo>
                      <a:lnTo>
                        <a:pt x="3357" y="28055"/>
                      </a:lnTo>
                      <a:lnTo>
                        <a:pt x="3357" y="28055"/>
                      </a:lnTo>
                      <a:cubicBezTo>
                        <a:pt x="3324" y="28554"/>
                        <a:pt x="3789" y="28753"/>
                        <a:pt x="4055" y="29052"/>
                      </a:cubicBezTo>
                      <a:cubicBezTo>
                        <a:pt x="3922" y="29218"/>
                        <a:pt x="4088" y="29318"/>
                        <a:pt x="4188" y="29318"/>
                      </a:cubicBezTo>
                      <a:cubicBezTo>
                        <a:pt x="4208" y="29325"/>
                        <a:pt x="4223" y="29328"/>
                        <a:pt x="4236" y="29328"/>
                      </a:cubicBezTo>
                      <a:cubicBezTo>
                        <a:pt x="4345" y="29328"/>
                        <a:pt x="4171" y="29086"/>
                        <a:pt x="4321" y="29086"/>
                      </a:cubicBezTo>
                      <a:cubicBezTo>
                        <a:pt x="4753" y="30016"/>
                        <a:pt x="5351" y="30814"/>
                        <a:pt x="6149" y="31445"/>
                      </a:cubicBezTo>
                      <a:cubicBezTo>
                        <a:pt x="6248" y="32110"/>
                        <a:pt x="6847" y="32376"/>
                        <a:pt x="7312" y="32841"/>
                      </a:cubicBezTo>
                      <a:cubicBezTo>
                        <a:pt x="7975" y="33331"/>
                        <a:pt x="8414" y="34598"/>
                        <a:pt x="9278" y="34598"/>
                      </a:cubicBezTo>
                      <a:cubicBezTo>
                        <a:pt x="9410" y="34598"/>
                        <a:pt x="9551" y="34569"/>
                        <a:pt x="9705" y="34503"/>
                      </a:cubicBezTo>
                      <a:cubicBezTo>
                        <a:pt x="9838" y="35001"/>
                        <a:pt x="10403" y="34503"/>
                        <a:pt x="9871" y="35101"/>
                      </a:cubicBezTo>
                      <a:cubicBezTo>
                        <a:pt x="9992" y="35017"/>
                        <a:pt x="10107" y="34988"/>
                        <a:pt x="10220" y="34988"/>
                      </a:cubicBezTo>
                      <a:cubicBezTo>
                        <a:pt x="10480" y="34988"/>
                        <a:pt x="10728" y="35142"/>
                        <a:pt x="10999" y="35142"/>
                      </a:cubicBezTo>
                      <a:cubicBezTo>
                        <a:pt x="11033" y="35142"/>
                        <a:pt x="11066" y="35139"/>
                        <a:pt x="11101" y="35134"/>
                      </a:cubicBezTo>
                      <a:lnTo>
                        <a:pt x="11101" y="35134"/>
                      </a:lnTo>
                      <a:cubicBezTo>
                        <a:pt x="9937" y="35433"/>
                        <a:pt x="12762" y="35965"/>
                        <a:pt x="12762" y="36497"/>
                      </a:cubicBezTo>
                      <a:cubicBezTo>
                        <a:pt x="12829" y="36829"/>
                        <a:pt x="13460" y="36696"/>
                        <a:pt x="13327" y="37029"/>
                      </a:cubicBezTo>
                      <a:cubicBezTo>
                        <a:pt x="13294" y="37128"/>
                        <a:pt x="13494" y="37261"/>
                        <a:pt x="13560" y="37261"/>
                      </a:cubicBezTo>
                      <a:cubicBezTo>
                        <a:pt x="13584" y="37267"/>
                        <a:pt x="13604" y="37270"/>
                        <a:pt x="13620" y="37270"/>
                      </a:cubicBezTo>
                      <a:cubicBezTo>
                        <a:pt x="13761" y="37270"/>
                        <a:pt x="13598" y="37053"/>
                        <a:pt x="13783" y="37053"/>
                      </a:cubicBezTo>
                      <a:cubicBezTo>
                        <a:pt x="13803" y="37053"/>
                        <a:pt x="13829" y="37056"/>
                        <a:pt x="13859" y="37062"/>
                      </a:cubicBezTo>
                      <a:cubicBezTo>
                        <a:pt x="13859" y="37229"/>
                        <a:pt x="13906" y="37303"/>
                        <a:pt x="14019" y="37303"/>
                      </a:cubicBezTo>
                      <a:cubicBezTo>
                        <a:pt x="14040" y="37303"/>
                        <a:pt x="14065" y="37300"/>
                        <a:pt x="14092" y="37294"/>
                      </a:cubicBezTo>
                      <a:cubicBezTo>
                        <a:pt x="14130" y="37485"/>
                        <a:pt x="14179" y="37556"/>
                        <a:pt x="14252" y="37556"/>
                      </a:cubicBezTo>
                      <a:cubicBezTo>
                        <a:pt x="14306" y="37556"/>
                        <a:pt x="14373" y="37517"/>
                        <a:pt x="14457" y="37461"/>
                      </a:cubicBezTo>
                      <a:cubicBezTo>
                        <a:pt x="14657" y="38358"/>
                        <a:pt x="15554" y="37992"/>
                        <a:pt x="16053" y="38591"/>
                      </a:cubicBezTo>
                      <a:cubicBezTo>
                        <a:pt x="17016" y="39654"/>
                        <a:pt x="18878" y="39654"/>
                        <a:pt x="20340" y="40219"/>
                      </a:cubicBezTo>
                      <a:cubicBezTo>
                        <a:pt x="20732" y="40271"/>
                        <a:pt x="21001" y="40468"/>
                        <a:pt x="21325" y="40468"/>
                      </a:cubicBezTo>
                      <a:cubicBezTo>
                        <a:pt x="21413" y="40468"/>
                        <a:pt x="21504" y="40454"/>
                        <a:pt x="21603" y="40418"/>
                      </a:cubicBezTo>
                      <a:cubicBezTo>
                        <a:pt x="22064" y="40580"/>
                        <a:pt x="22557" y="40645"/>
                        <a:pt x="23064" y="40645"/>
                      </a:cubicBezTo>
                      <a:cubicBezTo>
                        <a:pt x="24019" y="40645"/>
                        <a:pt x="25023" y="40413"/>
                        <a:pt x="25956" y="40153"/>
                      </a:cubicBezTo>
                      <a:lnTo>
                        <a:pt x="25956" y="40153"/>
                      </a:lnTo>
                      <a:cubicBezTo>
                        <a:pt x="26355" y="40252"/>
                        <a:pt x="25890" y="40319"/>
                        <a:pt x="25923" y="40485"/>
                      </a:cubicBezTo>
                      <a:cubicBezTo>
                        <a:pt x="25999" y="40517"/>
                        <a:pt x="26141" y="40539"/>
                        <a:pt x="26289" y="40539"/>
                      </a:cubicBezTo>
                      <a:cubicBezTo>
                        <a:pt x="26598" y="40539"/>
                        <a:pt x="26934" y="40444"/>
                        <a:pt x="26754" y="40153"/>
                      </a:cubicBezTo>
                      <a:lnTo>
                        <a:pt x="26754" y="40153"/>
                      </a:lnTo>
                      <a:cubicBezTo>
                        <a:pt x="26912" y="40378"/>
                        <a:pt x="27178" y="40512"/>
                        <a:pt x="27446" y="40512"/>
                      </a:cubicBezTo>
                      <a:cubicBezTo>
                        <a:pt x="27573" y="40512"/>
                        <a:pt x="27700" y="40482"/>
                        <a:pt x="27818" y="40418"/>
                      </a:cubicBezTo>
                      <a:cubicBezTo>
                        <a:pt x="26355" y="39787"/>
                        <a:pt x="29313" y="39721"/>
                        <a:pt x="30044" y="39521"/>
                      </a:cubicBezTo>
                      <a:cubicBezTo>
                        <a:pt x="30217" y="39636"/>
                        <a:pt x="30374" y="39683"/>
                        <a:pt x="30520" y="39683"/>
                      </a:cubicBezTo>
                      <a:cubicBezTo>
                        <a:pt x="30826" y="39683"/>
                        <a:pt x="31085" y="39479"/>
                        <a:pt x="31339" y="39271"/>
                      </a:cubicBezTo>
                      <a:lnTo>
                        <a:pt x="31339" y="39271"/>
                      </a:lnTo>
                      <a:cubicBezTo>
                        <a:pt x="31277" y="39339"/>
                        <a:pt x="31222" y="39412"/>
                        <a:pt x="31174" y="39488"/>
                      </a:cubicBezTo>
                      <a:cubicBezTo>
                        <a:pt x="34465" y="38159"/>
                        <a:pt x="38619" y="38657"/>
                        <a:pt x="40812" y="35467"/>
                      </a:cubicBezTo>
                      <a:cubicBezTo>
                        <a:pt x="41211" y="35267"/>
                        <a:pt x="41809" y="35201"/>
                        <a:pt x="41710" y="34569"/>
                      </a:cubicBezTo>
                      <a:cubicBezTo>
                        <a:pt x="42108" y="34370"/>
                        <a:pt x="42241" y="33572"/>
                        <a:pt x="42474" y="33140"/>
                      </a:cubicBezTo>
                      <a:cubicBezTo>
                        <a:pt x="42474" y="33173"/>
                        <a:pt x="42474" y="33173"/>
                        <a:pt x="42474" y="33207"/>
                      </a:cubicBezTo>
                      <a:cubicBezTo>
                        <a:pt x="43105" y="32110"/>
                        <a:pt x="43637" y="30947"/>
                        <a:pt x="44136" y="29783"/>
                      </a:cubicBezTo>
                      <a:cubicBezTo>
                        <a:pt x="46329" y="25962"/>
                        <a:pt x="46562" y="21442"/>
                        <a:pt x="46362" y="17121"/>
                      </a:cubicBezTo>
                      <a:cubicBezTo>
                        <a:pt x="46396" y="10740"/>
                        <a:pt x="40812" y="6353"/>
                        <a:pt x="36027" y="3096"/>
                      </a:cubicBezTo>
                      <a:lnTo>
                        <a:pt x="36159" y="3096"/>
                      </a:lnTo>
                      <a:cubicBezTo>
                        <a:pt x="31806" y="404"/>
                        <a:pt x="25092" y="205"/>
                        <a:pt x="20506" y="138"/>
                      </a:cubicBezTo>
                      <a:cubicBezTo>
                        <a:pt x="20135" y="44"/>
                        <a:pt x="19728" y="1"/>
                        <a:pt x="19298"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4503750" y="5042225"/>
                  <a:ext cx="5850" cy="4200"/>
                </a:xfrm>
                <a:custGeom>
                  <a:avLst/>
                  <a:gdLst/>
                  <a:ahLst/>
                  <a:cxnLst/>
                  <a:rect l="l" t="t" r="r" b="b"/>
                  <a:pathLst>
                    <a:path w="234" h="168" extrusionOk="0">
                      <a:moveTo>
                        <a:pt x="134" y="1"/>
                      </a:moveTo>
                      <a:cubicBezTo>
                        <a:pt x="1" y="1"/>
                        <a:pt x="34" y="134"/>
                        <a:pt x="134" y="167"/>
                      </a:cubicBezTo>
                      <a:cubicBezTo>
                        <a:pt x="233" y="101"/>
                        <a:pt x="233" y="34"/>
                        <a:pt x="134"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4443825" y="4392550"/>
                  <a:ext cx="23275" cy="23850"/>
                </a:xfrm>
                <a:custGeom>
                  <a:avLst/>
                  <a:gdLst/>
                  <a:ahLst/>
                  <a:cxnLst/>
                  <a:rect l="l" t="t" r="r" b="b"/>
                  <a:pathLst>
                    <a:path w="931" h="954" extrusionOk="0">
                      <a:moveTo>
                        <a:pt x="738" y="0"/>
                      </a:moveTo>
                      <a:cubicBezTo>
                        <a:pt x="708" y="0"/>
                        <a:pt x="665" y="10"/>
                        <a:pt x="603" y="32"/>
                      </a:cubicBezTo>
                      <a:cubicBezTo>
                        <a:pt x="302" y="379"/>
                        <a:pt x="1" y="953"/>
                        <a:pt x="139" y="953"/>
                      </a:cubicBezTo>
                      <a:cubicBezTo>
                        <a:pt x="199" y="953"/>
                        <a:pt x="342" y="845"/>
                        <a:pt x="603" y="564"/>
                      </a:cubicBezTo>
                      <a:cubicBezTo>
                        <a:pt x="517" y="419"/>
                        <a:pt x="930" y="0"/>
                        <a:pt x="738"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4443100" y="4420750"/>
                  <a:ext cx="7500" cy="8325"/>
                </a:xfrm>
                <a:custGeom>
                  <a:avLst/>
                  <a:gdLst/>
                  <a:ahLst/>
                  <a:cxnLst/>
                  <a:rect l="l" t="t" r="r" b="b"/>
                  <a:pathLst>
                    <a:path w="300" h="333" extrusionOk="0">
                      <a:moveTo>
                        <a:pt x="267" y="1"/>
                      </a:moveTo>
                      <a:lnTo>
                        <a:pt x="267" y="1"/>
                      </a:lnTo>
                      <a:cubicBezTo>
                        <a:pt x="100" y="34"/>
                        <a:pt x="34" y="100"/>
                        <a:pt x="1" y="333"/>
                      </a:cubicBezTo>
                      <a:cubicBezTo>
                        <a:pt x="167" y="233"/>
                        <a:pt x="300" y="200"/>
                        <a:pt x="267"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4422325" y="4458150"/>
                  <a:ext cx="6725" cy="4700"/>
                </a:xfrm>
                <a:custGeom>
                  <a:avLst/>
                  <a:gdLst/>
                  <a:ahLst/>
                  <a:cxnLst/>
                  <a:rect l="l" t="t" r="r" b="b"/>
                  <a:pathLst>
                    <a:path w="269" h="188" extrusionOk="0">
                      <a:moveTo>
                        <a:pt x="101" y="0"/>
                      </a:moveTo>
                      <a:lnTo>
                        <a:pt x="101" y="0"/>
                      </a:lnTo>
                      <a:cubicBezTo>
                        <a:pt x="67" y="33"/>
                        <a:pt x="1" y="67"/>
                        <a:pt x="1" y="100"/>
                      </a:cubicBezTo>
                      <a:cubicBezTo>
                        <a:pt x="1" y="164"/>
                        <a:pt x="26" y="188"/>
                        <a:pt x="58" y="188"/>
                      </a:cubicBezTo>
                      <a:cubicBezTo>
                        <a:pt x="141" y="188"/>
                        <a:pt x="269" y="24"/>
                        <a:pt x="101"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a:off x="4400725" y="4479950"/>
                  <a:ext cx="5350" cy="3625"/>
                </a:xfrm>
                <a:custGeom>
                  <a:avLst/>
                  <a:gdLst/>
                  <a:ahLst/>
                  <a:cxnLst/>
                  <a:rect l="l" t="t" r="r" b="b"/>
                  <a:pathLst>
                    <a:path w="214" h="145" extrusionOk="0">
                      <a:moveTo>
                        <a:pt x="172" y="1"/>
                      </a:moveTo>
                      <a:cubicBezTo>
                        <a:pt x="131" y="1"/>
                        <a:pt x="60" y="52"/>
                        <a:pt x="1" y="92"/>
                      </a:cubicBezTo>
                      <a:cubicBezTo>
                        <a:pt x="27" y="131"/>
                        <a:pt x="53" y="145"/>
                        <a:pt x="79" y="145"/>
                      </a:cubicBezTo>
                      <a:cubicBezTo>
                        <a:pt x="119" y="145"/>
                        <a:pt x="160" y="112"/>
                        <a:pt x="200" y="92"/>
                      </a:cubicBezTo>
                      <a:cubicBezTo>
                        <a:pt x="214" y="25"/>
                        <a:pt x="200" y="1"/>
                        <a:pt x="172"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4619250" y="4286150"/>
                  <a:ext cx="9150" cy="10000"/>
                </a:xfrm>
                <a:custGeom>
                  <a:avLst/>
                  <a:gdLst/>
                  <a:ahLst/>
                  <a:cxnLst/>
                  <a:rect l="l" t="t" r="r" b="b"/>
                  <a:pathLst>
                    <a:path w="366" h="400" extrusionOk="0">
                      <a:moveTo>
                        <a:pt x="366" y="1"/>
                      </a:moveTo>
                      <a:lnTo>
                        <a:pt x="366" y="1"/>
                      </a:lnTo>
                      <a:cubicBezTo>
                        <a:pt x="167" y="67"/>
                        <a:pt x="34" y="134"/>
                        <a:pt x="0" y="399"/>
                      </a:cubicBezTo>
                      <a:cubicBezTo>
                        <a:pt x="266" y="333"/>
                        <a:pt x="366" y="233"/>
                        <a:pt x="366"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1" name="Google Shape;71;p2"/>
              <p:cNvGrpSpPr/>
              <p:nvPr/>
            </p:nvGrpSpPr>
            <p:grpSpPr>
              <a:xfrm rot="10800000">
                <a:off x="2292009" y="1870425"/>
                <a:ext cx="846032" cy="738538"/>
                <a:chOff x="4286075" y="4175525"/>
                <a:chExt cx="1164050" cy="1016150"/>
              </a:xfrm>
            </p:grpSpPr>
            <p:sp>
              <p:nvSpPr>
                <p:cNvPr id="72" name="Google Shape;72;p2"/>
                <p:cNvSpPr/>
                <p:nvPr/>
              </p:nvSpPr>
              <p:spPr>
                <a:xfrm>
                  <a:off x="4286075" y="4175525"/>
                  <a:ext cx="1164050" cy="1016150"/>
                </a:xfrm>
                <a:custGeom>
                  <a:avLst/>
                  <a:gdLst/>
                  <a:ahLst/>
                  <a:cxnLst/>
                  <a:rect l="l" t="t" r="r" b="b"/>
                  <a:pathLst>
                    <a:path w="46562" h="40646" extrusionOk="0">
                      <a:moveTo>
                        <a:pt x="18080" y="637"/>
                      </a:moveTo>
                      <a:cubicBezTo>
                        <a:pt x="18031" y="686"/>
                        <a:pt x="17965" y="716"/>
                        <a:pt x="17893" y="729"/>
                      </a:cubicBezTo>
                      <a:lnTo>
                        <a:pt x="17893" y="729"/>
                      </a:lnTo>
                      <a:cubicBezTo>
                        <a:pt x="17956" y="693"/>
                        <a:pt x="18022" y="659"/>
                        <a:pt x="18080" y="637"/>
                      </a:cubicBezTo>
                      <a:close/>
                      <a:moveTo>
                        <a:pt x="19609" y="836"/>
                      </a:moveTo>
                      <a:cubicBezTo>
                        <a:pt x="19716" y="836"/>
                        <a:pt x="19815" y="866"/>
                        <a:pt x="19912" y="906"/>
                      </a:cubicBezTo>
                      <a:lnTo>
                        <a:pt x="19912" y="906"/>
                      </a:lnTo>
                      <a:cubicBezTo>
                        <a:pt x="19816" y="874"/>
                        <a:pt x="19716" y="852"/>
                        <a:pt x="19609" y="836"/>
                      </a:cubicBezTo>
                      <a:close/>
                      <a:moveTo>
                        <a:pt x="20163" y="1021"/>
                      </a:moveTo>
                      <a:cubicBezTo>
                        <a:pt x="20251" y="1059"/>
                        <a:pt x="20342" y="1091"/>
                        <a:pt x="20440" y="1102"/>
                      </a:cubicBezTo>
                      <a:cubicBezTo>
                        <a:pt x="20373" y="1102"/>
                        <a:pt x="20307" y="1102"/>
                        <a:pt x="20240" y="1069"/>
                      </a:cubicBezTo>
                      <a:cubicBezTo>
                        <a:pt x="20214" y="1052"/>
                        <a:pt x="20189" y="1036"/>
                        <a:pt x="20163" y="1021"/>
                      </a:cubicBezTo>
                      <a:close/>
                      <a:moveTo>
                        <a:pt x="20164" y="1426"/>
                      </a:moveTo>
                      <a:cubicBezTo>
                        <a:pt x="20137" y="1482"/>
                        <a:pt x="20089" y="1524"/>
                        <a:pt x="20033" y="1538"/>
                      </a:cubicBezTo>
                      <a:lnTo>
                        <a:pt x="20033" y="1538"/>
                      </a:lnTo>
                      <a:cubicBezTo>
                        <a:pt x="20079" y="1515"/>
                        <a:pt x="20115" y="1459"/>
                        <a:pt x="20164" y="1426"/>
                      </a:cubicBezTo>
                      <a:close/>
                      <a:moveTo>
                        <a:pt x="17681" y="2332"/>
                      </a:moveTo>
                      <a:cubicBezTo>
                        <a:pt x="17681" y="2352"/>
                        <a:pt x="17681" y="2371"/>
                        <a:pt x="17681" y="2398"/>
                      </a:cubicBezTo>
                      <a:lnTo>
                        <a:pt x="17681" y="2398"/>
                      </a:lnTo>
                      <a:cubicBezTo>
                        <a:pt x="17672" y="2355"/>
                        <a:pt x="17641" y="2341"/>
                        <a:pt x="17600" y="2341"/>
                      </a:cubicBezTo>
                      <a:cubicBezTo>
                        <a:pt x="17518" y="2341"/>
                        <a:pt x="17394" y="2398"/>
                        <a:pt x="17316" y="2398"/>
                      </a:cubicBezTo>
                      <a:cubicBezTo>
                        <a:pt x="17448" y="2365"/>
                        <a:pt x="17548" y="2332"/>
                        <a:pt x="17681" y="2332"/>
                      </a:cubicBezTo>
                      <a:close/>
                      <a:moveTo>
                        <a:pt x="16451" y="2897"/>
                      </a:moveTo>
                      <a:cubicBezTo>
                        <a:pt x="16388" y="2928"/>
                        <a:pt x="16317" y="2960"/>
                        <a:pt x="16246" y="2988"/>
                      </a:cubicBezTo>
                      <a:lnTo>
                        <a:pt x="16246" y="2988"/>
                      </a:lnTo>
                      <a:cubicBezTo>
                        <a:pt x="16310" y="2954"/>
                        <a:pt x="16378" y="2924"/>
                        <a:pt x="16451" y="2897"/>
                      </a:cubicBezTo>
                      <a:close/>
                      <a:moveTo>
                        <a:pt x="14258" y="2864"/>
                      </a:moveTo>
                      <a:cubicBezTo>
                        <a:pt x="14059" y="2997"/>
                        <a:pt x="13826" y="3096"/>
                        <a:pt x="13593" y="3163"/>
                      </a:cubicBezTo>
                      <a:cubicBezTo>
                        <a:pt x="13826" y="3096"/>
                        <a:pt x="14025" y="2997"/>
                        <a:pt x="14225" y="2864"/>
                      </a:cubicBezTo>
                      <a:close/>
                      <a:moveTo>
                        <a:pt x="13228" y="3163"/>
                      </a:moveTo>
                      <a:cubicBezTo>
                        <a:pt x="13245" y="3163"/>
                        <a:pt x="13235" y="3181"/>
                        <a:pt x="13217" y="3198"/>
                      </a:cubicBezTo>
                      <a:lnTo>
                        <a:pt x="13217" y="3198"/>
                      </a:lnTo>
                      <a:cubicBezTo>
                        <a:pt x="13223" y="3187"/>
                        <a:pt x="13228" y="3175"/>
                        <a:pt x="13228" y="3163"/>
                      </a:cubicBezTo>
                      <a:close/>
                      <a:moveTo>
                        <a:pt x="15989" y="3169"/>
                      </a:moveTo>
                      <a:cubicBezTo>
                        <a:pt x="15952" y="3243"/>
                        <a:pt x="15895" y="3312"/>
                        <a:pt x="15820" y="3362"/>
                      </a:cubicBezTo>
                      <a:cubicBezTo>
                        <a:pt x="15873" y="3288"/>
                        <a:pt x="15929" y="3225"/>
                        <a:pt x="15989" y="3169"/>
                      </a:cubicBezTo>
                      <a:close/>
                      <a:moveTo>
                        <a:pt x="13361" y="3229"/>
                      </a:moveTo>
                      <a:cubicBezTo>
                        <a:pt x="13306" y="3392"/>
                        <a:pt x="13142" y="3532"/>
                        <a:pt x="13137" y="3668"/>
                      </a:cubicBezTo>
                      <a:lnTo>
                        <a:pt x="13137" y="3668"/>
                      </a:lnTo>
                      <a:cubicBezTo>
                        <a:pt x="13131" y="3509"/>
                        <a:pt x="13305" y="3369"/>
                        <a:pt x="13361" y="3229"/>
                      </a:cubicBezTo>
                      <a:close/>
                      <a:moveTo>
                        <a:pt x="12935" y="3618"/>
                      </a:moveTo>
                      <a:cubicBezTo>
                        <a:pt x="12942" y="3641"/>
                        <a:pt x="12959" y="3661"/>
                        <a:pt x="12995" y="3661"/>
                      </a:cubicBezTo>
                      <a:cubicBezTo>
                        <a:pt x="12954" y="3661"/>
                        <a:pt x="12926" y="3674"/>
                        <a:pt x="12902" y="3692"/>
                      </a:cubicBezTo>
                      <a:lnTo>
                        <a:pt x="12902" y="3692"/>
                      </a:lnTo>
                      <a:cubicBezTo>
                        <a:pt x="12919" y="3670"/>
                        <a:pt x="12930" y="3645"/>
                        <a:pt x="12935" y="3618"/>
                      </a:cubicBezTo>
                      <a:close/>
                      <a:moveTo>
                        <a:pt x="12729" y="4060"/>
                      </a:moveTo>
                      <a:lnTo>
                        <a:pt x="12729" y="4060"/>
                      </a:lnTo>
                      <a:cubicBezTo>
                        <a:pt x="12678" y="4265"/>
                        <a:pt x="12666" y="4491"/>
                        <a:pt x="12495" y="4491"/>
                      </a:cubicBezTo>
                      <a:cubicBezTo>
                        <a:pt x="12492" y="4491"/>
                        <a:pt x="12489" y="4490"/>
                        <a:pt x="12486" y="4490"/>
                      </a:cubicBezTo>
                      <a:lnTo>
                        <a:pt x="12486" y="4490"/>
                      </a:lnTo>
                      <a:cubicBezTo>
                        <a:pt x="12635" y="4483"/>
                        <a:pt x="12654" y="4262"/>
                        <a:pt x="12729" y="4060"/>
                      </a:cubicBezTo>
                      <a:close/>
                      <a:moveTo>
                        <a:pt x="12929" y="5921"/>
                      </a:moveTo>
                      <a:cubicBezTo>
                        <a:pt x="12895" y="5954"/>
                        <a:pt x="12895" y="5954"/>
                        <a:pt x="12862" y="5954"/>
                      </a:cubicBezTo>
                      <a:lnTo>
                        <a:pt x="12862" y="5943"/>
                      </a:lnTo>
                      <a:lnTo>
                        <a:pt x="12862" y="5943"/>
                      </a:lnTo>
                      <a:cubicBezTo>
                        <a:pt x="12878" y="5930"/>
                        <a:pt x="12899" y="5921"/>
                        <a:pt x="12929" y="5921"/>
                      </a:cubicBezTo>
                      <a:close/>
                      <a:moveTo>
                        <a:pt x="10255" y="5750"/>
                      </a:moveTo>
                      <a:lnTo>
                        <a:pt x="10255" y="5750"/>
                      </a:lnTo>
                      <a:cubicBezTo>
                        <a:pt x="10178" y="5834"/>
                        <a:pt x="10100" y="5913"/>
                        <a:pt x="10016" y="5977"/>
                      </a:cubicBezTo>
                      <a:lnTo>
                        <a:pt x="10016" y="5977"/>
                      </a:lnTo>
                      <a:cubicBezTo>
                        <a:pt x="10096" y="5900"/>
                        <a:pt x="10175" y="5825"/>
                        <a:pt x="10255" y="5750"/>
                      </a:cubicBezTo>
                      <a:close/>
                      <a:moveTo>
                        <a:pt x="10678" y="6169"/>
                      </a:moveTo>
                      <a:cubicBezTo>
                        <a:pt x="10628" y="6236"/>
                        <a:pt x="10552" y="6303"/>
                        <a:pt x="10536" y="6353"/>
                      </a:cubicBezTo>
                      <a:lnTo>
                        <a:pt x="10536" y="6320"/>
                      </a:lnTo>
                      <a:cubicBezTo>
                        <a:pt x="10564" y="6277"/>
                        <a:pt x="10629" y="6223"/>
                        <a:pt x="10678" y="6169"/>
                      </a:cubicBezTo>
                      <a:close/>
                      <a:moveTo>
                        <a:pt x="10835" y="5722"/>
                      </a:moveTo>
                      <a:lnTo>
                        <a:pt x="10502" y="5988"/>
                      </a:lnTo>
                      <a:cubicBezTo>
                        <a:pt x="10303" y="6154"/>
                        <a:pt x="10104" y="6320"/>
                        <a:pt x="9937" y="6486"/>
                      </a:cubicBezTo>
                      <a:cubicBezTo>
                        <a:pt x="10203" y="6220"/>
                        <a:pt x="10502" y="5954"/>
                        <a:pt x="10835" y="5722"/>
                      </a:cubicBezTo>
                      <a:close/>
                      <a:moveTo>
                        <a:pt x="12031" y="6486"/>
                      </a:moveTo>
                      <a:lnTo>
                        <a:pt x="12031" y="6486"/>
                      </a:lnTo>
                      <a:cubicBezTo>
                        <a:pt x="12116" y="6528"/>
                        <a:pt x="12186" y="6584"/>
                        <a:pt x="12176" y="6644"/>
                      </a:cubicBezTo>
                      <a:lnTo>
                        <a:pt x="12176" y="6644"/>
                      </a:lnTo>
                      <a:cubicBezTo>
                        <a:pt x="12171" y="6584"/>
                        <a:pt x="12094" y="6528"/>
                        <a:pt x="12031" y="6486"/>
                      </a:cubicBezTo>
                      <a:close/>
                      <a:moveTo>
                        <a:pt x="15545" y="2699"/>
                      </a:moveTo>
                      <a:cubicBezTo>
                        <a:pt x="15780" y="2699"/>
                        <a:pt x="15410" y="3372"/>
                        <a:pt x="14291" y="3994"/>
                      </a:cubicBezTo>
                      <a:lnTo>
                        <a:pt x="14291" y="4027"/>
                      </a:lnTo>
                      <a:cubicBezTo>
                        <a:pt x="14456" y="3953"/>
                        <a:pt x="14578" y="3921"/>
                        <a:pt x="14661" y="3921"/>
                      </a:cubicBezTo>
                      <a:cubicBezTo>
                        <a:pt x="14913" y="3921"/>
                        <a:pt x="14807" y="4209"/>
                        <a:pt x="14457" y="4459"/>
                      </a:cubicBezTo>
                      <a:cubicBezTo>
                        <a:pt x="13826" y="4891"/>
                        <a:pt x="13261" y="5589"/>
                        <a:pt x="12463" y="5722"/>
                      </a:cubicBezTo>
                      <a:cubicBezTo>
                        <a:pt x="12663" y="5556"/>
                        <a:pt x="12895" y="5456"/>
                        <a:pt x="12962" y="5124"/>
                      </a:cubicBezTo>
                      <a:lnTo>
                        <a:pt x="12962" y="5124"/>
                      </a:lnTo>
                      <a:cubicBezTo>
                        <a:pt x="11699" y="5821"/>
                        <a:pt x="10935" y="7317"/>
                        <a:pt x="9805" y="8048"/>
                      </a:cubicBezTo>
                      <a:cubicBezTo>
                        <a:pt x="9306" y="7483"/>
                        <a:pt x="10602" y="6918"/>
                        <a:pt x="10502" y="6785"/>
                      </a:cubicBezTo>
                      <a:cubicBezTo>
                        <a:pt x="10602" y="6785"/>
                        <a:pt x="10602" y="6785"/>
                        <a:pt x="10569" y="6719"/>
                      </a:cubicBezTo>
                      <a:cubicBezTo>
                        <a:pt x="11599" y="6054"/>
                        <a:pt x="13028" y="3694"/>
                        <a:pt x="14491" y="3595"/>
                      </a:cubicBezTo>
                      <a:cubicBezTo>
                        <a:pt x="15041" y="2944"/>
                        <a:pt x="15403" y="2699"/>
                        <a:pt x="15545" y="2699"/>
                      </a:cubicBezTo>
                      <a:close/>
                      <a:moveTo>
                        <a:pt x="9738" y="8480"/>
                      </a:moveTo>
                      <a:lnTo>
                        <a:pt x="9738" y="8480"/>
                      </a:lnTo>
                      <a:cubicBezTo>
                        <a:pt x="9705" y="8580"/>
                        <a:pt x="9638" y="8646"/>
                        <a:pt x="9572" y="8646"/>
                      </a:cubicBezTo>
                      <a:cubicBezTo>
                        <a:pt x="9638" y="8613"/>
                        <a:pt x="9705" y="8547"/>
                        <a:pt x="9738" y="8480"/>
                      </a:cubicBezTo>
                      <a:close/>
                      <a:moveTo>
                        <a:pt x="8475" y="8613"/>
                      </a:moveTo>
                      <a:lnTo>
                        <a:pt x="8475" y="8646"/>
                      </a:lnTo>
                      <a:cubicBezTo>
                        <a:pt x="8442" y="8679"/>
                        <a:pt x="8409" y="8712"/>
                        <a:pt x="8376" y="8778"/>
                      </a:cubicBezTo>
                      <a:lnTo>
                        <a:pt x="8376" y="8778"/>
                      </a:lnTo>
                      <a:cubicBezTo>
                        <a:pt x="8409" y="8712"/>
                        <a:pt x="8442" y="8679"/>
                        <a:pt x="8475" y="8613"/>
                      </a:cubicBezTo>
                      <a:close/>
                      <a:moveTo>
                        <a:pt x="7977" y="9012"/>
                      </a:moveTo>
                      <a:lnTo>
                        <a:pt x="7977" y="9012"/>
                      </a:lnTo>
                      <a:cubicBezTo>
                        <a:pt x="8010" y="9045"/>
                        <a:pt x="8043" y="9078"/>
                        <a:pt x="8076" y="9145"/>
                      </a:cubicBezTo>
                      <a:cubicBezTo>
                        <a:pt x="8043" y="9112"/>
                        <a:pt x="8010" y="9045"/>
                        <a:pt x="7977" y="9012"/>
                      </a:cubicBezTo>
                      <a:close/>
                      <a:moveTo>
                        <a:pt x="17050" y="9145"/>
                      </a:moveTo>
                      <a:lnTo>
                        <a:pt x="17050" y="9145"/>
                      </a:lnTo>
                      <a:cubicBezTo>
                        <a:pt x="17263" y="9385"/>
                        <a:pt x="17219" y="9497"/>
                        <a:pt x="17021" y="9497"/>
                      </a:cubicBezTo>
                      <a:cubicBezTo>
                        <a:pt x="16973" y="9497"/>
                        <a:pt x="16915" y="9490"/>
                        <a:pt x="16850" y="9477"/>
                      </a:cubicBezTo>
                      <a:lnTo>
                        <a:pt x="16850" y="9477"/>
                      </a:lnTo>
                      <a:cubicBezTo>
                        <a:pt x="16875" y="9482"/>
                        <a:pt x="16899" y="9485"/>
                        <a:pt x="16921" y="9485"/>
                      </a:cubicBezTo>
                      <a:cubicBezTo>
                        <a:pt x="17043" y="9485"/>
                        <a:pt x="17106" y="9399"/>
                        <a:pt x="17050" y="9145"/>
                      </a:cubicBezTo>
                      <a:close/>
                      <a:moveTo>
                        <a:pt x="31871" y="9472"/>
                      </a:moveTo>
                      <a:cubicBezTo>
                        <a:pt x="31894" y="9472"/>
                        <a:pt x="31916" y="9473"/>
                        <a:pt x="31939" y="9477"/>
                      </a:cubicBezTo>
                      <a:cubicBezTo>
                        <a:pt x="31872" y="9477"/>
                        <a:pt x="31773" y="9477"/>
                        <a:pt x="31673" y="9510"/>
                      </a:cubicBezTo>
                      <a:lnTo>
                        <a:pt x="31673" y="9544"/>
                      </a:lnTo>
                      <a:lnTo>
                        <a:pt x="31468" y="9544"/>
                      </a:lnTo>
                      <a:cubicBezTo>
                        <a:pt x="31610" y="9526"/>
                        <a:pt x="31741" y="9472"/>
                        <a:pt x="31871" y="9472"/>
                      </a:cubicBezTo>
                      <a:close/>
                      <a:moveTo>
                        <a:pt x="33368" y="9643"/>
                      </a:moveTo>
                      <a:cubicBezTo>
                        <a:pt x="33600" y="9743"/>
                        <a:pt x="33634" y="9943"/>
                        <a:pt x="33767" y="10109"/>
                      </a:cubicBezTo>
                      <a:cubicBezTo>
                        <a:pt x="33700" y="10109"/>
                        <a:pt x="33567" y="10242"/>
                        <a:pt x="33501" y="10242"/>
                      </a:cubicBezTo>
                      <a:cubicBezTo>
                        <a:pt x="33733" y="10109"/>
                        <a:pt x="33600" y="9743"/>
                        <a:pt x="33368" y="9643"/>
                      </a:cubicBezTo>
                      <a:close/>
                      <a:moveTo>
                        <a:pt x="8774" y="10242"/>
                      </a:moveTo>
                      <a:lnTo>
                        <a:pt x="8243" y="11106"/>
                      </a:lnTo>
                      <a:lnTo>
                        <a:pt x="8143" y="11172"/>
                      </a:lnTo>
                      <a:cubicBezTo>
                        <a:pt x="8409" y="10873"/>
                        <a:pt x="8575" y="10541"/>
                        <a:pt x="8774" y="10242"/>
                      </a:cubicBezTo>
                      <a:close/>
                      <a:moveTo>
                        <a:pt x="6710" y="12557"/>
                      </a:moveTo>
                      <a:cubicBezTo>
                        <a:pt x="6674" y="12580"/>
                        <a:pt x="6641" y="12607"/>
                        <a:pt x="6614" y="12635"/>
                      </a:cubicBezTo>
                      <a:lnTo>
                        <a:pt x="6581" y="12668"/>
                      </a:lnTo>
                      <a:cubicBezTo>
                        <a:pt x="6615" y="12616"/>
                        <a:pt x="6658" y="12583"/>
                        <a:pt x="6710" y="12557"/>
                      </a:cubicBezTo>
                      <a:close/>
                      <a:moveTo>
                        <a:pt x="5850" y="12767"/>
                      </a:moveTo>
                      <a:cubicBezTo>
                        <a:pt x="5850" y="12799"/>
                        <a:pt x="5850" y="12801"/>
                        <a:pt x="5850" y="12828"/>
                      </a:cubicBezTo>
                      <a:lnTo>
                        <a:pt x="5850" y="12828"/>
                      </a:lnTo>
                      <a:cubicBezTo>
                        <a:pt x="5844" y="12812"/>
                        <a:pt x="5843" y="12792"/>
                        <a:pt x="5850" y="12767"/>
                      </a:cubicBezTo>
                      <a:close/>
                      <a:moveTo>
                        <a:pt x="6016" y="12867"/>
                      </a:moveTo>
                      <a:cubicBezTo>
                        <a:pt x="6005" y="12878"/>
                        <a:pt x="5979" y="12886"/>
                        <a:pt x="5951" y="12886"/>
                      </a:cubicBezTo>
                      <a:cubicBezTo>
                        <a:pt x="5926" y="12886"/>
                        <a:pt x="5900" y="12880"/>
                        <a:pt x="5880" y="12867"/>
                      </a:cubicBezTo>
                      <a:close/>
                      <a:moveTo>
                        <a:pt x="37854" y="16124"/>
                      </a:moveTo>
                      <a:cubicBezTo>
                        <a:pt x="37795" y="16183"/>
                        <a:pt x="37842" y="16296"/>
                        <a:pt x="37923" y="16296"/>
                      </a:cubicBezTo>
                      <a:lnTo>
                        <a:pt x="37923" y="16296"/>
                      </a:lnTo>
                      <a:cubicBezTo>
                        <a:pt x="37923" y="16296"/>
                        <a:pt x="37923" y="16296"/>
                        <a:pt x="37923" y="16296"/>
                      </a:cubicBezTo>
                      <a:cubicBezTo>
                        <a:pt x="37841" y="16296"/>
                        <a:pt x="37792" y="16183"/>
                        <a:pt x="37821" y="16124"/>
                      </a:cubicBezTo>
                      <a:close/>
                      <a:moveTo>
                        <a:pt x="30011" y="20877"/>
                      </a:moveTo>
                      <a:cubicBezTo>
                        <a:pt x="30011" y="20933"/>
                        <a:pt x="29947" y="20989"/>
                        <a:pt x="29880" y="21004"/>
                      </a:cubicBezTo>
                      <a:lnTo>
                        <a:pt x="29880" y="21004"/>
                      </a:lnTo>
                      <a:cubicBezTo>
                        <a:pt x="29934" y="20986"/>
                        <a:pt x="29984" y="20931"/>
                        <a:pt x="30011" y="20877"/>
                      </a:cubicBezTo>
                      <a:close/>
                      <a:moveTo>
                        <a:pt x="32105" y="23203"/>
                      </a:moveTo>
                      <a:lnTo>
                        <a:pt x="32072" y="23236"/>
                      </a:lnTo>
                      <a:lnTo>
                        <a:pt x="32038" y="23236"/>
                      </a:lnTo>
                      <a:cubicBezTo>
                        <a:pt x="32038" y="23236"/>
                        <a:pt x="32072" y="23203"/>
                        <a:pt x="32105" y="23203"/>
                      </a:cubicBezTo>
                      <a:close/>
                      <a:moveTo>
                        <a:pt x="32251" y="23187"/>
                      </a:moveTo>
                      <a:cubicBezTo>
                        <a:pt x="32366" y="23215"/>
                        <a:pt x="32476" y="23275"/>
                        <a:pt x="32570" y="23369"/>
                      </a:cubicBezTo>
                      <a:cubicBezTo>
                        <a:pt x="32537" y="23336"/>
                        <a:pt x="32537" y="23303"/>
                        <a:pt x="32537" y="23270"/>
                      </a:cubicBezTo>
                      <a:lnTo>
                        <a:pt x="32537" y="23270"/>
                      </a:lnTo>
                      <a:cubicBezTo>
                        <a:pt x="32537" y="23402"/>
                        <a:pt x="32736" y="23369"/>
                        <a:pt x="32803" y="23402"/>
                      </a:cubicBezTo>
                      <a:cubicBezTo>
                        <a:pt x="32736" y="23402"/>
                        <a:pt x="32637" y="23369"/>
                        <a:pt x="32570" y="23369"/>
                      </a:cubicBezTo>
                      <a:cubicBezTo>
                        <a:pt x="32455" y="23323"/>
                        <a:pt x="32356" y="23230"/>
                        <a:pt x="32251" y="23187"/>
                      </a:cubicBezTo>
                      <a:close/>
                      <a:moveTo>
                        <a:pt x="45698" y="24898"/>
                      </a:moveTo>
                      <a:cubicBezTo>
                        <a:pt x="45565" y="25097"/>
                        <a:pt x="45465" y="25264"/>
                        <a:pt x="45399" y="25496"/>
                      </a:cubicBezTo>
                      <a:cubicBezTo>
                        <a:pt x="45438" y="25279"/>
                        <a:pt x="45560" y="25109"/>
                        <a:pt x="45666" y="24930"/>
                      </a:cubicBezTo>
                      <a:lnTo>
                        <a:pt x="45666" y="24930"/>
                      </a:lnTo>
                      <a:lnTo>
                        <a:pt x="45698" y="24898"/>
                      </a:lnTo>
                      <a:close/>
                      <a:moveTo>
                        <a:pt x="45232" y="25862"/>
                      </a:moveTo>
                      <a:cubicBezTo>
                        <a:pt x="45166" y="26028"/>
                        <a:pt x="45199" y="26227"/>
                        <a:pt x="45299" y="26394"/>
                      </a:cubicBezTo>
                      <a:cubicBezTo>
                        <a:pt x="45133" y="26261"/>
                        <a:pt x="45199" y="26061"/>
                        <a:pt x="45199" y="25862"/>
                      </a:cubicBezTo>
                      <a:close/>
                      <a:moveTo>
                        <a:pt x="41577" y="26925"/>
                      </a:moveTo>
                      <a:cubicBezTo>
                        <a:pt x="41530" y="26937"/>
                        <a:pt x="41520" y="26969"/>
                        <a:pt x="41519" y="27009"/>
                      </a:cubicBezTo>
                      <a:lnTo>
                        <a:pt x="41519" y="27009"/>
                      </a:lnTo>
                      <a:cubicBezTo>
                        <a:pt x="41501" y="26964"/>
                        <a:pt x="41494" y="26925"/>
                        <a:pt x="41577" y="26925"/>
                      </a:cubicBezTo>
                      <a:close/>
                      <a:moveTo>
                        <a:pt x="26621" y="26992"/>
                      </a:moveTo>
                      <a:cubicBezTo>
                        <a:pt x="26821" y="27025"/>
                        <a:pt x="27020" y="27058"/>
                        <a:pt x="27219" y="27158"/>
                      </a:cubicBezTo>
                      <a:cubicBezTo>
                        <a:pt x="27020" y="27091"/>
                        <a:pt x="26821" y="27025"/>
                        <a:pt x="26588" y="26992"/>
                      </a:cubicBezTo>
                      <a:close/>
                      <a:moveTo>
                        <a:pt x="41513" y="27122"/>
                      </a:moveTo>
                      <a:cubicBezTo>
                        <a:pt x="41504" y="27163"/>
                        <a:pt x="41479" y="27202"/>
                        <a:pt x="41411" y="27224"/>
                      </a:cubicBezTo>
                      <a:cubicBezTo>
                        <a:pt x="41435" y="27199"/>
                        <a:pt x="41479" y="27156"/>
                        <a:pt x="41513" y="27122"/>
                      </a:cubicBezTo>
                      <a:close/>
                      <a:moveTo>
                        <a:pt x="4011" y="28205"/>
                      </a:moveTo>
                      <a:cubicBezTo>
                        <a:pt x="4004" y="28220"/>
                        <a:pt x="3992" y="28232"/>
                        <a:pt x="3978" y="28241"/>
                      </a:cubicBezTo>
                      <a:lnTo>
                        <a:pt x="3978" y="28241"/>
                      </a:lnTo>
                      <a:cubicBezTo>
                        <a:pt x="3990" y="28230"/>
                        <a:pt x="4001" y="28218"/>
                        <a:pt x="4011" y="28205"/>
                      </a:cubicBezTo>
                      <a:close/>
                      <a:moveTo>
                        <a:pt x="42740" y="28255"/>
                      </a:moveTo>
                      <a:cubicBezTo>
                        <a:pt x="42673" y="28321"/>
                        <a:pt x="42740" y="28421"/>
                        <a:pt x="42806" y="28421"/>
                      </a:cubicBezTo>
                      <a:cubicBezTo>
                        <a:pt x="42740" y="28421"/>
                        <a:pt x="42707" y="28388"/>
                        <a:pt x="42707" y="28321"/>
                      </a:cubicBezTo>
                      <a:cubicBezTo>
                        <a:pt x="42707" y="28288"/>
                        <a:pt x="42707" y="28255"/>
                        <a:pt x="42740" y="28255"/>
                      </a:cubicBezTo>
                      <a:close/>
                      <a:moveTo>
                        <a:pt x="29380" y="29584"/>
                      </a:moveTo>
                      <a:cubicBezTo>
                        <a:pt x="29446" y="29584"/>
                        <a:pt x="29513" y="29617"/>
                        <a:pt x="29546" y="29684"/>
                      </a:cubicBezTo>
                      <a:lnTo>
                        <a:pt x="29546" y="29717"/>
                      </a:lnTo>
                      <a:cubicBezTo>
                        <a:pt x="29546" y="29717"/>
                        <a:pt x="29546" y="29750"/>
                        <a:pt x="29513" y="29750"/>
                      </a:cubicBezTo>
                      <a:cubicBezTo>
                        <a:pt x="29579" y="29651"/>
                        <a:pt x="29446" y="29617"/>
                        <a:pt x="29380" y="29584"/>
                      </a:cubicBezTo>
                      <a:close/>
                      <a:moveTo>
                        <a:pt x="27485" y="29684"/>
                      </a:moveTo>
                      <a:cubicBezTo>
                        <a:pt x="27419" y="29783"/>
                        <a:pt x="27319" y="29817"/>
                        <a:pt x="27219" y="29850"/>
                      </a:cubicBezTo>
                      <a:cubicBezTo>
                        <a:pt x="27319" y="29817"/>
                        <a:pt x="27419" y="29750"/>
                        <a:pt x="27452" y="29684"/>
                      </a:cubicBezTo>
                      <a:close/>
                      <a:moveTo>
                        <a:pt x="28349" y="31877"/>
                      </a:moveTo>
                      <a:cubicBezTo>
                        <a:pt x="28349" y="31977"/>
                        <a:pt x="28416" y="32110"/>
                        <a:pt x="28482" y="32210"/>
                      </a:cubicBezTo>
                      <a:cubicBezTo>
                        <a:pt x="28383" y="32077"/>
                        <a:pt x="28316" y="31977"/>
                        <a:pt x="28349" y="31877"/>
                      </a:cubicBezTo>
                      <a:close/>
                      <a:moveTo>
                        <a:pt x="9107" y="33207"/>
                      </a:moveTo>
                      <a:cubicBezTo>
                        <a:pt x="9107" y="33207"/>
                        <a:pt x="9107" y="33207"/>
                        <a:pt x="9073" y="33240"/>
                      </a:cubicBezTo>
                      <a:cubicBezTo>
                        <a:pt x="9040" y="33240"/>
                        <a:pt x="9073" y="33207"/>
                        <a:pt x="9107" y="33207"/>
                      </a:cubicBezTo>
                      <a:close/>
                      <a:moveTo>
                        <a:pt x="40846" y="33971"/>
                      </a:moveTo>
                      <a:cubicBezTo>
                        <a:pt x="40818" y="33999"/>
                        <a:pt x="40766" y="34051"/>
                        <a:pt x="40710" y="34086"/>
                      </a:cubicBezTo>
                      <a:lnTo>
                        <a:pt x="40710" y="34086"/>
                      </a:lnTo>
                      <a:cubicBezTo>
                        <a:pt x="40744" y="34039"/>
                        <a:pt x="40795" y="34005"/>
                        <a:pt x="40846" y="33971"/>
                      </a:cubicBezTo>
                      <a:close/>
                      <a:moveTo>
                        <a:pt x="40679" y="34153"/>
                      </a:moveTo>
                      <a:lnTo>
                        <a:pt x="40679" y="34270"/>
                      </a:lnTo>
                      <a:cubicBezTo>
                        <a:pt x="40670" y="34224"/>
                        <a:pt x="40671" y="34186"/>
                        <a:pt x="40679" y="34153"/>
                      </a:cubicBezTo>
                      <a:close/>
                      <a:moveTo>
                        <a:pt x="31210" y="34325"/>
                      </a:moveTo>
                      <a:cubicBezTo>
                        <a:pt x="31283" y="34325"/>
                        <a:pt x="31325" y="34473"/>
                        <a:pt x="31286" y="34473"/>
                      </a:cubicBezTo>
                      <a:cubicBezTo>
                        <a:pt x="31284" y="34473"/>
                        <a:pt x="31283" y="34473"/>
                        <a:pt x="31281" y="34472"/>
                      </a:cubicBezTo>
                      <a:lnTo>
                        <a:pt x="31281" y="34472"/>
                      </a:lnTo>
                      <a:cubicBezTo>
                        <a:pt x="31293" y="34423"/>
                        <a:pt x="31249" y="34330"/>
                        <a:pt x="31204" y="34325"/>
                      </a:cubicBezTo>
                      <a:lnTo>
                        <a:pt x="31204" y="34325"/>
                      </a:lnTo>
                      <a:cubicBezTo>
                        <a:pt x="31206" y="34325"/>
                        <a:pt x="31208" y="34325"/>
                        <a:pt x="31210" y="34325"/>
                      </a:cubicBezTo>
                      <a:close/>
                      <a:moveTo>
                        <a:pt x="20639" y="34270"/>
                      </a:moveTo>
                      <a:lnTo>
                        <a:pt x="20639" y="34270"/>
                      </a:lnTo>
                      <a:cubicBezTo>
                        <a:pt x="20805" y="34270"/>
                        <a:pt x="20672" y="34436"/>
                        <a:pt x="20672" y="34536"/>
                      </a:cubicBezTo>
                      <a:lnTo>
                        <a:pt x="20639" y="34536"/>
                      </a:lnTo>
                      <a:cubicBezTo>
                        <a:pt x="20639" y="34436"/>
                        <a:pt x="20805" y="34270"/>
                        <a:pt x="20639" y="34270"/>
                      </a:cubicBezTo>
                      <a:close/>
                      <a:moveTo>
                        <a:pt x="13666" y="36498"/>
                      </a:moveTo>
                      <a:cubicBezTo>
                        <a:pt x="13667" y="36564"/>
                        <a:pt x="13584" y="36568"/>
                        <a:pt x="13527" y="36597"/>
                      </a:cubicBezTo>
                      <a:cubicBezTo>
                        <a:pt x="13584" y="36539"/>
                        <a:pt x="13666" y="36556"/>
                        <a:pt x="13666" y="36498"/>
                      </a:cubicBezTo>
                      <a:close/>
                      <a:moveTo>
                        <a:pt x="13497" y="36749"/>
                      </a:moveTo>
                      <a:cubicBezTo>
                        <a:pt x="13515" y="36763"/>
                        <a:pt x="13527" y="36788"/>
                        <a:pt x="13527" y="36829"/>
                      </a:cubicBezTo>
                      <a:cubicBezTo>
                        <a:pt x="13527" y="36803"/>
                        <a:pt x="13505" y="36776"/>
                        <a:pt x="13497" y="36749"/>
                      </a:cubicBezTo>
                      <a:close/>
                      <a:moveTo>
                        <a:pt x="15089" y="36862"/>
                      </a:moveTo>
                      <a:cubicBezTo>
                        <a:pt x="15113" y="36899"/>
                        <a:pt x="15131" y="36941"/>
                        <a:pt x="15145" y="36984"/>
                      </a:cubicBezTo>
                      <a:lnTo>
                        <a:pt x="15145" y="36984"/>
                      </a:lnTo>
                      <a:cubicBezTo>
                        <a:pt x="15128" y="36944"/>
                        <a:pt x="15109" y="36903"/>
                        <a:pt x="15089" y="36862"/>
                      </a:cubicBezTo>
                      <a:close/>
                      <a:moveTo>
                        <a:pt x="15247" y="37353"/>
                      </a:moveTo>
                      <a:cubicBezTo>
                        <a:pt x="15260" y="37380"/>
                        <a:pt x="15276" y="37406"/>
                        <a:pt x="15296" y="37428"/>
                      </a:cubicBezTo>
                      <a:lnTo>
                        <a:pt x="15296" y="37428"/>
                      </a:lnTo>
                      <a:cubicBezTo>
                        <a:pt x="15293" y="37428"/>
                        <a:pt x="15291" y="37427"/>
                        <a:pt x="15288" y="37427"/>
                      </a:cubicBezTo>
                      <a:cubicBezTo>
                        <a:pt x="15288" y="37461"/>
                        <a:pt x="15255" y="37461"/>
                        <a:pt x="15255" y="37494"/>
                      </a:cubicBezTo>
                      <a:cubicBezTo>
                        <a:pt x="15255" y="37446"/>
                        <a:pt x="15252" y="37399"/>
                        <a:pt x="15247" y="37353"/>
                      </a:cubicBezTo>
                      <a:close/>
                      <a:moveTo>
                        <a:pt x="37024" y="37461"/>
                      </a:moveTo>
                      <a:lnTo>
                        <a:pt x="37024" y="37461"/>
                      </a:lnTo>
                      <a:cubicBezTo>
                        <a:pt x="36922" y="37537"/>
                        <a:pt x="36820" y="37613"/>
                        <a:pt x="36704" y="37659"/>
                      </a:cubicBezTo>
                      <a:lnTo>
                        <a:pt x="36704" y="37659"/>
                      </a:lnTo>
                      <a:cubicBezTo>
                        <a:pt x="36806" y="37589"/>
                        <a:pt x="36913" y="37522"/>
                        <a:pt x="37024" y="37461"/>
                      </a:cubicBezTo>
                      <a:close/>
                      <a:moveTo>
                        <a:pt x="36508" y="37806"/>
                      </a:moveTo>
                      <a:lnTo>
                        <a:pt x="36508" y="37806"/>
                      </a:lnTo>
                      <a:cubicBezTo>
                        <a:pt x="36390" y="37959"/>
                        <a:pt x="36308" y="38032"/>
                        <a:pt x="36226" y="38059"/>
                      </a:cubicBezTo>
                      <a:cubicBezTo>
                        <a:pt x="36315" y="37970"/>
                        <a:pt x="36409" y="37885"/>
                        <a:pt x="36508" y="37806"/>
                      </a:cubicBezTo>
                      <a:close/>
                      <a:moveTo>
                        <a:pt x="22207" y="38185"/>
                      </a:moveTo>
                      <a:cubicBezTo>
                        <a:pt x="22229" y="38185"/>
                        <a:pt x="22250" y="38188"/>
                        <a:pt x="22269" y="38192"/>
                      </a:cubicBezTo>
                      <a:lnTo>
                        <a:pt x="22135" y="38192"/>
                      </a:lnTo>
                      <a:cubicBezTo>
                        <a:pt x="22161" y="38187"/>
                        <a:pt x="22185" y="38185"/>
                        <a:pt x="22207" y="38185"/>
                      </a:cubicBezTo>
                      <a:close/>
                      <a:moveTo>
                        <a:pt x="18809" y="38329"/>
                      </a:moveTo>
                      <a:cubicBezTo>
                        <a:pt x="18812" y="38329"/>
                        <a:pt x="18814" y="38329"/>
                        <a:pt x="18817" y="38329"/>
                      </a:cubicBezTo>
                      <a:lnTo>
                        <a:pt x="18817" y="38329"/>
                      </a:lnTo>
                      <a:lnTo>
                        <a:pt x="18612" y="38391"/>
                      </a:lnTo>
                      <a:cubicBezTo>
                        <a:pt x="18699" y="38348"/>
                        <a:pt x="18760" y="38329"/>
                        <a:pt x="18809" y="38329"/>
                      </a:cubicBezTo>
                      <a:close/>
                      <a:moveTo>
                        <a:pt x="22430" y="38301"/>
                      </a:moveTo>
                      <a:cubicBezTo>
                        <a:pt x="22453" y="38328"/>
                        <a:pt x="22476" y="38358"/>
                        <a:pt x="22500" y="38391"/>
                      </a:cubicBezTo>
                      <a:cubicBezTo>
                        <a:pt x="22470" y="38361"/>
                        <a:pt x="22447" y="38331"/>
                        <a:pt x="22430" y="38301"/>
                      </a:cubicBezTo>
                      <a:close/>
                      <a:moveTo>
                        <a:pt x="18969" y="38429"/>
                      </a:moveTo>
                      <a:cubicBezTo>
                        <a:pt x="19012" y="38483"/>
                        <a:pt x="19061" y="38553"/>
                        <a:pt x="19143" y="38624"/>
                      </a:cubicBezTo>
                      <a:cubicBezTo>
                        <a:pt x="19057" y="38581"/>
                        <a:pt x="18999" y="38510"/>
                        <a:pt x="18969" y="38429"/>
                      </a:cubicBezTo>
                      <a:close/>
                      <a:moveTo>
                        <a:pt x="23535" y="39076"/>
                      </a:moveTo>
                      <a:lnTo>
                        <a:pt x="23497" y="39089"/>
                      </a:lnTo>
                      <a:cubicBezTo>
                        <a:pt x="23511" y="39082"/>
                        <a:pt x="23524" y="39078"/>
                        <a:pt x="23535" y="39076"/>
                      </a:cubicBezTo>
                      <a:close/>
                      <a:moveTo>
                        <a:pt x="28648" y="39056"/>
                      </a:moveTo>
                      <a:cubicBezTo>
                        <a:pt x="28678" y="39056"/>
                        <a:pt x="28708" y="39083"/>
                        <a:pt x="28738" y="39137"/>
                      </a:cubicBezTo>
                      <a:lnTo>
                        <a:pt x="28738" y="39137"/>
                      </a:lnTo>
                      <a:cubicBezTo>
                        <a:pt x="28697" y="39116"/>
                        <a:pt x="28664" y="39088"/>
                        <a:pt x="28648" y="39056"/>
                      </a:cubicBezTo>
                      <a:close/>
                      <a:moveTo>
                        <a:pt x="29045" y="39125"/>
                      </a:moveTo>
                      <a:lnTo>
                        <a:pt x="29045" y="39125"/>
                      </a:lnTo>
                      <a:cubicBezTo>
                        <a:pt x="29012" y="39161"/>
                        <a:pt x="28960" y="39177"/>
                        <a:pt x="28903" y="39177"/>
                      </a:cubicBezTo>
                      <a:cubicBezTo>
                        <a:pt x="28859" y="39177"/>
                        <a:pt x="28812" y="39167"/>
                        <a:pt x="28771" y="39151"/>
                      </a:cubicBezTo>
                      <a:lnTo>
                        <a:pt x="28771" y="39151"/>
                      </a:lnTo>
                      <a:cubicBezTo>
                        <a:pt x="28787" y="39149"/>
                        <a:pt x="28805" y="39148"/>
                        <a:pt x="28822" y="39148"/>
                      </a:cubicBezTo>
                      <a:cubicBezTo>
                        <a:pt x="28862" y="39148"/>
                        <a:pt x="28903" y="39152"/>
                        <a:pt x="28940" y="39152"/>
                      </a:cubicBezTo>
                      <a:cubicBezTo>
                        <a:pt x="28982" y="39152"/>
                        <a:pt x="29020" y="39147"/>
                        <a:pt x="29045" y="39125"/>
                      </a:cubicBezTo>
                      <a:close/>
                      <a:moveTo>
                        <a:pt x="25998" y="39161"/>
                      </a:moveTo>
                      <a:lnTo>
                        <a:pt x="25998" y="39161"/>
                      </a:lnTo>
                      <a:cubicBezTo>
                        <a:pt x="25896" y="39176"/>
                        <a:pt x="25793" y="39189"/>
                        <a:pt x="25691" y="39189"/>
                      </a:cubicBezTo>
                      <a:cubicBezTo>
                        <a:pt x="25800" y="39180"/>
                        <a:pt x="25902" y="39168"/>
                        <a:pt x="25998" y="39161"/>
                      </a:cubicBezTo>
                      <a:close/>
                      <a:moveTo>
                        <a:pt x="23629" y="39140"/>
                      </a:moveTo>
                      <a:lnTo>
                        <a:pt x="23629" y="39140"/>
                      </a:lnTo>
                      <a:cubicBezTo>
                        <a:pt x="23645" y="39165"/>
                        <a:pt x="23660" y="39194"/>
                        <a:pt x="23678" y="39216"/>
                      </a:cubicBezTo>
                      <a:lnTo>
                        <a:pt x="23678" y="39216"/>
                      </a:lnTo>
                      <a:cubicBezTo>
                        <a:pt x="23659" y="39196"/>
                        <a:pt x="23643" y="39170"/>
                        <a:pt x="23629" y="39140"/>
                      </a:cubicBezTo>
                      <a:close/>
                      <a:moveTo>
                        <a:pt x="29081" y="39255"/>
                      </a:moveTo>
                      <a:cubicBezTo>
                        <a:pt x="28975" y="39255"/>
                        <a:pt x="28875" y="39255"/>
                        <a:pt x="28777" y="39258"/>
                      </a:cubicBezTo>
                      <a:lnTo>
                        <a:pt x="28777" y="39258"/>
                      </a:lnTo>
                      <a:lnTo>
                        <a:pt x="28815" y="39255"/>
                      </a:lnTo>
                      <a:close/>
                      <a:moveTo>
                        <a:pt x="26407" y="39196"/>
                      </a:moveTo>
                      <a:cubicBezTo>
                        <a:pt x="26493" y="39226"/>
                        <a:pt x="26575" y="39276"/>
                        <a:pt x="26654" y="39355"/>
                      </a:cubicBezTo>
                      <a:cubicBezTo>
                        <a:pt x="26541" y="39327"/>
                        <a:pt x="26451" y="39274"/>
                        <a:pt x="26407" y="39196"/>
                      </a:cubicBezTo>
                      <a:close/>
                      <a:moveTo>
                        <a:pt x="24527" y="39521"/>
                      </a:moveTo>
                      <a:cubicBezTo>
                        <a:pt x="24494" y="39721"/>
                        <a:pt x="24428" y="39721"/>
                        <a:pt x="24328" y="39721"/>
                      </a:cubicBezTo>
                      <a:cubicBezTo>
                        <a:pt x="24428" y="39721"/>
                        <a:pt x="24494" y="39687"/>
                        <a:pt x="24527" y="39521"/>
                      </a:cubicBezTo>
                      <a:close/>
                      <a:moveTo>
                        <a:pt x="21669" y="39852"/>
                      </a:moveTo>
                      <a:cubicBezTo>
                        <a:pt x="21685" y="39930"/>
                        <a:pt x="21727" y="39999"/>
                        <a:pt x="21783" y="40043"/>
                      </a:cubicBezTo>
                      <a:lnTo>
                        <a:pt x="21783" y="40043"/>
                      </a:lnTo>
                      <a:lnTo>
                        <a:pt x="21669" y="39986"/>
                      </a:lnTo>
                      <a:lnTo>
                        <a:pt x="21669" y="39852"/>
                      </a:lnTo>
                      <a:close/>
                      <a:moveTo>
                        <a:pt x="19298" y="1"/>
                      </a:moveTo>
                      <a:cubicBezTo>
                        <a:pt x="17308" y="1"/>
                        <a:pt x="14841" y="927"/>
                        <a:pt x="13228" y="1966"/>
                      </a:cubicBezTo>
                      <a:cubicBezTo>
                        <a:pt x="14158" y="1734"/>
                        <a:pt x="14923" y="1202"/>
                        <a:pt x="15787" y="1036"/>
                      </a:cubicBezTo>
                      <a:lnTo>
                        <a:pt x="15787" y="1036"/>
                      </a:lnTo>
                      <a:cubicBezTo>
                        <a:pt x="16451" y="1567"/>
                        <a:pt x="12762" y="2697"/>
                        <a:pt x="12596" y="3229"/>
                      </a:cubicBezTo>
                      <a:cubicBezTo>
                        <a:pt x="11566" y="4392"/>
                        <a:pt x="5850" y="8513"/>
                        <a:pt x="7977" y="8879"/>
                      </a:cubicBezTo>
                      <a:cubicBezTo>
                        <a:pt x="6946" y="10175"/>
                        <a:pt x="6082" y="11604"/>
                        <a:pt x="5451" y="13133"/>
                      </a:cubicBezTo>
                      <a:cubicBezTo>
                        <a:pt x="5204" y="13573"/>
                        <a:pt x="4411" y="13899"/>
                        <a:pt x="4388" y="14468"/>
                      </a:cubicBezTo>
                      <a:lnTo>
                        <a:pt x="4388" y="14468"/>
                      </a:lnTo>
                      <a:cubicBezTo>
                        <a:pt x="4381" y="14424"/>
                        <a:pt x="4379" y="14377"/>
                        <a:pt x="4387" y="14329"/>
                      </a:cubicBezTo>
                      <a:lnTo>
                        <a:pt x="4387" y="14329"/>
                      </a:lnTo>
                      <a:cubicBezTo>
                        <a:pt x="4316" y="14401"/>
                        <a:pt x="4261" y="14611"/>
                        <a:pt x="4199" y="14611"/>
                      </a:cubicBezTo>
                      <a:cubicBezTo>
                        <a:pt x="4175" y="14611"/>
                        <a:pt x="4149" y="14579"/>
                        <a:pt x="4121" y="14496"/>
                      </a:cubicBezTo>
                      <a:cubicBezTo>
                        <a:pt x="3951" y="14347"/>
                        <a:pt x="3828" y="14287"/>
                        <a:pt x="3734" y="14287"/>
                      </a:cubicBezTo>
                      <a:cubicBezTo>
                        <a:pt x="3390" y="14287"/>
                        <a:pt x="3450" y="15096"/>
                        <a:pt x="3058" y="15227"/>
                      </a:cubicBezTo>
                      <a:cubicBezTo>
                        <a:pt x="3031" y="15238"/>
                        <a:pt x="3000" y="15241"/>
                        <a:pt x="2967" y="15241"/>
                      </a:cubicBezTo>
                      <a:cubicBezTo>
                        <a:pt x="2893" y="15241"/>
                        <a:pt x="2808" y="15222"/>
                        <a:pt x="2730" y="15222"/>
                      </a:cubicBezTo>
                      <a:cubicBezTo>
                        <a:pt x="2630" y="15222"/>
                        <a:pt x="2540" y="15253"/>
                        <a:pt x="2493" y="15393"/>
                      </a:cubicBezTo>
                      <a:cubicBezTo>
                        <a:pt x="1795" y="15725"/>
                        <a:pt x="1197" y="17088"/>
                        <a:pt x="1130" y="17753"/>
                      </a:cubicBezTo>
                      <a:cubicBezTo>
                        <a:pt x="1496" y="18384"/>
                        <a:pt x="133" y="19082"/>
                        <a:pt x="831" y="19248"/>
                      </a:cubicBezTo>
                      <a:cubicBezTo>
                        <a:pt x="931" y="19713"/>
                        <a:pt x="864" y="20179"/>
                        <a:pt x="732" y="20611"/>
                      </a:cubicBezTo>
                      <a:cubicBezTo>
                        <a:pt x="1263" y="21143"/>
                        <a:pt x="0" y="20810"/>
                        <a:pt x="1197" y="21973"/>
                      </a:cubicBezTo>
                      <a:cubicBezTo>
                        <a:pt x="1729" y="23934"/>
                        <a:pt x="2194" y="26294"/>
                        <a:pt x="3523" y="28255"/>
                      </a:cubicBezTo>
                      <a:lnTo>
                        <a:pt x="3357" y="28055"/>
                      </a:lnTo>
                      <a:lnTo>
                        <a:pt x="3357" y="28055"/>
                      </a:lnTo>
                      <a:cubicBezTo>
                        <a:pt x="3324" y="28554"/>
                        <a:pt x="3789" y="28753"/>
                        <a:pt x="4055" y="29052"/>
                      </a:cubicBezTo>
                      <a:cubicBezTo>
                        <a:pt x="3922" y="29218"/>
                        <a:pt x="4088" y="29318"/>
                        <a:pt x="4188" y="29318"/>
                      </a:cubicBezTo>
                      <a:cubicBezTo>
                        <a:pt x="4208" y="29325"/>
                        <a:pt x="4223" y="29328"/>
                        <a:pt x="4236" y="29328"/>
                      </a:cubicBezTo>
                      <a:cubicBezTo>
                        <a:pt x="4345" y="29328"/>
                        <a:pt x="4171" y="29086"/>
                        <a:pt x="4321" y="29086"/>
                      </a:cubicBezTo>
                      <a:cubicBezTo>
                        <a:pt x="4753" y="30016"/>
                        <a:pt x="5351" y="30814"/>
                        <a:pt x="6149" y="31445"/>
                      </a:cubicBezTo>
                      <a:cubicBezTo>
                        <a:pt x="6248" y="32110"/>
                        <a:pt x="6847" y="32376"/>
                        <a:pt x="7312" y="32841"/>
                      </a:cubicBezTo>
                      <a:cubicBezTo>
                        <a:pt x="7975" y="33331"/>
                        <a:pt x="8414" y="34598"/>
                        <a:pt x="9278" y="34598"/>
                      </a:cubicBezTo>
                      <a:cubicBezTo>
                        <a:pt x="9410" y="34598"/>
                        <a:pt x="9551" y="34569"/>
                        <a:pt x="9705" y="34503"/>
                      </a:cubicBezTo>
                      <a:cubicBezTo>
                        <a:pt x="9838" y="35001"/>
                        <a:pt x="10403" y="34503"/>
                        <a:pt x="9871" y="35101"/>
                      </a:cubicBezTo>
                      <a:cubicBezTo>
                        <a:pt x="9992" y="35017"/>
                        <a:pt x="10107" y="34988"/>
                        <a:pt x="10220" y="34988"/>
                      </a:cubicBezTo>
                      <a:cubicBezTo>
                        <a:pt x="10480" y="34988"/>
                        <a:pt x="10728" y="35142"/>
                        <a:pt x="10999" y="35142"/>
                      </a:cubicBezTo>
                      <a:cubicBezTo>
                        <a:pt x="11033" y="35142"/>
                        <a:pt x="11066" y="35139"/>
                        <a:pt x="11101" y="35134"/>
                      </a:cubicBezTo>
                      <a:lnTo>
                        <a:pt x="11101" y="35134"/>
                      </a:lnTo>
                      <a:cubicBezTo>
                        <a:pt x="9937" y="35433"/>
                        <a:pt x="12762" y="35965"/>
                        <a:pt x="12762" y="36497"/>
                      </a:cubicBezTo>
                      <a:cubicBezTo>
                        <a:pt x="12829" y="36829"/>
                        <a:pt x="13460" y="36696"/>
                        <a:pt x="13327" y="37029"/>
                      </a:cubicBezTo>
                      <a:cubicBezTo>
                        <a:pt x="13294" y="37128"/>
                        <a:pt x="13494" y="37261"/>
                        <a:pt x="13560" y="37261"/>
                      </a:cubicBezTo>
                      <a:cubicBezTo>
                        <a:pt x="13584" y="37267"/>
                        <a:pt x="13604" y="37270"/>
                        <a:pt x="13620" y="37270"/>
                      </a:cubicBezTo>
                      <a:cubicBezTo>
                        <a:pt x="13761" y="37270"/>
                        <a:pt x="13598" y="37053"/>
                        <a:pt x="13783" y="37053"/>
                      </a:cubicBezTo>
                      <a:cubicBezTo>
                        <a:pt x="13803" y="37053"/>
                        <a:pt x="13829" y="37056"/>
                        <a:pt x="13859" y="37062"/>
                      </a:cubicBezTo>
                      <a:cubicBezTo>
                        <a:pt x="13859" y="37229"/>
                        <a:pt x="13906" y="37303"/>
                        <a:pt x="14019" y="37303"/>
                      </a:cubicBezTo>
                      <a:cubicBezTo>
                        <a:pt x="14040" y="37303"/>
                        <a:pt x="14065" y="37300"/>
                        <a:pt x="14092" y="37294"/>
                      </a:cubicBezTo>
                      <a:cubicBezTo>
                        <a:pt x="14130" y="37485"/>
                        <a:pt x="14179" y="37556"/>
                        <a:pt x="14252" y="37556"/>
                      </a:cubicBezTo>
                      <a:cubicBezTo>
                        <a:pt x="14306" y="37556"/>
                        <a:pt x="14373" y="37517"/>
                        <a:pt x="14457" y="37461"/>
                      </a:cubicBezTo>
                      <a:cubicBezTo>
                        <a:pt x="14657" y="38358"/>
                        <a:pt x="15554" y="37992"/>
                        <a:pt x="16053" y="38591"/>
                      </a:cubicBezTo>
                      <a:cubicBezTo>
                        <a:pt x="17016" y="39654"/>
                        <a:pt x="18878" y="39654"/>
                        <a:pt x="20340" y="40219"/>
                      </a:cubicBezTo>
                      <a:cubicBezTo>
                        <a:pt x="20732" y="40271"/>
                        <a:pt x="21001" y="40468"/>
                        <a:pt x="21325" y="40468"/>
                      </a:cubicBezTo>
                      <a:cubicBezTo>
                        <a:pt x="21413" y="40468"/>
                        <a:pt x="21504" y="40454"/>
                        <a:pt x="21603" y="40418"/>
                      </a:cubicBezTo>
                      <a:cubicBezTo>
                        <a:pt x="22064" y="40580"/>
                        <a:pt x="22557" y="40645"/>
                        <a:pt x="23064" y="40645"/>
                      </a:cubicBezTo>
                      <a:cubicBezTo>
                        <a:pt x="24019" y="40645"/>
                        <a:pt x="25023" y="40413"/>
                        <a:pt x="25956" y="40153"/>
                      </a:cubicBezTo>
                      <a:lnTo>
                        <a:pt x="25956" y="40153"/>
                      </a:lnTo>
                      <a:cubicBezTo>
                        <a:pt x="26355" y="40252"/>
                        <a:pt x="25890" y="40319"/>
                        <a:pt x="25923" y="40485"/>
                      </a:cubicBezTo>
                      <a:cubicBezTo>
                        <a:pt x="25999" y="40517"/>
                        <a:pt x="26141" y="40539"/>
                        <a:pt x="26289" y="40539"/>
                      </a:cubicBezTo>
                      <a:cubicBezTo>
                        <a:pt x="26598" y="40539"/>
                        <a:pt x="26934" y="40444"/>
                        <a:pt x="26754" y="40153"/>
                      </a:cubicBezTo>
                      <a:lnTo>
                        <a:pt x="26754" y="40153"/>
                      </a:lnTo>
                      <a:cubicBezTo>
                        <a:pt x="26912" y="40378"/>
                        <a:pt x="27178" y="40512"/>
                        <a:pt x="27446" y="40512"/>
                      </a:cubicBezTo>
                      <a:cubicBezTo>
                        <a:pt x="27573" y="40512"/>
                        <a:pt x="27700" y="40482"/>
                        <a:pt x="27818" y="40418"/>
                      </a:cubicBezTo>
                      <a:cubicBezTo>
                        <a:pt x="26355" y="39787"/>
                        <a:pt x="29313" y="39721"/>
                        <a:pt x="30044" y="39521"/>
                      </a:cubicBezTo>
                      <a:cubicBezTo>
                        <a:pt x="30217" y="39636"/>
                        <a:pt x="30374" y="39683"/>
                        <a:pt x="30520" y="39683"/>
                      </a:cubicBezTo>
                      <a:cubicBezTo>
                        <a:pt x="30826" y="39683"/>
                        <a:pt x="31085" y="39479"/>
                        <a:pt x="31339" y="39271"/>
                      </a:cubicBezTo>
                      <a:lnTo>
                        <a:pt x="31339" y="39271"/>
                      </a:lnTo>
                      <a:cubicBezTo>
                        <a:pt x="31277" y="39339"/>
                        <a:pt x="31222" y="39412"/>
                        <a:pt x="31174" y="39488"/>
                      </a:cubicBezTo>
                      <a:cubicBezTo>
                        <a:pt x="34465" y="38159"/>
                        <a:pt x="38619" y="38657"/>
                        <a:pt x="40812" y="35467"/>
                      </a:cubicBezTo>
                      <a:cubicBezTo>
                        <a:pt x="41211" y="35267"/>
                        <a:pt x="41809" y="35201"/>
                        <a:pt x="41710" y="34569"/>
                      </a:cubicBezTo>
                      <a:cubicBezTo>
                        <a:pt x="42108" y="34370"/>
                        <a:pt x="42241" y="33572"/>
                        <a:pt x="42474" y="33140"/>
                      </a:cubicBezTo>
                      <a:cubicBezTo>
                        <a:pt x="42474" y="33173"/>
                        <a:pt x="42474" y="33173"/>
                        <a:pt x="42474" y="33207"/>
                      </a:cubicBezTo>
                      <a:cubicBezTo>
                        <a:pt x="43105" y="32110"/>
                        <a:pt x="43637" y="30947"/>
                        <a:pt x="44136" y="29783"/>
                      </a:cubicBezTo>
                      <a:cubicBezTo>
                        <a:pt x="46329" y="25962"/>
                        <a:pt x="46562" y="21442"/>
                        <a:pt x="46362" y="17121"/>
                      </a:cubicBezTo>
                      <a:cubicBezTo>
                        <a:pt x="46396" y="10740"/>
                        <a:pt x="40812" y="6353"/>
                        <a:pt x="36027" y="3096"/>
                      </a:cubicBezTo>
                      <a:lnTo>
                        <a:pt x="36159" y="3096"/>
                      </a:lnTo>
                      <a:cubicBezTo>
                        <a:pt x="31806" y="404"/>
                        <a:pt x="25092" y="205"/>
                        <a:pt x="20506" y="138"/>
                      </a:cubicBezTo>
                      <a:cubicBezTo>
                        <a:pt x="20135" y="44"/>
                        <a:pt x="19728" y="1"/>
                        <a:pt x="19298"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4503750" y="5042225"/>
                  <a:ext cx="5850" cy="4200"/>
                </a:xfrm>
                <a:custGeom>
                  <a:avLst/>
                  <a:gdLst/>
                  <a:ahLst/>
                  <a:cxnLst/>
                  <a:rect l="l" t="t" r="r" b="b"/>
                  <a:pathLst>
                    <a:path w="234" h="168" extrusionOk="0">
                      <a:moveTo>
                        <a:pt x="134" y="1"/>
                      </a:moveTo>
                      <a:cubicBezTo>
                        <a:pt x="1" y="1"/>
                        <a:pt x="34" y="134"/>
                        <a:pt x="134" y="167"/>
                      </a:cubicBezTo>
                      <a:cubicBezTo>
                        <a:pt x="233" y="101"/>
                        <a:pt x="233" y="34"/>
                        <a:pt x="134"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4443825" y="4392550"/>
                  <a:ext cx="23275" cy="23850"/>
                </a:xfrm>
                <a:custGeom>
                  <a:avLst/>
                  <a:gdLst/>
                  <a:ahLst/>
                  <a:cxnLst/>
                  <a:rect l="l" t="t" r="r" b="b"/>
                  <a:pathLst>
                    <a:path w="931" h="954" extrusionOk="0">
                      <a:moveTo>
                        <a:pt x="738" y="0"/>
                      </a:moveTo>
                      <a:cubicBezTo>
                        <a:pt x="708" y="0"/>
                        <a:pt x="665" y="10"/>
                        <a:pt x="603" y="32"/>
                      </a:cubicBezTo>
                      <a:cubicBezTo>
                        <a:pt x="302" y="379"/>
                        <a:pt x="1" y="953"/>
                        <a:pt x="139" y="953"/>
                      </a:cubicBezTo>
                      <a:cubicBezTo>
                        <a:pt x="199" y="953"/>
                        <a:pt x="342" y="845"/>
                        <a:pt x="603" y="564"/>
                      </a:cubicBezTo>
                      <a:cubicBezTo>
                        <a:pt x="517" y="419"/>
                        <a:pt x="930" y="0"/>
                        <a:pt x="738"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4443100" y="4420750"/>
                  <a:ext cx="7500" cy="8325"/>
                </a:xfrm>
                <a:custGeom>
                  <a:avLst/>
                  <a:gdLst/>
                  <a:ahLst/>
                  <a:cxnLst/>
                  <a:rect l="l" t="t" r="r" b="b"/>
                  <a:pathLst>
                    <a:path w="300" h="333" extrusionOk="0">
                      <a:moveTo>
                        <a:pt x="267" y="1"/>
                      </a:moveTo>
                      <a:lnTo>
                        <a:pt x="267" y="1"/>
                      </a:lnTo>
                      <a:cubicBezTo>
                        <a:pt x="100" y="34"/>
                        <a:pt x="34" y="100"/>
                        <a:pt x="1" y="333"/>
                      </a:cubicBezTo>
                      <a:cubicBezTo>
                        <a:pt x="167" y="233"/>
                        <a:pt x="300" y="200"/>
                        <a:pt x="267"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4422325" y="4458150"/>
                  <a:ext cx="6725" cy="4700"/>
                </a:xfrm>
                <a:custGeom>
                  <a:avLst/>
                  <a:gdLst/>
                  <a:ahLst/>
                  <a:cxnLst/>
                  <a:rect l="l" t="t" r="r" b="b"/>
                  <a:pathLst>
                    <a:path w="269" h="188" extrusionOk="0">
                      <a:moveTo>
                        <a:pt x="101" y="0"/>
                      </a:moveTo>
                      <a:lnTo>
                        <a:pt x="101" y="0"/>
                      </a:lnTo>
                      <a:cubicBezTo>
                        <a:pt x="67" y="33"/>
                        <a:pt x="1" y="67"/>
                        <a:pt x="1" y="100"/>
                      </a:cubicBezTo>
                      <a:cubicBezTo>
                        <a:pt x="1" y="164"/>
                        <a:pt x="26" y="188"/>
                        <a:pt x="58" y="188"/>
                      </a:cubicBezTo>
                      <a:cubicBezTo>
                        <a:pt x="141" y="188"/>
                        <a:pt x="269" y="24"/>
                        <a:pt x="101"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4400725" y="4479950"/>
                  <a:ext cx="5350" cy="3625"/>
                </a:xfrm>
                <a:custGeom>
                  <a:avLst/>
                  <a:gdLst/>
                  <a:ahLst/>
                  <a:cxnLst/>
                  <a:rect l="l" t="t" r="r" b="b"/>
                  <a:pathLst>
                    <a:path w="214" h="145" extrusionOk="0">
                      <a:moveTo>
                        <a:pt x="172" y="1"/>
                      </a:moveTo>
                      <a:cubicBezTo>
                        <a:pt x="131" y="1"/>
                        <a:pt x="60" y="52"/>
                        <a:pt x="1" y="92"/>
                      </a:cubicBezTo>
                      <a:cubicBezTo>
                        <a:pt x="27" y="131"/>
                        <a:pt x="53" y="145"/>
                        <a:pt x="79" y="145"/>
                      </a:cubicBezTo>
                      <a:cubicBezTo>
                        <a:pt x="119" y="145"/>
                        <a:pt x="160" y="112"/>
                        <a:pt x="200" y="92"/>
                      </a:cubicBezTo>
                      <a:cubicBezTo>
                        <a:pt x="214" y="25"/>
                        <a:pt x="200" y="1"/>
                        <a:pt x="172"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4619250" y="4286150"/>
                  <a:ext cx="9150" cy="10000"/>
                </a:xfrm>
                <a:custGeom>
                  <a:avLst/>
                  <a:gdLst/>
                  <a:ahLst/>
                  <a:cxnLst/>
                  <a:rect l="l" t="t" r="r" b="b"/>
                  <a:pathLst>
                    <a:path w="366" h="400" extrusionOk="0">
                      <a:moveTo>
                        <a:pt x="366" y="1"/>
                      </a:moveTo>
                      <a:lnTo>
                        <a:pt x="366" y="1"/>
                      </a:lnTo>
                      <a:cubicBezTo>
                        <a:pt x="167" y="67"/>
                        <a:pt x="34" y="134"/>
                        <a:pt x="0" y="399"/>
                      </a:cubicBezTo>
                      <a:cubicBezTo>
                        <a:pt x="266" y="333"/>
                        <a:pt x="366" y="233"/>
                        <a:pt x="366"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9" name="Google Shape;79;p2"/>
            <p:cNvGrpSpPr/>
            <p:nvPr/>
          </p:nvGrpSpPr>
          <p:grpSpPr>
            <a:xfrm rot="2440891">
              <a:off x="8538615" y="4397981"/>
              <a:ext cx="424318" cy="323249"/>
              <a:chOff x="2213900" y="503525"/>
              <a:chExt cx="1369275" cy="1043125"/>
            </a:xfrm>
          </p:grpSpPr>
          <p:sp>
            <p:nvSpPr>
              <p:cNvPr id="80" name="Google Shape;80;p2"/>
              <p:cNvSpPr/>
              <p:nvPr/>
            </p:nvSpPr>
            <p:spPr>
              <a:xfrm>
                <a:off x="2213900" y="503525"/>
                <a:ext cx="1369275" cy="1043125"/>
              </a:xfrm>
              <a:custGeom>
                <a:avLst/>
                <a:gdLst/>
                <a:ahLst/>
                <a:cxnLst/>
                <a:rect l="l" t="t" r="r" b="b"/>
                <a:pathLst>
                  <a:path w="54771" h="41725" extrusionOk="0">
                    <a:moveTo>
                      <a:pt x="11962" y="12574"/>
                    </a:moveTo>
                    <a:lnTo>
                      <a:pt x="11962" y="12574"/>
                    </a:lnTo>
                    <a:cubicBezTo>
                      <a:pt x="11950" y="12618"/>
                      <a:pt x="11909" y="12685"/>
                      <a:pt x="11859" y="12727"/>
                    </a:cubicBezTo>
                    <a:lnTo>
                      <a:pt x="11859" y="12727"/>
                    </a:lnTo>
                    <a:cubicBezTo>
                      <a:pt x="11896" y="12667"/>
                      <a:pt x="11948" y="12620"/>
                      <a:pt x="11962" y="12574"/>
                    </a:cubicBezTo>
                    <a:close/>
                    <a:moveTo>
                      <a:pt x="11732" y="12751"/>
                    </a:moveTo>
                    <a:lnTo>
                      <a:pt x="11772" y="12765"/>
                    </a:lnTo>
                    <a:lnTo>
                      <a:pt x="11772" y="12765"/>
                    </a:lnTo>
                    <a:cubicBezTo>
                      <a:pt x="11759" y="12764"/>
                      <a:pt x="11745" y="12760"/>
                      <a:pt x="11732" y="12751"/>
                    </a:cubicBezTo>
                    <a:close/>
                    <a:moveTo>
                      <a:pt x="44634" y="19166"/>
                    </a:moveTo>
                    <a:cubicBezTo>
                      <a:pt x="44620" y="19205"/>
                      <a:pt x="44599" y="19242"/>
                      <a:pt x="44575" y="19274"/>
                    </a:cubicBezTo>
                    <a:lnTo>
                      <a:pt x="44575" y="19274"/>
                    </a:lnTo>
                    <a:cubicBezTo>
                      <a:pt x="44598" y="19238"/>
                      <a:pt x="44616" y="19202"/>
                      <a:pt x="44634" y="19166"/>
                    </a:cubicBezTo>
                    <a:close/>
                    <a:moveTo>
                      <a:pt x="23806" y="0"/>
                    </a:moveTo>
                    <a:cubicBezTo>
                      <a:pt x="22001" y="0"/>
                      <a:pt x="20253" y="485"/>
                      <a:pt x="18612" y="1817"/>
                    </a:cubicBezTo>
                    <a:cubicBezTo>
                      <a:pt x="14026" y="3512"/>
                      <a:pt x="12796" y="8863"/>
                      <a:pt x="10735" y="12785"/>
                    </a:cubicBezTo>
                    <a:cubicBezTo>
                      <a:pt x="6780" y="17271"/>
                      <a:pt x="1" y="23353"/>
                      <a:pt x="1995" y="29701"/>
                    </a:cubicBezTo>
                    <a:cubicBezTo>
                      <a:pt x="2560" y="30798"/>
                      <a:pt x="1928" y="32459"/>
                      <a:pt x="2393" y="33789"/>
                    </a:cubicBezTo>
                    <a:cubicBezTo>
                      <a:pt x="4454" y="35251"/>
                      <a:pt x="4687" y="37943"/>
                      <a:pt x="6913" y="39339"/>
                    </a:cubicBezTo>
                    <a:cubicBezTo>
                      <a:pt x="7276" y="39312"/>
                      <a:pt x="7616" y="39253"/>
                      <a:pt x="7931" y="39253"/>
                    </a:cubicBezTo>
                    <a:cubicBezTo>
                      <a:pt x="8395" y="39253"/>
                      <a:pt x="8803" y="39382"/>
                      <a:pt x="9140" y="39937"/>
                    </a:cubicBezTo>
                    <a:cubicBezTo>
                      <a:pt x="10799" y="41299"/>
                      <a:pt x="12814" y="41725"/>
                      <a:pt x="14908" y="41725"/>
                    </a:cubicBezTo>
                    <a:cubicBezTo>
                      <a:pt x="17515" y="41725"/>
                      <a:pt x="20245" y="41066"/>
                      <a:pt x="22567" y="40735"/>
                    </a:cubicBezTo>
                    <a:cubicBezTo>
                      <a:pt x="28383" y="38973"/>
                      <a:pt x="34531" y="40070"/>
                      <a:pt x="40447" y="38940"/>
                    </a:cubicBezTo>
                    <a:cubicBezTo>
                      <a:pt x="45598" y="37112"/>
                      <a:pt x="51315" y="35450"/>
                      <a:pt x="52976" y="29933"/>
                    </a:cubicBezTo>
                    <a:cubicBezTo>
                      <a:pt x="52411" y="28205"/>
                      <a:pt x="54405" y="27408"/>
                      <a:pt x="54638" y="25979"/>
                    </a:cubicBezTo>
                    <a:cubicBezTo>
                      <a:pt x="54705" y="24516"/>
                      <a:pt x="54239" y="23054"/>
                      <a:pt x="54306" y="21625"/>
                    </a:cubicBezTo>
                    <a:cubicBezTo>
                      <a:pt x="54771" y="20495"/>
                      <a:pt x="53375" y="19996"/>
                      <a:pt x="53375" y="18800"/>
                    </a:cubicBezTo>
                    <a:cubicBezTo>
                      <a:pt x="51747" y="10824"/>
                      <a:pt x="45897" y="4409"/>
                      <a:pt x="37921" y="3446"/>
                    </a:cubicBezTo>
                    <a:cubicBezTo>
                      <a:pt x="33365" y="3136"/>
                      <a:pt x="28398" y="0"/>
                      <a:pt x="23806"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2"/>
              <p:cNvSpPr/>
              <p:nvPr/>
            </p:nvSpPr>
            <p:spPr>
              <a:xfrm>
                <a:off x="2366250" y="635956"/>
                <a:ext cx="1021616" cy="778276"/>
              </a:xfrm>
              <a:custGeom>
                <a:avLst/>
                <a:gdLst/>
                <a:ahLst/>
                <a:cxnLst/>
                <a:rect l="l" t="t" r="r" b="b"/>
                <a:pathLst>
                  <a:path w="54771" h="41725" extrusionOk="0">
                    <a:moveTo>
                      <a:pt x="11962" y="12574"/>
                    </a:moveTo>
                    <a:lnTo>
                      <a:pt x="11962" y="12574"/>
                    </a:lnTo>
                    <a:cubicBezTo>
                      <a:pt x="11950" y="12618"/>
                      <a:pt x="11909" y="12685"/>
                      <a:pt x="11859" y="12727"/>
                    </a:cubicBezTo>
                    <a:lnTo>
                      <a:pt x="11859" y="12727"/>
                    </a:lnTo>
                    <a:cubicBezTo>
                      <a:pt x="11896" y="12667"/>
                      <a:pt x="11948" y="12620"/>
                      <a:pt x="11962" y="12574"/>
                    </a:cubicBezTo>
                    <a:close/>
                    <a:moveTo>
                      <a:pt x="11732" y="12751"/>
                    </a:moveTo>
                    <a:lnTo>
                      <a:pt x="11772" y="12765"/>
                    </a:lnTo>
                    <a:lnTo>
                      <a:pt x="11772" y="12765"/>
                    </a:lnTo>
                    <a:cubicBezTo>
                      <a:pt x="11759" y="12764"/>
                      <a:pt x="11745" y="12760"/>
                      <a:pt x="11732" y="12751"/>
                    </a:cubicBezTo>
                    <a:close/>
                    <a:moveTo>
                      <a:pt x="44634" y="19166"/>
                    </a:moveTo>
                    <a:cubicBezTo>
                      <a:pt x="44620" y="19205"/>
                      <a:pt x="44599" y="19242"/>
                      <a:pt x="44575" y="19274"/>
                    </a:cubicBezTo>
                    <a:lnTo>
                      <a:pt x="44575" y="19274"/>
                    </a:lnTo>
                    <a:cubicBezTo>
                      <a:pt x="44598" y="19238"/>
                      <a:pt x="44616" y="19202"/>
                      <a:pt x="44634" y="19166"/>
                    </a:cubicBezTo>
                    <a:close/>
                    <a:moveTo>
                      <a:pt x="23806" y="0"/>
                    </a:moveTo>
                    <a:cubicBezTo>
                      <a:pt x="22001" y="0"/>
                      <a:pt x="20253" y="485"/>
                      <a:pt x="18612" y="1817"/>
                    </a:cubicBezTo>
                    <a:cubicBezTo>
                      <a:pt x="14026" y="3512"/>
                      <a:pt x="12796" y="8863"/>
                      <a:pt x="10735" y="12785"/>
                    </a:cubicBezTo>
                    <a:cubicBezTo>
                      <a:pt x="6780" y="17271"/>
                      <a:pt x="1" y="23353"/>
                      <a:pt x="1995" y="29701"/>
                    </a:cubicBezTo>
                    <a:cubicBezTo>
                      <a:pt x="2560" y="30798"/>
                      <a:pt x="1928" y="32459"/>
                      <a:pt x="2393" y="33789"/>
                    </a:cubicBezTo>
                    <a:cubicBezTo>
                      <a:pt x="4454" y="35251"/>
                      <a:pt x="4687" y="37943"/>
                      <a:pt x="6913" y="39339"/>
                    </a:cubicBezTo>
                    <a:cubicBezTo>
                      <a:pt x="7276" y="39312"/>
                      <a:pt x="7616" y="39253"/>
                      <a:pt x="7931" y="39253"/>
                    </a:cubicBezTo>
                    <a:cubicBezTo>
                      <a:pt x="8395" y="39253"/>
                      <a:pt x="8803" y="39382"/>
                      <a:pt x="9140" y="39937"/>
                    </a:cubicBezTo>
                    <a:cubicBezTo>
                      <a:pt x="10799" y="41299"/>
                      <a:pt x="12814" y="41725"/>
                      <a:pt x="14908" y="41725"/>
                    </a:cubicBezTo>
                    <a:cubicBezTo>
                      <a:pt x="17515" y="41725"/>
                      <a:pt x="20245" y="41066"/>
                      <a:pt x="22567" y="40735"/>
                    </a:cubicBezTo>
                    <a:cubicBezTo>
                      <a:pt x="28383" y="38973"/>
                      <a:pt x="34531" y="40070"/>
                      <a:pt x="40447" y="38940"/>
                    </a:cubicBezTo>
                    <a:cubicBezTo>
                      <a:pt x="45598" y="37112"/>
                      <a:pt x="51315" y="35450"/>
                      <a:pt x="52976" y="29933"/>
                    </a:cubicBezTo>
                    <a:cubicBezTo>
                      <a:pt x="52411" y="28205"/>
                      <a:pt x="54405" y="27408"/>
                      <a:pt x="54638" y="25979"/>
                    </a:cubicBezTo>
                    <a:cubicBezTo>
                      <a:pt x="54705" y="24516"/>
                      <a:pt x="54239" y="23054"/>
                      <a:pt x="54306" y="21625"/>
                    </a:cubicBezTo>
                    <a:cubicBezTo>
                      <a:pt x="54771" y="20495"/>
                      <a:pt x="53375" y="19996"/>
                      <a:pt x="53375" y="18800"/>
                    </a:cubicBezTo>
                    <a:cubicBezTo>
                      <a:pt x="51747" y="10824"/>
                      <a:pt x="45897" y="4409"/>
                      <a:pt x="37921" y="3446"/>
                    </a:cubicBezTo>
                    <a:cubicBezTo>
                      <a:pt x="33365" y="3136"/>
                      <a:pt x="28398" y="0"/>
                      <a:pt x="23806"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2" name="Google Shape;82;p2"/>
            <p:cNvGrpSpPr/>
            <p:nvPr/>
          </p:nvGrpSpPr>
          <p:grpSpPr>
            <a:xfrm rot="-1200124">
              <a:off x="6478829" y="4689219"/>
              <a:ext cx="424328" cy="323257"/>
              <a:chOff x="2213900" y="503525"/>
              <a:chExt cx="1369275" cy="1043125"/>
            </a:xfrm>
          </p:grpSpPr>
          <p:sp>
            <p:nvSpPr>
              <p:cNvPr id="83" name="Google Shape;83;p2"/>
              <p:cNvSpPr/>
              <p:nvPr/>
            </p:nvSpPr>
            <p:spPr>
              <a:xfrm>
                <a:off x="2213900" y="503525"/>
                <a:ext cx="1369275" cy="1043125"/>
              </a:xfrm>
              <a:custGeom>
                <a:avLst/>
                <a:gdLst/>
                <a:ahLst/>
                <a:cxnLst/>
                <a:rect l="l" t="t" r="r" b="b"/>
                <a:pathLst>
                  <a:path w="54771" h="41725" extrusionOk="0">
                    <a:moveTo>
                      <a:pt x="11962" y="12574"/>
                    </a:moveTo>
                    <a:lnTo>
                      <a:pt x="11962" y="12574"/>
                    </a:lnTo>
                    <a:cubicBezTo>
                      <a:pt x="11950" y="12618"/>
                      <a:pt x="11909" y="12685"/>
                      <a:pt x="11859" y="12727"/>
                    </a:cubicBezTo>
                    <a:lnTo>
                      <a:pt x="11859" y="12727"/>
                    </a:lnTo>
                    <a:cubicBezTo>
                      <a:pt x="11896" y="12667"/>
                      <a:pt x="11948" y="12620"/>
                      <a:pt x="11962" y="12574"/>
                    </a:cubicBezTo>
                    <a:close/>
                    <a:moveTo>
                      <a:pt x="11732" y="12751"/>
                    </a:moveTo>
                    <a:lnTo>
                      <a:pt x="11772" y="12765"/>
                    </a:lnTo>
                    <a:lnTo>
                      <a:pt x="11772" y="12765"/>
                    </a:lnTo>
                    <a:cubicBezTo>
                      <a:pt x="11759" y="12764"/>
                      <a:pt x="11745" y="12760"/>
                      <a:pt x="11732" y="12751"/>
                    </a:cubicBezTo>
                    <a:close/>
                    <a:moveTo>
                      <a:pt x="44634" y="19166"/>
                    </a:moveTo>
                    <a:cubicBezTo>
                      <a:pt x="44620" y="19205"/>
                      <a:pt x="44599" y="19242"/>
                      <a:pt x="44575" y="19274"/>
                    </a:cubicBezTo>
                    <a:lnTo>
                      <a:pt x="44575" y="19274"/>
                    </a:lnTo>
                    <a:cubicBezTo>
                      <a:pt x="44598" y="19238"/>
                      <a:pt x="44616" y="19202"/>
                      <a:pt x="44634" y="19166"/>
                    </a:cubicBezTo>
                    <a:close/>
                    <a:moveTo>
                      <a:pt x="23806" y="0"/>
                    </a:moveTo>
                    <a:cubicBezTo>
                      <a:pt x="22001" y="0"/>
                      <a:pt x="20253" y="485"/>
                      <a:pt x="18612" y="1817"/>
                    </a:cubicBezTo>
                    <a:cubicBezTo>
                      <a:pt x="14026" y="3512"/>
                      <a:pt x="12796" y="8863"/>
                      <a:pt x="10735" y="12785"/>
                    </a:cubicBezTo>
                    <a:cubicBezTo>
                      <a:pt x="6780" y="17271"/>
                      <a:pt x="1" y="23353"/>
                      <a:pt x="1995" y="29701"/>
                    </a:cubicBezTo>
                    <a:cubicBezTo>
                      <a:pt x="2560" y="30798"/>
                      <a:pt x="1928" y="32459"/>
                      <a:pt x="2393" y="33789"/>
                    </a:cubicBezTo>
                    <a:cubicBezTo>
                      <a:pt x="4454" y="35251"/>
                      <a:pt x="4687" y="37943"/>
                      <a:pt x="6913" y="39339"/>
                    </a:cubicBezTo>
                    <a:cubicBezTo>
                      <a:pt x="7276" y="39312"/>
                      <a:pt x="7616" y="39253"/>
                      <a:pt x="7931" y="39253"/>
                    </a:cubicBezTo>
                    <a:cubicBezTo>
                      <a:pt x="8395" y="39253"/>
                      <a:pt x="8803" y="39382"/>
                      <a:pt x="9140" y="39937"/>
                    </a:cubicBezTo>
                    <a:cubicBezTo>
                      <a:pt x="10799" y="41299"/>
                      <a:pt x="12814" y="41725"/>
                      <a:pt x="14908" y="41725"/>
                    </a:cubicBezTo>
                    <a:cubicBezTo>
                      <a:pt x="17515" y="41725"/>
                      <a:pt x="20245" y="41066"/>
                      <a:pt x="22567" y="40735"/>
                    </a:cubicBezTo>
                    <a:cubicBezTo>
                      <a:pt x="28383" y="38973"/>
                      <a:pt x="34531" y="40070"/>
                      <a:pt x="40447" y="38940"/>
                    </a:cubicBezTo>
                    <a:cubicBezTo>
                      <a:pt x="45598" y="37112"/>
                      <a:pt x="51315" y="35450"/>
                      <a:pt x="52976" y="29933"/>
                    </a:cubicBezTo>
                    <a:cubicBezTo>
                      <a:pt x="52411" y="28205"/>
                      <a:pt x="54405" y="27408"/>
                      <a:pt x="54638" y="25979"/>
                    </a:cubicBezTo>
                    <a:cubicBezTo>
                      <a:pt x="54705" y="24516"/>
                      <a:pt x="54239" y="23054"/>
                      <a:pt x="54306" y="21625"/>
                    </a:cubicBezTo>
                    <a:cubicBezTo>
                      <a:pt x="54771" y="20495"/>
                      <a:pt x="53375" y="19996"/>
                      <a:pt x="53375" y="18800"/>
                    </a:cubicBezTo>
                    <a:cubicBezTo>
                      <a:pt x="51747" y="10824"/>
                      <a:pt x="45897" y="4409"/>
                      <a:pt x="37921" y="3446"/>
                    </a:cubicBezTo>
                    <a:cubicBezTo>
                      <a:pt x="33365" y="3136"/>
                      <a:pt x="28398" y="0"/>
                      <a:pt x="23806"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2366250" y="635956"/>
                <a:ext cx="1021616" cy="778276"/>
              </a:xfrm>
              <a:custGeom>
                <a:avLst/>
                <a:gdLst/>
                <a:ahLst/>
                <a:cxnLst/>
                <a:rect l="l" t="t" r="r" b="b"/>
                <a:pathLst>
                  <a:path w="54771" h="41725" extrusionOk="0">
                    <a:moveTo>
                      <a:pt x="11962" y="12574"/>
                    </a:moveTo>
                    <a:lnTo>
                      <a:pt x="11962" y="12574"/>
                    </a:lnTo>
                    <a:cubicBezTo>
                      <a:pt x="11950" y="12618"/>
                      <a:pt x="11909" y="12685"/>
                      <a:pt x="11859" y="12727"/>
                    </a:cubicBezTo>
                    <a:lnTo>
                      <a:pt x="11859" y="12727"/>
                    </a:lnTo>
                    <a:cubicBezTo>
                      <a:pt x="11896" y="12667"/>
                      <a:pt x="11948" y="12620"/>
                      <a:pt x="11962" y="12574"/>
                    </a:cubicBezTo>
                    <a:close/>
                    <a:moveTo>
                      <a:pt x="11732" y="12751"/>
                    </a:moveTo>
                    <a:lnTo>
                      <a:pt x="11772" y="12765"/>
                    </a:lnTo>
                    <a:lnTo>
                      <a:pt x="11772" y="12765"/>
                    </a:lnTo>
                    <a:cubicBezTo>
                      <a:pt x="11759" y="12764"/>
                      <a:pt x="11745" y="12760"/>
                      <a:pt x="11732" y="12751"/>
                    </a:cubicBezTo>
                    <a:close/>
                    <a:moveTo>
                      <a:pt x="44634" y="19166"/>
                    </a:moveTo>
                    <a:cubicBezTo>
                      <a:pt x="44620" y="19205"/>
                      <a:pt x="44599" y="19242"/>
                      <a:pt x="44575" y="19274"/>
                    </a:cubicBezTo>
                    <a:lnTo>
                      <a:pt x="44575" y="19274"/>
                    </a:lnTo>
                    <a:cubicBezTo>
                      <a:pt x="44598" y="19238"/>
                      <a:pt x="44616" y="19202"/>
                      <a:pt x="44634" y="19166"/>
                    </a:cubicBezTo>
                    <a:close/>
                    <a:moveTo>
                      <a:pt x="23806" y="0"/>
                    </a:moveTo>
                    <a:cubicBezTo>
                      <a:pt x="22001" y="0"/>
                      <a:pt x="20253" y="485"/>
                      <a:pt x="18612" y="1817"/>
                    </a:cubicBezTo>
                    <a:cubicBezTo>
                      <a:pt x="14026" y="3512"/>
                      <a:pt x="12796" y="8863"/>
                      <a:pt x="10735" y="12785"/>
                    </a:cubicBezTo>
                    <a:cubicBezTo>
                      <a:pt x="6780" y="17271"/>
                      <a:pt x="1" y="23353"/>
                      <a:pt x="1995" y="29701"/>
                    </a:cubicBezTo>
                    <a:cubicBezTo>
                      <a:pt x="2560" y="30798"/>
                      <a:pt x="1928" y="32459"/>
                      <a:pt x="2393" y="33789"/>
                    </a:cubicBezTo>
                    <a:cubicBezTo>
                      <a:pt x="4454" y="35251"/>
                      <a:pt x="4687" y="37943"/>
                      <a:pt x="6913" y="39339"/>
                    </a:cubicBezTo>
                    <a:cubicBezTo>
                      <a:pt x="7276" y="39312"/>
                      <a:pt x="7616" y="39253"/>
                      <a:pt x="7931" y="39253"/>
                    </a:cubicBezTo>
                    <a:cubicBezTo>
                      <a:pt x="8395" y="39253"/>
                      <a:pt x="8803" y="39382"/>
                      <a:pt x="9140" y="39937"/>
                    </a:cubicBezTo>
                    <a:cubicBezTo>
                      <a:pt x="10799" y="41299"/>
                      <a:pt x="12814" y="41725"/>
                      <a:pt x="14908" y="41725"/>
                    </a:cubicBezTo>
                    <a:cubicBezTo>
                      <a:pt x="17515" y="41725"/>
                      <a:pt x="20245" y="41066"/>
                      <a:pt x="22567" y="40735"/>
                    </a:cubicBezTo>
                    <a:cubicBezTo>
                      <a:pt x="28383" y="38973"/>
                      <a:pt x="34531" y="40070"/>
                      <a:pt x="40447" y="38940"/>
                    </a:cubicBezTo>
                    <a:cubicBezTo>
                      <a:pt x="45598" y="37112"/>
                      <a:pt x="51315" y="35450"/>
                      <a:pt x="52976" y="29933"/>
                    </a:cubicBezTo>
                    <a:cubicBezTo>
                      <a:pt x="52411" y="28205"/>
                      <a:pt x="54405" y="27408"/>
                      <a:pt x="54638" y="25979"/>
                    </a:cubicBezTo>
                    <a:cubicBezTo>
                      <a:pt x="54705" y="24516"/>
                      <a:pt x="54239" y="23054"/>
                      <a:pt x="54306" y="21625"/>
                    </a:cubicBezTo>
                    <a:cubicBezTo>
                      <a:pt x="54771" y="20495"/>
                      <a:pt x="53375" y="19996"/>
                      <a:pt x="53375" y="18800"/>
                    </a:cubicBezTo>
                    <a:cubicBezTo>
                      <a:pt x="51747" y="10824"/>
                      <a:pt x="45897" y="4409"/>
                      <a:pt x="37921" y="3446"/>
                    </a:cubicBezTo>
                    <a:cubicBezTo>
                      <a:pt x="33365" y="3136"/>
                      <a:pt x="28398" y="0"/>
                      <a:pt x="23806"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5" name="Google Shape;85;p2"/>
            <p:cNvGrpSpPr/>
            <p:nvPr/>
          </p:nvGrpSpPr>
          <p:grpSpPr>
            <a:xfrm>
              <a:off x="7848784" y="1270537"/>
              <a:ext cx="424423" cy="381701"/>
              <a:chOff x="882850" y="2647922"/>
              <a:chExt cx="1064250" cy="957125"/>
            </a:xfrm>
          </p:grpSpPr>
          <p:grpSp>
            <p:nvGrpSpPr>
              <p:cNvPr id="86" name="Google Shape;86;p2"/>
              <p:cNvGrpSpPr/>
              <p:nvPr/>
            </p:nvGrpSpPr>
            <p:grpSpPr>
              <a:xfrm>
                <a:off x="882850" y="2647922"/>
                <a:ext cx="1064250" cy="957125"/>
                <a:chOff x="6069100" y="3009725"/>
                <a:chExt cx="1064250" cy="957125"/>
              </a:xfrm>
            </p:grpSpPr>
            <p:sp>
              <p:nvSpPr>
                <p:cNvPr id="87" name="Google Shape;87;p2"/>
                <p:cNvSpPr/>
                <p:nvPr/>
              </p:nvSpPr>
              <p:spPr>
                <a:xfrm>
                  <a:off x="6178775" y="3741950"/>
                  <a:ext cx="25" cy="25"/>
                </a:xfrm>
                <a:custGeom>
                  <a:avLst/>
                  <a:gdLst/>
                  <a:ahLst/>
                  <a:cxnLst/>
                  <a:rect l="l" t="t" r="r" b="b"/>
                  <a:pathLst>
                    <a:path w="1" h="1" extrusionOk="0">
                      <a:moveTo>
                        <a:pt x="0" y="0"/>
                      </a:move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 name="Google Shape;89;p2"/>
              <p:cNvGrpSpPr/>
              <p:nvPr/>
            </p:nvGrpSpPr>
            <p:grpSpPr>
              <a:xfrm rot="10800000">
                <a:off x="1008698" y="2761102"/>
                <a:ext cx="812555" cy="730765"/>
                <a:chOff x="6069100" y="3009725"/>
                <a:chExt cx="1064250" cy="957125"/>
              </a:xfrm>
            </p:grpSpPr>
            <p:sp>
              <p:nvSpPr>
                <p:cNvPr id="90" name="Google Shape;90;p2"/>
                <p:cNvSpPr/>
                <p:nvPr/>
              </p:nvSpPr>
              <p:spPr>
                <a:xfrm>
                  <a:off x="6178775" y="3741950"/>
                  <a:ext cx="25" cy="25"/>
                </a:xfrm>
                <a:custGeom>
                  <a:avLst/>
                  <a:gdLst/>
                  <a:ahLst/>
                  <a:cxnLst/>
                  <a:rect l="l" t="t" r="r" b="b"/>
                  <a:pathLst>
                    <a:path w="1" h="1" extrusionOk="0">
                      <a:moveTo>
                        <a:pt x="0" y="0"/>
                      </a:move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2"/>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92" name="Google Shape;92;p2"/>
            <p:cNvGrpSpPr/>
            <p:nvPr/>
          </p:nvGrpSpPr>
          <p:grpSpPr>
            <a:xfrm>
              <a:off x="5409433" y="4352956"/>
              <a:ext cx="424423" cy="381701"/>
              <a:chOff x="882850" y="2647922"/>
              <a:chExt cx="1064250" cy="957125"/>
            </a:xfrm>
          </p:grpSpPr>
          <p:grpSp>
            <p:nvGrpSpPr>
              <p:cNvPr id="93" name="Google Shape;93;p2"/>
              <p:cNvGrpSpPr/>
              <p:nvPr/>
            </p:nvGrpSpPr>
            <p:grpSpPr>
              <a:xfrm>
                <a:off x="882850" y="2647922"/>
                <a:ext cx="1064250" cy="957125"/>
                <a:chOff x="6069100" y="3009725"/>
                <a:chExt cx="1064250" cy="957125"/>
              </a:xfrm>
            </p:grpSpPr>
            <p:sp>
              <p:nvSpPr>
                <p:cNvPr id="94" name="Google Shape;94;p2"/>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 name="Google Shape;95;p2"/>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6" name="Google Shape;96;p2"/>
              <p:cNvGrpSpPr/>
              <p:nvPr/>
            </p:nvGrpSpPr>
            <p:grpSpPr>
              <a:xfrm rot="10800000">
                <a:off x="1008698" y="2761102"/>
                <a:ext cx="812555" cy="730765"/>
                <a:chOff x="6069100" y="3009725"/>
                <a:chExt cx="1064250" cy="957125"/>
              </a:xfrm>
            </p:grpSpPr>
            <p:sp>
              <p:nvSpPr>
                <p:cNvPr id="97" name="Google Shape;97;p2"/>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99" name="Google Shape;99;p2"/>
            <p:cNvGrpSpPr/>
            <p:nvPr/>
          </p:nvGrpSpPr>
          <p:grpSpPr>
            <a:xfrm rot="10800000">
              <a:off x="4284024" y="4581576"/>
              <a:ext cx="424423" cy="381701"/>
              <a:chOff x="882850" y="2647922"/>
              <a:chExt cx="1064250" cy="957125"/>
            </a:xfrm>
          </p:grpSpPr>
          <p:grpSp>
            <p:nvGrpSpPr>
              <p:cNvPr id="100" name="Google Shape;100;p2"/>
              <p:cNvGrpSpPr/>
              <p:nvPr/>
            </p:nvGrpSpPr>
            <p:grpSpPr>
              <a:xfrm>
                <a:off x="882850" y="2647922"/>
                <a:ext cx="1064250" cy="957125"/>
                <a:chOff x="6069100" y="3009725"/>
                <a:chExt cx="1064250" cy="957125"/>
              </a:xfrm>
            </p:grpSpPr>
            <p:sp>
              <p:nvSpPr>
                <p:cNvPr id="101" name="Google Shape;101;p2"/>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 name="Google Shape;102;p2"/>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3" name="Google Shape;103;p2"/>
              <p:cNvGrpSpPr/>
              <p:nvPr/>
            </p:nvGrpSpPr>
            <p:grpSpPr>
              <a:xfrm rot="10800000">
                <a:off x="1008698" y="2761102"/>
                <a:ext cx="812555" cy="730765"/>
                <a:chOff x="6069100" y="3009725"/>
                <a:chExt cx="1064250" cy="957125"/>
              </a:xfrm>
            </p:grpSpPr>
            <p:sp>
              <p:nvSpPr>
                <p:cNvPr id="104" name="Google Shape;104;p2"/>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 name="Google Shape;105;p2"/>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06" name="Google Shape;106;p2"/>
            <p:cNvGrpSpPr/>
            <p:nvPr/>
          </p:nvGrpSpPr>
          <p:grpSpPr>
            <a:xfrm>
              <a:off x="4294753" y="380294"/>
              <a:ext cx="424423" cy="381701"/>
              <a:chOff x="882850" y="2647922"/>
              <a:chExt cx="1064250" cy="957125"/>
            </a:xfrm>
          </p:grpSpPr>
          <p:grpSp>
            <p:nvGrpSpPr>
              <p:cNvPr id="107" name="Google Shape;107;p2"/>
              <p:cNvGrpSpPr/>
              <p:nvPr/>
            </p:nvGrpSpPr>
            <p:grpSpPr>
              <a:xfrm>
                <a:off x="882850" y="2647922"/>
                <a:ext cx="1064250" cy="957125"/>
                <a:chOff x="6069100" y="3009725"/>
                <a:chExt cx="1064250" cy="957125"/>
              </a:xfrm>
            </p:grpSpPr>
            <p:sp>
              <p:nvSpPr>
                <p:cNvPr id="108" name="Google Shape;108;p2"/>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2"/>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0" name="Google Shape;110;p2"/>
              <p:cNvGrpSpPr/>
              <p:nvPr/>
            </p:nvGrpSpPr>
            <p:grpSpPr>
              <a:xfrm rot="10800000">
                <a:off x="1008698" y="2761102"/>
                <a:ext cx="812555" cy="730765"/>
                <a:chOff x="6069100" y="3009725"/>
                <a:chExt cx="1064250" cy="957125"/>
              </a:xfrm>
            </p:grpSpPr>
            <p:sp>
              <p:nvSpPr>
                <p:cNvPr id="111" name="Google Shape;111;p2"/>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2"/>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13" name="Google Shape;113;p2"/>
            <p:cNvGrpSpPr/>
            <p:nvPr/>
          </p:nvGrpSpPr>
          <p:grpSpPr>
            <a:xfrm>
              <a:off x="5280981" y="434285"/>
              <a:ext cx="424347" cy="431480"/>
              <a:chOff x="4023775" y="1855149"/>
              <a:chExt cx="1174825" cy="1194575"/>
            </a:xfrm>
          </p:grpSpPr>
          <p:grpSp>
            <p:nvGrpSpPr>
              <p:cNvPr id="114" name="Google Shape;114;p2"/>
              <p:cNvGrpSpPr/>
              <p:nvPr/>
            </p:nvGrpSpPr>
            <p:grpSpPr>
              <a:xfrm>
                <a:off x="4023775" y="1855149"/>
                <a:ext cx="1174825" cy="1194575"/>
                <a:chOff x="4023775" y="1778925"/>
                <a:chExt cx="1174825" cy="1194575"/>
              </a:xfrm>
            </p:grpSpPr>
            <p:sp>
              <p:nvSpPr>
                <p:cNvPr id="115" name="Google Shape;115;p2"/>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2"/>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2"/>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2"/>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2"/>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2"/>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1" name="Google Shape;121;p2"/>
              <p:cNvGrpSpPr/>
              <p:nvPr/>
            </p:nvGrpSpPr>
            <p:grpSpPr>
              <a:xfrm rot="10800000">
                <a:off x="4212099" y="2046639"/>
                <a:ext cx="798176" cy="811594"/>
                <a:chOff x="4023775" y="1778925"/>
                <a:chExt cx="1174825" cy="1194575"/>
              </a:xfrm>
            </p:grpSpPr>
            <p:sp>
              <p:nvSpPr>
                <p:cNvPr id="122" name="Google Shape;122;p2"/>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2"/>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2"/>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 name="Google Shape;125;p2"/>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2"/>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 name="Google Shape;127;p2"/>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28" name="Google Shape;128;p2"/>
            <p:cNvGrpSpPr/>
            <p:nvPr/>
          </p:nvGrpSpPr>
          <p:grpSpPr>
            <a:xfrm>
              <a:off x="7699502" y="2709677"/>
              <a:ext cx="424347" cy="431480"/>
              <a:chOff x="4023775" y="1855149"/>
              <a:chExt cx="1174825" cy="1194575"/>
            </a:xfrm>
          </p:grpSpPr>
          <p:grpSp>
            <p:nvGrpSpPr>
              <p:cNvPr id="129" name="Google Shape;129;p2"/>
              <p:cNvGrpSpPr/>
              <p:nvPr/>
            </p:nvGrpSpPr>
            <p:grpSpPr>
              <a:xfrm>
                <a:off x="4023775" y="1855149"/>
                <a:ext cx="1174825" cy="1194575"/>
                <a:chOff x="4023775" y="1778925"/>
                <a:chExt cx="1174825" cy="1194575"/>
              </a:xfrm>
            </p:grpSpPr>
            <p:sp>
              <p:nvSpPr>
                <p:cNvPr id="130" name="Google Shape;130;p2"/>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2"/>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2"/>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2"/>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2"/>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2"/>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6" name="Google Shape;136;p2"/>
              <p:cNvGrpSpPr/>
              <p:nvPr/>
            </p:nvGrpSpPr>
            <p:grpSpPr>
              <a:xfrm rot="10800000">
                <a:off x="4212099" y="2046639"/>
                <a:ext cx="798176" cy="811594"/>
                <a:chOff x="4023775" y="1778925"/>
                <a:chExt cx="1174825" cy="1194575"/>
              </a:xfrm>
            </p:grpSpPr>
            <p:sp>
              <p:nvSpPr>
                <p:cNvPr id="137" name="Google Shape;137;p2"/>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 name="Google Shape;138;p2"/>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 name="Google Shape;139;p2"/>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2"/>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 name="Google Shape;141;p2"/>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 name="Google Shape;142;p2"/>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43" name="Google Shape;143;p2"/>
            <p:cNvGrpSpPr/>
            <p:nvPr/>
          </p:nvGrpSpPr>
          <p:grpSpPr>
            <a:xfrm flipH="1">
              <a:off x="754942" y="1977712"/>
              <a:ext cx="424423" cy="381701"/>
              <a:chOff x="882850" y="2647922"/>
              <a:chExt cx="1064250" cy="957125"/>
            </a:xfrm>
          </p:grpSpPr>
          <p:grpSp>
            <p:nvGrpSpPr>
              <p:cNvPr id="144" name="Google Shape;144;p2"/>
              <p:cNvGrpSpPr/>
              <p:nvPr/>
            </p:nvGrpSpPr>
            <p:grpSpPr>
              <a:xfrm>
                <a:off x="882850" y="2647922"/>
                <a:ext cx="1064250" cy="957125"/>
                <a:chOff x="6069100" y="3009725"/>
                <a:chExt cx="1064250" cy="957125"/>
              </a:xfrm>
            </p:grpSpPr>
            <p:sp>
              <p:nvSpPr>
                <p:cNvPr id="145" name="Google Shape;145;p2"/>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2"/>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7" name="Google Shape;147;p2"/>
              <p:cNvGrpSpPr/>
              <p:nvPr/>
            </p:nvGrpSpPr>
            <p:grpSpPr>
              <a:xfrm rot="10800000">
                <a:off x="1008698" y="2761102"/>
                <a:ext cx="812555" cy="730765"/>
                <a:chOff x="6069100" y="3009725"/>
                <a:chExt cx="1064250" cy="957125"/>
              </a:xfrm>
            </p:grpSpPr>
            <p:sp>
              <p:nvSpPr>
                <p:cNvPr id="148" name="Google Shape;148;p2"/>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 name="Google Shape;149;p2"/>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50" name="Google Shape;150;p2"/>
            <p:cNvGrpSpPr/>
            <p:nvPr/>
          </p:nvGrpSpPr>
          <p:grpSpPr>
            <a:xfrm flipH="1">
              <a:off x="2133529" y="323764"/>
              <a:ext cx="424347" cy="431480"/>
              <a:chOff x="4023775" y="1855149"/>
              <a:chExt cx="1174825" cy="1194575"/>
            </a:xfrm>
          </p:grpSpPr>
          <p:grpSp>
            <p:nvGrpSpPr>
              <p:cNvPr id="151" name="Google Shape;151;p2"/>
              <p:cNvGrpSpPr/>
              <p:nvPr/>
            </p:nvGrpSpPr>
            <p:grpSpPr>
              <a:xfrm>
                <a:off x="4023775" y="1855149"/>
                <a:ext cx="1174825" cy="1194575"/>
                <a:chOff x="4023775" y="1778925"/>
                <a:chExt cx="1174825" cy="1194575"/>
              </a:xfrm>
            </p:grpSpPr>
            <p:sp>
              <p:nvSpPr>
                <p:cNvPr id="152" name="Google Shape;152;p2"/>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 name="Google Shape;153;p2"/>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 name="Google Shape;154;p2"/>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 name="Google Shape;155;p2"/>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 name="Google Shape;156;p2"/>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 name="Google Shape;157;p2"/>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8" name="Google Shape;158;p2"/>
              <p:cNvGrpSpPr/>
              <p:nvPr/>
            </p:nvGrpSpPr>
            <p:grpSpPr>
              <a:xfrm rot="10800000">
                <a:off x="4212099" y="2046639"/>
                <a:ext cx="798176" cy="811594"/>
                <a:chOff x="4023775" y="1778925"/>
                <a:chExt cx="1174825" cy="1194575"/>
              </a:xfrm>
            </p:grpSpPr>
            <p:sp>
              <p:nvSpPr>
                <p:cNvPr id="159" name="Google Shape;159;p2"/>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 name="Google Shape;160;p2"/>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 name="Google Shape;161;p2"/>
                <p:cNvSpPr/>
                <p:nvPr/>
              </p:nvSpPr>
              <p:spPr>
                <a:xfrm>
                  <a:off x="4151667" y="1982309"/>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 name="Google Shape;162;p2"/>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 name="Google Shape;163;p2"/>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 name="Google Shape;164;p2"/>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65" name="Google Shape;165;p2"/>
            <p:cNvGrpSpPr/>
            <p:nvPr/>
          </p:nvGrpSpPr>
          <p:grpSpPr>
            <a:xfrm flipH="1">
              <a:off x="330596" y="1046299"/>
              <a:ext cx="424347" cy="431480"/>
              <a:chOff x="4023775" y="1855149"/>
              <a:chExt cx="1174825" cy="1194575"/>
            </a:xfrm>
          </p:grpSpPr>
          <p:grpSp>
            <p:nvGrpSpPr>
              <p:cNvPr id="166" name="Google Shape;166;p2"/>
              <p:cNvGrpSpPr/>
              <p:nvPr/>
            </p:nvGrpSpPr>
            <p:grpSpPr>
              <a:xfrm>
                <a:off x="4023775" y="1855149"/>
                <a:ext cx="1174825" cy="1194575"/>
                <a:chOff x="4023775" y="1778925"/>
                <a:chExt cx="1174825" cy="1194575"/>
              </a:xfrm>
            </p:grpSpPr>
            <p:sp>
              <p:nvSpPr>
                <p:cNvPr id="167" name="Google Shape;167;p2"/>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 name="Google Shape;168;p2"/>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 name="Google Shape;169;p2"/>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2"/>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2"/>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 name="Google Shape;172;p2"/>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3" name="Google Shape;173;p2"/>
              <p:cNvGrpSpPr/>
              <p:nvPr/>
            </p:nvGrpSpPr>
            <p:grpSpPr>
              <a:xfrm rot="10800000">
                <a:off x="4212099" y="2046639"/>
                <a:ext cx="798176" cy="811594"/>
                <a:chOff x="4023775" y="1778925"/>
                <a:chExt cx="1174825" cy="1194575"/>
              </a:xfrm>
            </p:grpSpPr>
            <p:sp>
              <p:nvSpPr>
                <p:cNvPr id="174" name="Google Shape;174;p2"/>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2"/>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 name="Google Shape;176;p2"/>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 name="Google Shape;177;p2"/>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 name="Google Shape;178;p2"/>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 name="Google Shape;179;p2"/>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80" name="Google Shape;180;p2"/>
            <p:cNvGrpSpPr/>
            <p:nvPr/>
          </p:nvGrpSpPr>
          <p:grpSpPr>
            <a:xfrm rot="-1799742" flipH="1">
              <a:off x="888664" y="151798"/>
              <a:ext cx="424377" cy="335756"/>
              <a:chOff x="4414850" y="3021000"/>
              <a:chExt cx="1302400" cy="1030425"/>
            </a:xfrm>
          </p:grpSpPr>
          <p:sp>
            <p:nvSpPr>
              <p:cNvPr id="181" name="Google Shape;181;p2"/>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 name="Google Shape;182;p2"/>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3" name="Google Shape;183;p2"/>
            <p:cNvGrpSpPr/>
            <p:nvPr/>
          </p:nvGrpSpPr>
          <p:grpSpPr>
            <a:xfrm rot="2700000" flipH="1">
              <a:off x="183538" y="4440699"/>
              <a:ext cx="424367" cy="335748"/>
              <a:chOff x="4414850" y="3021000"/>
              <a:chExt cx="1302400" cy="1030425"/>
            </a:xfrm>
          </p:grpSpPr>
          <p:sp>
            <p:nvSpPr>
              <p:cNvPr id="184" name="Google Shape;184;p2"/>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2"/>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 name="Google Shape;186;p2"/>
            <p:cNvGrpSpPr/>
            <p:nvPr/>
          </p:nvGrpSpPr>
          <p:grpSpPr>
            <a:xfrm flipH="1">
              <a:off x="240087" y="3568189"/>
              <a:ext cx="424413" cy="370488"/>
              <a:chOff x="2133000" y="1731619"/>
              <a:chExt cx="1164050" cy="1016150"/>
            </a:xfrm>
          </p:grpSpPr>
          <p:grpSp>
            <p:nvGrpSpPr>
              <p:cNvPr id="187" name="Google Shape;187;p2"/>
              <p:cNvGrpSpPr/>
              <p:nvPr/>
            </p:nvGrpSpPr>
            <p:grpSpPr>
              <a:xfrm>
                <a:off x="2133000" y="1731619"/>
                <a:ext cx="1164050" cy="1016150"/>
                <a:chOff x="4286075" y="4175525"/>
                <a:chExt cx="1164050" cy="1016150"/>
              </a:xfrm>
            </p:grpSpPr>
            <p:sp>
              <p:nvSpPr>
                <p:cNvPr id="188" name="Google Shape;188;p2"/>
                <p:cNvSpPr/>
                <p:nvPr/>
              </p:nvSpPr>
              <p:spPr>
                <a:xfrm>
                  <a:off x="4286075" y="4175525"/>
                  <a:ext cx="1164050" cy="1016150"/>
                </a:xfrm>
                <a:custGeom>
                  <a:avLst/>
                  <a:gdLst/>
                  <a:ahLst/>
                  <a:cxnLst/>
                  <a:rect l="l" t="t" r="r" b="b"/>
                  <a:pathLst>
                    <a:path w="46562" h="40646" extrusionOk="0">
                      <a:moveTo>
                        <a:pt x="18080" y="637"/>
                      </a:moveTo>
                      <a:cubicBezTo>
                        <a:pt x="18031" y="686"/>
                        <a:pt x="17965" y="716"/>
                        <a:pt x="17893" y="729"/>
                      </a:cubicBezTo>
                      <a:lnTo>
                        <a:pt x="17893" y="729"/>
                      </a:lnTo>
                      <a:cubicBezTo>
                        <a:pt x="17956" y="693"/>
                        <a:pt x="18022" y="659"/>
                        <a:pt x="18080" y="637"/>
                      </a:cubicBezTo>
                      <a:close/>
                      <a:moveTo>
                        <a:pt x="19609" y="836"/>
                      </a:moveTo>
                      <a:cubicBezTo>
                        <a:pt x="19716" y="836"/>
                        <a:pt x="19815" y="866"/>
                        <a:pt x="19912" y="906"/>
                      </a:cubicBezTo>
                      <a:lnTo>
                        <a:pt x="19912" y="906"/>
                      </a:lnTo>
                      <a:cubicBezTo>
                        <a:pt x="19816" y="874"/>
                        <a:pt x="19716" y="852"/>
                        <a:pt x="19609" y="836"/>
                      </a:cubicBezTo>
                      <a:close/>
                      <a:moveTo>
                        <a:pt x="20163" y="1021"/>
                      </a:moveTo>
                      <a:cubicBezTo>
                        <a:pt x="20251" y="1059"/>
                        <a:pt x="20342" y="1091"/>
                        <a:pt x="20440" y="1102"/>
                      </a:cubicBezTo>
                      <a:cubicBezTo>
                        <a:pt x="20373" y="1102"/>
                        <a:pt x="20307" y="1102"/>
                        <a:pt x="20240" y="1069"/>
                      </a:cubicBezTo>
                      <a:cubicBezTo>
                        <a:pt x="20214" y="1052"/>
                        <a:pt x="20189" y="1036"/>
                        <a:pt x="20163" y="1021"/>
                      </a:cubicBezTo>
                      <a:close/>
                      <a:moveTo>
                        <a:pt x="20164" y="1426"/>
                      </a:moveTo>
                      <a:cubicBezTo>
                        <a:pt x="20137" y="1482"/>
                        <a:pt x="20089" y="1524"/>
                        <a:pt x="20033" y="1538"/>
                      </a:cubicBezTo>
                      <a:lnTo>
                        <a:pt x="20033" y="1538"/>
                      </a:lnTo>
                      <a:cubicBezTo>
                        <a:pt x="20079" y="1515"/>
                        <a:pt x="20115" y="1459"/>
                        <a:pt x="20164" y="1426"/>
                      </a:cubicBezTo>
                      <a:close/>
                      <a:moveTo>
                        <a:pt x="17681" y="2332"/>
                      </a:moveTo>
                      <a:cubicBezTo>
                        <a:pt x="17681" y="2352"/>
                        <a:pt x="17681" y="2371"/>
                        <a:pt x="17681" y="2398"/>
                      </a:cubicBezTo>
                      <a:lnTo>
                        <a:pt x="17681" y="2398"/>
                      </a:lnTo>
                      <a:cubicBezTo>
                        <a:pt x="17672" y="2355"/>
                        <a:pt x="17641" y="2341"/>
                        <a:pt x="17600" y="2341"/>
                      </a:cubicBezTo>
                      <a:cubicBezTo>
                        <a:pt x="17518" y="2341"/>
                        <a:pt x="17394" y="2398"/>
                        <a:pt x="17316" y="2398"/>
                      </a:cubicBezTo>
                      <a:cubicBezTo>
                        <a:pt x="17448" y="2365"/>
                        <a:pt x="17548" y="2332"/>
                        <a:pt x="17681" y="2332"/>
                      </a:cubicBezTo>
                      <a:close/>
                      <a:moveTo>
                        <a:pt x="16451" y="2897"/>
                      </a:moveTo>
                      <a:cubicBezTo>
                        <a:pt x="16388" y="2928"/>
                        <a:pt x="16317" y="2960"/>
                        <a:pt x="16246" y="2988"/>
                      </a:cubicBezTo>
                      <a:lnTo>
                        <a:pt x="16246" y="2988"/>
                      </a:lnTo>
                      <a:cubicBezTo>
                        <a:pt x="16310" y="2954"/>
                        <a:pt x="16378" y="2924"/>
                        <a:pt x="16451" y="2897"/>
                      </a:cubicBezTo>
                      <a:close/>
                      <a:moveTo>
                        <a:pt x="14258" y="2864"/>
                      </a:moveTo>
                      <a:cubicBezTo>
                        <a:pt x="14059" y="2997"/>
                        <a:pt x="13826" y="3096"/>
                        <a:pt x="13593" y="3163"/>
                      </a:cubicBezTo>
                      <a:cubicBezTo>
                        <a:pt x="13826" y="3096"/>
                        <a:pt x="14025" y="2997"/>
                        <a:pt x="14225" y="2864"/>
                      </a:cubicBezTo>
                      <a:close/>
                      <a:moveTo>
                        <a:pt x="13228" y="3163"/>
                      </a:moveTo>
                      <a:cubicBezTo>
                        <a:pt x="13245" y="3163"/>
                        <a:pt x="13235" y="3181"/>
                        <a:pt x="13217" y="3198"/>
                      </a:cubicBezTo>
                      <a:lnTo>
                        <a:pt x="13217" y="3198"/>
                      </a:lnTo>
                      <a:cubicBezTo>
                        <a:pt x="13223" y="3187"/>
                        <a:pt x="13228" y="3175"/>
                        <a:pt x="13228" y="3163"/>
                      </a:cubicBezTo>
                      <a:close/>
                      <a:moveTo>
                        <a:pt x="15989" y="3169"/>
                      </a:moveTo>
                      <a:cubicBezTo>
                        <a:pt x="15952" y="3243"/>
                        <a:pt x="15895" y="3312"/>
                        <a:pt x="15820" y="3362"/>
                      </a:cubicBezTo>
                      <a:cubicBezTo>
                        <a:pt x="15873" y="3288"/>
                        <a:pt x="15929" y="3225"/>
                        <a:pt x="15989" y="3169"/>
                      </a:cubicBezTo>
                      <a:close/>
                      <a:moveTo>
                        <a:pt x="13361" y="3229"/>
                      </a:moveTo>
                      <a:cubicBezTo>
                        <a:pt x="13306" y="3392"/>
                        <a:pt x="13142" y="3532"/>
                        <a:pt x="13137" y="3668"/>
                      </a:cubicBezTo>
                      <a:lnTo>
                        <a:pt x="13137" y="3668"/>
                      </a:lnTo>
                      <a:cubicBezTo>
                        <a:pt x="13131" y="3509"/>
                        <a:pt x="13305" y="3369"/>
                        <a:pt x="13361" y="3229"/>
                      </a:cubicBezTo>
                      <a:close/>
                      <a:moveTo>
                        <a:pt x="12935" y="3618"/>
                      </a:moveTo>
                      <a:cubicBezTo>
                        <a:pt x="12942" y="3641"/>
                        <a:pt x="12959" y="3661"/>
                        <a:pt x="12995" y="3661"/>
                      </a:cubicBezTo>
                      <a:cubicBezTo>
                        <a:pt x="12954" y="3661"/>
                        <a:pt x="12926" y="3674"/>
                        <a:pt x="12902" y="3692"/>
                      </a:cubicBezTo>
                      <a:lnTo>
                        <a:pt x="12902" y="3692"/>
                      </a:lnTo>
                      <a:cubicBezTo>
                        <a:pt x="12919" y="3670"/>
                        <a:pt x="12930" y="3645"/>
                        <a:pt x="12935" y="3618"/>
                      </a:cubicBezTo>
                      <a:close/>
                      <a:moveTo>
                        <a:pt x="12729" y="4060"/>
                      </a:moveTo>
                      <a:lnTo>
                        <a:pt x="12729" y="4060"/>
                      </a:lnTo>
                      <a:cubicBezTo>
                        <a:pt x="12678" y="4265"/>
                        <a:pt x="12666" y="4491"/>
                        <a:pt x="12495" y="4491"/>
                      </a:cubicBezTo>
                      <a:cubicBezTo>
                        <a:pt x="12492" y="4491"/>
                        <a:pt x="12489" y="4490"/>
                        <a:pt x="12486" y="4490"/>
                      </a:cubicBezTo>
                      <a:lnTo>
                        <a:pt x="12486" y="4490"/>
                      </a:lnTo>
                      <a:cubicBezTo>
                        <a:pt x="12635" y="4483"/>
                        <a:pt x="12654" y="4262"/>
                        <a:pt x="12729" y="4060"/>
                      </a:cubicBezTo>
                      <a:close/>
                      <a:moveTo>
                        <a:pt x="12929" y="5921"/>
                      </a:moveTo>
                      <a:cubicBezTo>
                        <a:pt x="12895" y="5954"/>
                        <a:pt x="12895" y="5954"/>
                        <a:pt x="12862" y="5954"/>
                      </a:cubicBezTo>
                      <a:lnTo>
                        <a:pt x="12862" y="5943"/>
                      </a:lnTo>
                      <a:lnTo>
                        <a:pt x="12862" y="5943"/>
                      </a:lnTo>
                      <a:cubicBezTo>
                        <a:pt x="12878" y="5930"/>
                        <a:pt x="12899" y="5921"/>
                        <a:pt x="12929" y="5921"/>
                      </a:cubicBezTo>
                      <a:close/>
                      <a:moveTo>
                        <a:pt x="10255" y="5750"/>
                      </a:moveTo>
                      <a:lnTo>
                        <a:pt x="10255" y="5750"/>
                      </a:lnTo>
                      <a:cubicBezTo>
                        <a:pt x="10178" y="5834"/>
                        <a:pt x="10100" y="5913"/>
                        <a:pt x="10016" y="5977"/>
                      </a:cubicBezTo>
                      <a:lnTo>
                        <a:pt x="10016" y="5977"/>
                      </a:lnTo>
                      <a:cubicBezTo>
                        <a:pt x="10096" y="5900"/>
                        <a:pt x="10175" y="5825"/>
                        <a:pt x="10255" y="5750"/>
                      </a:cubicBezTo>
                      <a:close/>
                      <a:moveTo>
                        <a:pt x="10678" y="6169"/>
                      </a:moveTo>
                      <a:cubicBezTo>
                        <a:pt x="10628" y="6236"/>
                        <a:pt x="10552" y="6303"/>
                        <a:pt x="10536" y="6353"/>
                      </a:cubicBezTo>
                      <a:lnTo>
                        <a:pt x="10536" y="6320"/>
                      </a:lnTo>
                      <a:cubicBezTo>
                        <a:pt x="10564" y="6277"/>
                        <a:pt x="10629" y="6223"/>
                        <a:pt x="10678" y="6169"/>
                      </a:cubicBezTo>
                      <a:close/>
                      <a:moveTo>
                        <a:pt x="10835" y="5722"/>
                      </a:moveTo>
                      <a:lnTo>
                        <a:pt x="10502" y="5988"/>
                      </a:lnTo>
                      <a:cubicBezTo>
                        <a:pt x="10303" y="6154"/>
                        <a:pt x="10104" y="6320"/>
                        <a:pt x="9937" y="6486"/>
                      </a:cubicBezTo>
                      <a:cubicBezTo>
                        <a:pt x="10203" y="6220"/>
                        <a:pt x="10502" y="5954"/>
                        <a:pt x="10835" y="5722"/>
                      </a:cubicBezTo>
                      <a:close/>
                      <a:moveTo>
                        <a:pt x="12031" y="6486"/>
                      </a:moveTo>
                      <a:lnTo>
                        <a:pt x="12031" y="6486"/>
                      </a:lnTo>
                      <a:cubicBezTo>
                        <a:pt x="12116" y="6528"/>
                        <a:pt x="12186" y="6584"/>
                        <a:pt x="12176" y="6644"/>
                      </a:cubicBezTo>
                      <a:lnTo>
                        <a:pt x="12176" y="6644"/>
                      </a:lnTo>
                      <a:cubicBezTo>
                        <a:pt x="12171" y="6584"/>
                        <a:pt x="12094" y="6528"/>
                        <a:pt x="12031" y="6486"/>
                      </a:cubicBezTo>
                      <a:close/>
                      <a:moveTo>
                        <a:pt x="15545" y="2699"/>
                      </a:moveTo>
                      <a:cubicBezTo>
                        <a:pt x="15780" y="2699"/>
                        <a:pt x="15410" y="3372"/>
                        <a:pt x="14291" y="3994"/>
                      </a:cubicBezTo>
                      <a:lnTo>
                        <a:pt x="14291" y="4027"/>
                      </a:lnTo>
                      <a:cubicBezTo>
                        <a:pt x="14456" y="3953"/>
                        <a:pt x="14578" y="3921"/>
                        <a:pt x="14661" y="3921"/>
                      </a:cubicBezTo>
                      <a:cubicBezTo>
                        <a:pt x="14913" y="3921"/>
                        <a:pt x="14807" y="4209"/>
                        <a:pt x="14457" y="4459"/>
                      </a:cubicBezTo>
                      <a:cubicBezTo>
                        <a:pt x="13826" y="4891"/>
                        <a:pt x="13261" y="5589"/>
                        <a:pt x="12463" y="5722"/>
                      </a:cubicBezTo>
                      <a:cubicBezTo>
                        <a:pt x="12663" y="5556"/>
                        <a:pt x="12895" y="5456"/>
                        <a:pt x="12962" y="5124"/>
                      </a:cubicBezTo>
                      <a:lnTo>
                        <a:pt x="12962" y="5124"/>
                      </a:lnTo>
                      <a:cubicBezTo>
                        <a:pt x="11699" y="5821"/>
                        <a:pt x="10935" y="7317"/>
                        <a:pt x="9805" y="8048"/>
                      </a:cubicBezTo>
                      <a:cubicBezTo>
                        <a:pt x="9306" y="7483"/>
                        <a:pt x="10602" y="6918"/>
                        <a:pt x="10502" y="6785"/>
                      </a:cubicBezTo>
                      <a:cubicBezTo>
                        <a:pt x="10602" y="6785"/>
                        <a:pt x="10602" y="6785"/>
                        <a:pt x="10569" y="6719"/>
                      </a:cubicBezTo>
                      <a:cubicBezTo>
                        <a:pt x="11599" y="6054"/>
                        <a:pt x="13028" y="3694"/>
                        <a:pt x="14491" y="3595"/>
                      </a:cubicBezTo>
                      <a:cubicBezTo>
                        <a:pt x="15041" y="2944"/>
                        <a:pt x="15403" y="2699"/>
                        <a:pt x="15545" y="2699"/>
                      </a:cubicBezTo>
                      <a:close/>
                      <a:moveTo>
                        <a:pt x="9738" y="8480"/>
                      </a:moveTo>
                      <a:lnTo>
                        <a:pt x="9738" y="8480"/>
                      </a:lnTo>
                      <a:cubicBezTo>
                        <a:pt x="9705" y="8580"/>
                        <a:pt x="9638" y="8646"/>
                        <a:pt x="9572" y="8646"/>
                      </a:cubicBezTo>
                      <a:cubicBezTo>
                        <a:pt x="9638" y="8613"/>
                        <a:pt x="9705" y="8547"/>
                        <a:pt x="9738" y="8480"/>
                      </a:cubicBezTo>
                      <a:close/>
                      <a:moveTo>
                        <a:pt x="8475" y="8613"/>
                      </a:moveTo>
                      <a:lnTo>
                        <a:pt x="8475" y="8646"/>
                      </a:lnTo>
                      <a:cubicBezTo>
                        <a:pt x="8442" y="8679"/>
                        <a:pt x="8409" y="8712"/>
                        <a:pt x="8376" y="8778"/>
                      </a:cubicBezTo>
                      <a:lnTo>
                        <a:pt x="8376" y="8778"/>
                      </a:lnTo>
                      <a:cubicBezTo>
                        <a:pt x="8409" y="8712"/>
                        <a:pt x="8442" y="8679"/>
                        <a:pt x="8475" y="8613"/>
                      </a:cubicBezTo>
                      <a:close/>
                      <a:moveTo>
                        <a:pt x="7977" y="9012"/>
                      </a:moveTo>
                      <a:lnTo>
                        <a:pt x="7977" y="9012"/>
                      </a:lnTo>
                      <a:cubicBezTo>
                        <a:pt x="8010" y="9045"/>
                        <a:pt x="8043" y="9078"/>
                        <a:pt x="8076" y="9145"/>
                      </a:cubicBezTo>
                      <a:cubicBezTo>
                        <a:pt x="8043" y="9112"/>
                        <a:pt x="8010" y="9045"/>
                        <a:pt x="7977" y="9012"/>
                      </a:cubicBezTo>
                      <a:close/>
                      <a:moveTo>
                        <a:pt x="17050" y="9145"/>
                      </a:moveTo>
                      <a:lnTo>
                        <a:pt x="17050" y="9145"/>
                      </a:lnTo>
                      <a:cubicBezTo>
                        <a:pt x="17263" y="9385"/>
                        <a:pt x="17219" y="9497"/>
                        <a:pt x="17021" y="9497"/>
                      </a:cubicBezTo>
                      <a:cubicBezTo>
                        <a:pt x="16973" y="9497"/>
                        <a:pt x="16915" y="9490"/>
                        <a:pt x="16850" y="9477"/>
                      </a:cubicBezTo>
                      <a:lnTo>
                        <a:pt x="16850" y="9477"/>
                      </a:lnTo>
                      <a:cubicBezTo>
                        <a:pt x="16875" y="9482"/>
                        <a:pt x="16899" y="9485"/>
                        <a:pt x="16921" y="9485"/>
                      </a:cubicBezTo>
                      <a:cubicBezTo>
                        <a:pt x="17043" y="9485"/>
                        <a:pt x="17106" y="9399"/>
                        <a:pt x="17050" y="9145"/>
                      </a:cubicBezTo>
                      <a:close/>
                      <a:moveTo>
                        <a:pt x="31871" y="9472"/>
                      </a:moveTo>
                      <a:cubicBezTo>
                        <a:pt x="31894" y="9472"/>
                        <a:pt x="31916" y="9473"/>
                        <a:pt x="31939" y="9477"/>
                      </a:cubicBezTo>
                      <a:cubicBezTo>
                        <a:pt x="31872" y="9477"/>
                        <a:pt x="31773" y="9477"/>
                        <a:pt x="31673" y="9510"/>
                      </a:cubicBezTo>
                      <a:lnTo>
                        <a:pt x="31673" y="9544"/>
                      </a:lnTo>
                      <a:lnTo>
                        <a:pt x="31468" y="9544"/>
                      </a:lnTo>
                      <a:cubicBezTo>
                        <a:pt x="31610" y="9526"/>
                        <a:pt x="31741" y="9472"/>
                        <a:pt x="31871" y="9472"/>
                      </a:cubicBezTo>
                      <a:close/>
                      <a:moveTo>
                        <a:pt x="33368" y="9643"/>
                      </a:moveTo>
                      <a:cubicBezTo>
                        <a:pt x="33600" y="9743"/>
                        <a:pt x="33634" y="9943"/>
                        <a:pt x="33767" y="10109"/>
                      </a:cubicBezTo>
                      <a:cubicBezTo>
                        <a:pt x="33700" y="10109"/>
                        <a:pt x="33567" y="10242"/>
                        <a:pt x="33501" y="10242"/>
                      </a:cubicBezTo>
                      <a:cubicBezTo>
                        <a:pt x="33733" y="10109"/>
                        <a:pt x="33600" y="9743"/>
                        <a:pt x="33368" y="9643"/>
                      </a:cubicBezTo>
                      <a:close/>
                      <a:moveTo>
                        <a:pt x="8774" y="10242"/>
                      </a:moveTo>
                      <a:lnTo>
                        <a:pt x="8243" y="11106"/>
                      </a:lnTo>
                      <a:lnTo>
                        <a:pt x="8143" y="11172"/>
                      </a:lnTo>
                      <a:cubicBezTo>
                        <a:pt x="8409" y="10873"/>
                        <a:pt x="8575" y="10541"/>
                        <a:pt x="8774" y="10242"/>
                      </a:cubicBezTo>
                      <a:close/>
                      <a:moveTo>
                        <a:pt x="6710" y="12557"/>
                      </a:moveTo>
                      <a:cubicBezTo>
                        <a:pt x="6674" y="12580"/>
                        <a:pt x="6641" y="12607"/>
                        <a:pt x="6614" y="12635"/>
                      </a:cubicBezTo>
                      <a:lnTo>
                        <a:pt x="6581" y="12668"/>
                      </a:lnTo>
                      <a:cubicBezTo>
                        <a:pt x="6615" y="12616"/>
                        <a:pt x="6658" y="12583"/>
                        <a:pt x="6710" y="12557"/>
                      </a:cubicBezTo>
                      <a:close/>
                      <a:moveTo>
                        <a:pt x="5850" y="12767"/>
                      </a:moveTo>
                      <a:cubicBezTo>
                        <a:pt x="5850" y="12799"/>
                        <a:pt x="5850" y="12801"/>
                        <a:pt x="5850" y="12828"/>
                      </a:cubicBezTo>
                      <a:lnTo>
                        <a:pt x="5850" y="12828"/>
                      </a:lnTo>
                      <a:cubicBezTo>
                        <a:pt x="5844" y="12812"/>
                        <a:pt x="5843" y="12792"/>
                        <a:pt x="5850" y="12767"/>
                      </a:cubicBezTo>
                      <a:close/>
                      <a:moveTo>
                        <a:pt x="6016" y="12867"/>
                      </a:moveTo>
                      <a:cubicBezTo>
                        <a:pt x="6005" y="12878"/>
                        <a:pt x="5979" y="12886"/>
                        <a:pt x="5951" y="12886"/>
                      </a:cubicBezTo>
                      <a:cubicBezTo>
                        <a:pt x="5926" y="12886"/>
                        <a:pt x="5900" y="12880"/>
                        <a:pt x="5880" y="12867"/>
                      </a:cubicBezTo>
                      <a:close/>
                      <a:moveTo>
                        <a:pt x="37854" y="16124"/>
                      </a:moveTo>
                      <a:cubicBezTo>
                        <a:pt x="37795" y="16183"/>
                        <a:pt x="37842" y="16296"/>
                        <a:pt x="37923" y="16296"/>
                      </a:cubicBezTo>
                      <a:lnTo>
                        <a:pt x="37923" y="16296"/>
                      </a:lnTo>
                      <a:cubicBezTo>
                        <a:pt x="37923" y="16296"/>
                        <a:pt x="37923" y="16296"/>
                        <a:pt x="37923" y="16296"/>
                      </a:cubicBezTo>
                      <a:cubicBezTo>
                        <a:pt x="37841" y="16296"/>
                        <a:pt x="37792" y="16183"/>
                        <a:pt x="37821" y="16124"/>
                      </a:cubicBezTo>
                      <a:close/>
                      <a:moveTo>
                        <a:pt x="30011" y="20877"/>
                      </a:moveTo>
                      <a:cubicBezTo>
                        <a:pt x="30011" y="20933"/>
                        <a:pt x="29947" y="20989"/>
                        <a:pt x="29880" y="21004"/>
                      </a:cubicBezTo>
                      <a:lnTo>
                        <a:pt x="29880" y="21004"/>
                      </a:lnTo>
                      <a:cubicBezTo>
                        <a:pt x="29934" y="20986"/>
                        <a:pt x="29984" y="20931"/>
                        <a:pt x="30011" y="20877"/>
                      </a:cubicBezTo>
                      <a:close/>
                      <a:moveTo>
                        <a:pt x="32105" y="23203"/>
                      </a:moveTo>
                      <a:lnTo>
                        <a:pt x="32072" y="23236"/>
                      </a:lnTo>
                      <a:lnTo>
                        <a:pt x="32038" y="23236"/>
                      </a:lnTo>
                      <a:cubicBezTo>
                        <a:pt x="32038" y="23236"/>
                        <a:pt x="32072" y="23203"/>
                        <a:pt x="32105" y="23203"/>
                      </a:cubicBezTo>
                      <a:close/>
                      <a:moveTo>
                        <a:pt x="32251" y="23187"/>
                      </a:moveTo>
                      <a:cubicBezTo>
                        <a:pt x="32366" y="23215"/>
                        <a:pt x="32476" y="23275"/>
                        <a:pt x="32570" y="23369"/>
                      </a:cubicBezTo>
                      <a:cubicBezTo>
                        <a:pt x="32537" y="23336"/>
                        <a:pt x="32537" y="23303"/>
                        <a:pt x="32537" y="23270"/>
                      </a:cubicBezTo>
                      <a:lnTo>
                        <a:pt x="32537" y="23270"/>
                      </a:lnTo>
                      <a:cubicBezTo>
                        <a:pt x="32537" y="23402"/>
                        <a:pt x="32736" y="23369"/>
                        <a:pt x="32803" y="23402"/>
                      </a:cubicBezTo>
                      <a:cubicBezTo>
                        <a:pt x="32736" y="23402"/>
                        <a:pt x="32637" y="23369"/>
                        <a:pt x="32570" y="23369"/>
                      </a:cubicBezTo>
                      <a:cubicBezTo>
                        <a:pt x="32455" y="23323"/>
                        <a:pt x="32356" y="23230"/>
                        <a:pt x="32251" y="23187"/>
                      </a:cubicBezTo>
                      <a:close/>
                      <a:moveTo>
                        <a:pt x="45698" y="24898"/>
                      </a:moveTo>
                      <a:cubicBezTo>
                        <a:pt x="45565" y="25097"/>
                        <a:pt x="45465" y="25264"/>
                        <a:pt x="45399" y="25496"/>
                      </a:cubicBezTo>
                      <a:cubicBezTo>
                        <a:pt x="45438" y="25279"/>
                        <a:pt x="45560" y="25109"/>
                        <a:pt x="45666" y="24930"/>
                      </a:cubicBezTo>
                      <a:lnTo>
                        <a:pt x="45666" y="24930"/>
                      </a:lnTo>
                      <a:lnTo>
                        <a:pt x="45698" y="24898"/>
                      </a:lnTo>
                      <a:close/>
                      <a:moveTo>
                        <a:pt x="45232" y="25862"/>
                      </a:moveTo>
                      <a:cubicBezTo>
                        <a:pt x="45166" y="26028"/>
                        <a:pt x="45199" y="26227"/>
                        <a:pt x="45299" y="26394"/>
                      </a:cubicBezTo>
                      <a:cubicBezTo>
                        <a:pt x="45133" y="26261"/>
                        <a:pt x="45199" y="26061"/>
                        <a:pt x="45199" y="25862"/>
                      </a:cubicBezTo>
                      <a:close/>
                      <a:moveTo>
                        <a:pt x="41577" y="26925"/>
                      </a:moveTo>
                      <a:cubicBezTo>
                        <a:pt x="41530" y="26937"/>
                        <a:pt x="41520" y="26969"/>
                        <a:pt x="41519" y="27009"/>
                      </a:cubicBezTo>
                      <a:lnTo>
                        <a:pt x="41519" y="27009"/>
                      </a:lnTo>
                      <a:cubicBezTo>
                        <a:pt x="41501" y="26964"/>
                        <a:pt x="41494" y="26925"/>
                        <a:pt x="41577" y="26925"/>
                      </a:cubicBezTo>
                      <a:close/>
                      <a:moveTo>
                        <a:pt x="26621" y="26992"/>
                      </a:moveTo>
                      <a:cubicBezTo>
                        <a:pt x="26821" y="27025"/>
                        <a:pt x="27020" y="27058"/>
                        <a:pt x="27219" y="27158"/>
                      </a:cubicBezTo>
                      <a:cubicBezTo>
                        <a:pt x="27020" y="27091"/>
                        <a:pt x="26821" y="27025"/>
                        <a:pt x="26588" y="26992"/>
                      </a:cubicBezTo>
                      <a:close/>
                      <a:moveTo>
                        <a:pt x="41513" y="27122"/>
                      </a:moveTo>
                      <a:cubicBezTo>
                        <a:pt x="41504" y="27163"/>
                        <a:pt x="41479" y="27202"/>
                        <a:pt x="41411" y="27224"/>
                      </a:cubicBezTo>
                      <a:cubicBezTo>
                        <a:pt x="41435" y="27199"/>
                        <a:pt x="41479" y="27156"/>
                        <a:pt x="41513" y="27122"/>
                      </a:cubicBezTo>
                      <a:close/>
                      <a:moveTo>
                        <a:pt x="4011" y="28205"/>
                      </a:moveTo>
                      <a:cubicBezTo>
                        <a:pt x="4004" y="28220"/>
                        <a:pt x="3992" y="28232"/>
                        <a:pt x="3978" y="28241"/>
                      </a:cubicBezTo>
                      <a:lnTo>
                        <a:pt x="3978" y="28241"/>
                      </a:lnTo>
                      <a:cubicBezTo>
                        <a:pt x="3990" y="28230"/>
                        <a:pt x="4001" y="28218"/>
                        <a:pt x="4011" y="28205"/>
                      </a:cubicBezTo>
                      <a:close/>
                      <a:moveTo>
                        <a:pt x="42740" y="28255"/>
                      </a:moveTo>
                      <a:cubicBezTo>
                        <a:pt x="42673" y="28321"/>
                        <a:pt x="42740" y="28421"/>
                        <a:pt x="42806" y="28421"/>
                      </a:cubicBezTo>
                      <a:cubicBezTo>
                        <a:pt x="42740" y="28421"/>
                        <a:pt x="42707" y="28388"/>
                        <a:pt x="42707" y="28321"/>
                      </a:cubicBezTo>
                      <a:cubicBezTo>
                        <a:pt x="42707" y="28288"/>
                        <a:pt x="42707" y="28255"/>
                        <a:pt x="42740" y="28255"/>
                      </a:cubicBezTo>
                      <a:close/>
                      <a:moveTo>
                        <a:pt x="29380" y="29584"/>
                      </a:moveTo>
                      <a:cubicBezTo>
                        <a:pt x="29446" y="29584"/>
                        <a:pt x="29513" y="29617"/>
                        <a:pt x="29546" y="29684"/>
                      </a:cubicBezTo>
                      <a:lnTo>
                        <a:pt x="29546" y="29717"/>
                      </a:lnTo>
                      <a:cubicBezTo>
                        <a:pt x="29546" y="29717"/>
                        <a:pt x="29546" y="29750"/>
                        <a:pt x="29513" y="29750"/>
                      </a:cubicBezTo>
                      <a:cubicBezTo>
                        <a:pt x="29579" y="29651"/>
                        <a:pt x="29446" y="29617"/>
                        <a:pt x="29380" y="29584"/>
                      </a:cubicBezTo>
                      <a:close/>
                      <a:moveTo>
                        <a:pt x="27485" y="29684"/>
                      </a:moveTo>
                      <a:cubicBezTo>
                        <a:pt x="27419" y="29783"/>
                        <a:pt x="27319" y="29817"/>
                        <a:pt x="27219" y="29850"/>
                      </a:cubicBezTo>
                      <a:cubicBezTo>
                        <a:pt x="27319" y="29817"/>
                        <a:pt x="27419" y="29750"/>
                        <a:pt x="27452" y="29684"/>
                      </a:cubicBezTo>
                      <a:close/>
                      <a:moveTo>
                        <a:pt x="28349" y="31877"/>
                      </a:moveTo>
                      <a:cubicBezTo>
                        <a:pt x="28349" y="31977"/>
                        <a:pt x="28416" y="32110"/>
                        <a:pt x="28482" y="32210"/>
                      </a:cubicBezTo>
                      <a:cubicBezTo>
                        <a:pt x="28383" y="32077"/>
                        <a:pt x="28316" y="31977"/>
                        <a:pt x="28349" y="31877"/>
                      </a:cubicBezTo>
                      <a:close/>
                      <a:moveTo>
                        <a:pt x="9107" y="33207"/>
                      </a:moveTo>
                      <a:cubicBezTo>
                        <a:pt x="9107" y="33207"/>
                        <a:pt x="9107" y="33207"/>
                        <a:pt x="9073" y="33240"/>
                      </a:cubicBezTo>
                      <a:cubicBezTo>
                        <a:pt x="9040" y="33240"/>
                        <a:pt x="9073" y="33207"/>
                        <a:pt x="9107" y="33207"/>
                      </a:cubicBezTo>
                      <a:close/>
                      <a:moveTo>
                        <a:pt x="40846" y="33971"/>
                      </a:moveTo>
                      <a:cubicBezTo>
                        <a:pt x="40818" y="33999"/>
                        <a:pt x="40766" y="34051"/>
                        <a:pt x="40710" y="34086"/>
                      </a:cubicBezTo>
                      <a:lnTo>
                        <a:pt x="40710" y="34086"/>
                      </a:lnTo>
                      <a:cubicBezTo>
                        <a:pt x="40744" y="34039"/>
                        <a:pt x="40795" y="34005"/>
                        <a:pt x="40846" y="33971"/>
                      </a:cubicBezTo>
                      <a:close/>
                      <a:moveTo>
                        <a:pt x="40679" y="34153"/>
                      </a:moveTo>
                      <a:lnTo>
                        <a:pt x="40679" y="34270"/>
                      </a:lnTo>
                      <a:cubicBezTo>
                        <a:pt x="40670" y="34224"/>
                        <a:pt x="40671" y="34186"/>
                        <a:pt x="40679" y="34153"/>
                      </a:cubicBezTo>
                      <a:close/>
                      <a:moveTo>
                        <a:pt x="31210" y="34325"/>
                      </a:moveTo>
                      <a:cubicBezTo>
                        <a:pt x="31283" y="34325"/>
                        <a:pt x="31325" y="34473"/>
                        <a:pt x="31286" y="34473"/>
                      </a:cubicBezTo>
                      <a:cubicBezTo>
                        <a:pt x="31284" y="34473"/>
                        <a:pt x="31283" y="34473"/>
                        <a:pt x="31281" y="34472"/>
                      </a:cubicBezTo>
                      <a:lnTo>
                        <a:pt x="31281" y="34472"/>
                      </a:lnTo>
                      <a:cubicBezTo>
                        <a:pt x="31293" y="34423"/>
                        <a:pt x="31249" y="34330"/>
                        <a:pt x="31204" y="34325"/>
                      </a:cubicBezTo>
                      <a:lnTo>
                        <a:pt x="31204" y="34325"/>
                      </a:lnTo>
                      <a:cubicBezTo>
                        <a:pt x="31206" y="34325"/>
                        <a:pt x="31208" y="34325"/>
                        <a:pt x="31210" y="34325"/>
                      </a:cubicBezTo>
                      <a:close/>
                      <a:moveTo>
                        <a:pt x="20639" y="34270"/>
                      </a:moveTo>
                      <a:lnTo>
                        <a:pt x="20639" y="34270"/>
                      </a:lnTo>
                      <a:cubicBezTo>
                        <a:pt x="20805" y="34270"/>
                        <a:pt x="20672" y="34436"/>
                        <a:pt x="20672" y="34536"/>
                      </a:cubicBezTo>
                      <a:lnTo>
                        <a:pt x="20639" y="34536"/>
                      </a:lnTo>
                      <a:cubicBezTo>
                        <a:pt x="20639" y="34436"/>
                        <a:pt x="20805" y="34270"/>
                        <a:pt x="20639" y="34270"/>
                      </a:cubicBezTo>
                      <a:close/>
                      <a:moveTo>
                        <a:pt x="13666" y="36498"/>
                      </a:moveTo>
                      <a:cubicBezTo>
                        <a:pt x="13667" y="36564"/>
                        <a:pt x="13584" y="36568"/>
                        <a:pt x="13527" y="36597"/>
                      </a:cubicBezTo>
                      <a:cubicBezTo>
                        <a:pt x="13584" y="36539"/>
                        <a:pt x="13666" y="36556"/>
                        <a:pt x="13666" y="36498"/>
                      </a:cubicBezTo>
                      <a:close/>
                      <a:moveTo>
                        <a:pt x="13497" y="36749"/>
                      </a:moveTo>
                      <a:cubicBezTo>
                        <a:pt x="13515" y="36763"/>
                        <a:pt x="13527" y="36788"/>
                        <a:pt x="13527" y="36829"/>
                      </a:cubicBezTo>
                      <a:cubicBezTo>
                        <a:pt x="13527" y="36803"/>
                        <a:pt x="13505" y="36776"/>
                        <a:pt x="13497" y="36749"/>
                      </a:cubicBezTo>
                      <a:close/>
                      <a:moveTo>
                        <a:pt x="15089" y="36862"/>
                      </a:moveTo>
                      <a:cubicBezTo>
                        <a:pt x="15113" y="36899"/>
                        <a:pt x="15131" y="36941"/>
                        <a:pt x="15145" y="36984"/>
                      </a:cubicBezTo>
                      <a:lnTo>
                        <a:pt x="15145" y="36984"/>
                      </a:lnTo>
                      <a:cubicBezTo>
                        <a:pt x="15128" y="36944"/>
                        <a:pt x="15109" y="36903"/>
                        <a:pt x="15089" y="36862"/>
                      </a:cubicBezTo>
                      <a:close/>
                      <a:moveTo>
                        <a:pt x="15247" y="37353"/>
                      </a:moveTo>
                      <a:cubicBezTo>
                        <a:pt x="15260" y="37380"/>
                        <a:pt x="15276" y="37406"/>
                        <a:pt x="15296" y="37428"/>
                      </a:cubicBezTo>
                      <a:lnTo>
                        <a:pt x="15296" y="37428"/>
                      </a:lnTo>
                      <a:cubicBezTo>
                        <a:pt x="15293" y="37428"/>
                        <a:pt x="15291" y="37427"/>
                        <a:pt x="15288" y="37427"/>
                      </a:cubicBezTo>
                      <a:cubicBezTo>
                        <a:pt x="15288" y="37461"/>
                        <a:pt x="15255" y="37461"/>
                        <a:pt x="15255" y="37494"/>
                      </a:cubicBezTo>
                      <a:cubicBezTo>
                        <a:pt x="15255" y="37446"/>
                        <a:pt x="15252" y="37399"/>
                        <a:pt x="15247" y="37353"/>
                      </a:cubicBezTo>
                      <a:close/>
                      <a:moveTo>
                        <a:pt x="37024" y="37461"/>
                      </a:moveTo>
                      <a:lnTo>
                        <a:pt x="37024" y="37461"/>
                      </a:lnTo>
                      <a:cubicBezTo>
                        <a:pt x="36922" y="37537"/>
                        <a:pt x="36820" y="37613"/>
                        <a:pt x="36704" y="37659"/>
                      </a:cubicBezTo>
                      <a:lnTo>
                        <a:pt x="36704" y="37659"/>
                      </a:lnTo>
                      <a:cubicBezTo>
                        <a:pt x="36806" y="37589"/>
                        <a:pt x="36913" y="37522"/>
                        <a:pt x="37024" y="37461"/>
                      </a:cubicBezTo>
                      <a:close/>
                      <a:moveTo>
                        <a:pt x="36508" y="37806"/>
                      </a:moveTo>
                      <a:lnTo>
                        <a:pt x="36508" y="37806"/>
                      </a:lnTo>
                      <a:cubicBezTo>
                        <a:pt x="36390" y="37959"/>
                        <a:pt x="36308" y="38032"/>
                        <a:pt x="36226" y="38059"/>
                      </a:cubicBezTo>
                      <a:cubicBezTo>
                        <a:pt x="36315" y="37970"/>
                        <a:pt x="36409" y="37885"/>
                        <a:pt x="36508" y="37806"/>
                      </a:cubicBezTo>
                      <a:close/>
                      <a:moveTo>
                        <a:pt x="22207" y="38185"/>
                      </a:moveTo>
                      <a:cubicBezTo>
                        <a:pt x="22229" y="38185"/>
                        <a:pt x="22250" y="38188"/>
                        <a:pt x="22269" y="38192"/>
                      </a:cubicBezTo>
                      <a:lnTo>
                        <a:pt x="22135" y="38192"/>
                      </a:lnTo>
                      <a:cubicBezTo>
                        <a:pt x="22161" y="38187"/>
                        <a:pt x="22185" y="38185"/>
                        <a:pt x="22207" y="38185"/>
                      </a:cubicBezTo>
                      <a:close/>
                      <a:moveTo>
                        <a:pt x="18809" y="38329"/>
                      </a:moveTo>
                      <a:cubicBezTo>
                        <a:pt x="18812" y="38329"/>
                        <a:pt x="18814" y="38329"/>
                        <a:pt x="18817" y="38329"/>
                      </a:cubicBezTo>
                      <a:lnTo>
                        <a:pt x="18817" y="38329"/>
                      </a:lnTo>
                      <a:lnTo>
                        <a:pt x="18612" y="38391"/>
                      </a:lnTo>
                      <a:cubicBezTo>
                        <a:pt x="18699" y="38348"/>
                        <a:pt x="18760" y="38329"/>
                        <a:pt x="18809" y="38329"/>
                      </a:cubicBezTo>
                      <a:close/>
                      <a:moveTo>
                        <a:pt x="22430" y="38301"/>
                      </a:moveTo>
                      <a:cubicBezTo>
                        <a:pt x="22453" y="38328"/>
                        <a:pt x="22476" y="38358"/>
                        <a:pt x="22500" y="38391"/>
                      </a:cubicBezTo>
                      <a:cubicBezTo>
                        <a:pt x="22470" y="38361"/>
                        <a:pt x="22447" y="38331"/>
                        <a:pt x="22430" y="38301"/>
                      </a:cubicBezTo>
                      <a:close/>
                      <a:moveTo>
                        <a:pt x="18969" y="38429"/>
                      </a:moveTo>
                      <a:cubicBezTo>
                        <a:pt x="19012" y="38483"/>
                        <a:pt x="19061" y="38553"/>
                        <a:pt x="19143" y="38624"/>
                      </a:cubicBezTo>
                      <a:cubicBezTo>
                        <a:pt x="19057" y="38581"/>
                        <a:pt x="18999" y="38510"/>
                        <a:pt x="18969" y="38429"/>
                      </a:cubicBezTo>
                      <a:close/>
                      <a:moveTo>
                        <a:pt x="23535" y="39076"/>
                      </a:moveTo>
                      <a:lnTo>
                        <a:pt x="23497" y="39089"/>
                      </a:lnTo>
                      <a:cubicBezTo>
                        <a:pt x="23511" y="39082"/>
                        <a:pt x="23524" y="39078"/>
                        <a:pt x="23535" y="39076"/>
                      </a:cubicBezTo>
                      <a:close/>
                      <a:moveTo>
                        <a:pt x="28648" y="39056"/>
                      </a:moveTo>
                      <a:cubicBezTo>
                        <a:pt x="28678" y="39056"/>
                        <a:pt x="28708" y="39083"/>
                        <a:pt x="28738" y="39137"/>
                      </a:cubicBezTo>
                      <a:lnTo>
                        <a:pt x="28738" y="39137"/>
                      </a:lnTo>
                      <a:cubicBezTo>
                        <a:pt x="28697" y="39116"/>
                        <a:pt x="28664" y="39088"/>
                        <a:pt x="28648" y="39056"/>
                      </a:cubicBezTo>
                      <a:close/>
                      <a:moveTo>
                        <a:pt x="29045" y="39125"/>
                      </a:moveTo>
                      <a:lnTo>
                        <a:pt x="29045" y="39125"/>
                      </a:lnTo>
                      <a:cubicBezTo>
                        <a:pt x="29012" y="39161"/>
                        <a:pt x="28960" y="39177"/>
                        <a:pt x="28903" y="39177"/>
                      </a:cubicBezTo>
                      <a:cubicBezTo>
                        <a:pt x="28859" y="39177"/>
                        <a:pt x="28812" y="39167"/>
                        <a:pt x="28771" y="39151"/>
                      </a:cubicBezTo>
                      <a:lnTo>
                        <a:pt x="28771" y="39151"/>
                      </a:lnTo>
                      <a:cubicBezTo>
                        <a:pt x="28787" y="39149"/>
                        <a:pt x="28805" y="39148"/>
                        <a:pt x="28822" y="39148"/>
                      </a:cubicBezTo>
                      <a:cubicBezTo>
                        <a:pt x="28862" y="39148"/>
                        <a:pt x="28903" y="39152"/>
                        <a:pt x="28940" y="39152"/>
                      </a:cubicBezTo>
                      <a:cubicBezTo>
                        <a:pt x="28982" y="39152"/>
                        <a:pt x="29020" y="39147"/>
                        <a:pt x="29045" y="39125"/>
                      </a:cubicBezTo>
                      <a:close/>
                      <a:moveTo>
                        <a:pt x="25998" y="39161"/>
                      </a:moveTo>
                      <a:lnTo>
                        <a:pt x="25998" y="39161"/>
                      </a:lnTo>
                      <a:cubicBezTo>
                        <a:pt x="25896" y="39176"/>
                        <a:pt x="25793" y="39189"/>
                        <a:pt x="25691" y="39189"/>
                      </a:cubicBezTo>
                      <a:cubicBezTo>
                        <a:pt x="25800" y="39180"/>
                        <a:pt x="25902" y="39168"/>
                        <a:pt x="25998" y="39161"/>
                      </a:cubicBezTo>
                      <a:close/>
                      <a:moveTo>
                        <a:pt x="23629" y="39140"/>
                      </a:moveTo>
                      <a:lnTo>
                        <a:pt x="23629" y="39140"/>
                      </a:lnTo>
                      <a:cubicBezTo>
                        <a:pt x="23645" y="39165"/>
                        <a:pt x="23660" y="39194"/>
                        <a:pt x="23678" y="39216"/>
                      </a:cubicBezTo>
                      <a:lnTo>
                        <a:pt x="23678" y="39216"/>
                      </a:lnTo>
                      <a:cubicBezTo>
                        <a:pt x="23659" y="39196"/>
                        <a:pt x="23643" y="39170"/>
                        <a:pt x="23629" y="39140"/>
                      </a:cubicBezTo>
                      <a:close/>
                      <a:moveTo>
                        <a:pt x="29081" y="39255"/>
                      </a:moveTo>
                      <a:cubicBezTo>
                        <a:pt x="28975" y="39255"/>
                        <a:pt x="28875" y="39255"/>
                        <a:pt x="28777" y="39258"/>
                      </a:cubicBezTo>
                      <a:lnTo>
                        <a:pt x="28777" y="39258"/>
                      </a:lnTo>
                      <a:lnTo>
                        <a:pt x="28815" y="39255"/>
                      </a:lnTo>
                      <a:close/>
                      <a:moveTo>
                        <a:pt x="26407" y="39196"/>
                      </a:moveTo>
                      <a:cubicBezTo>
                        <a:pt x="26493" y="39226"/>
                        <a:pt x="26575" y="39276"/>
                        <a:pt x="26654" y="39355"/>
                      </a:cubicBezTo>
                      <a:cubicBezTo>
                        <a:pt x="26541" y="39327"/>
                        <a:pt x="26451" y="39274"/>
                        <a:pt x="26407" y="39196"/>
                      </a:cubicBezTo>
                      <a:close/>
                      <a:moveTo>
                        <a:pt x="24527" y="39521"/>
                      </a:moveTo>
                      <a:cubicBezTo>
                        <a:pt x="24494" y="39721"/>
                        <a:pt x="24428" y="39721"/>
                        <a:pt x="24328" y="39721"/>
                      </a:cubicBezTo>
                      <a:cubicBezTo>
                        <a:pt x="24428" y="39721"/>
                        <a:pt x="24494" y="39687"/>
                        <a:pt x="24527" y="39521"/>
                      </a:cubicBezTo>
                      <a:close/>
                      <a:moveTo>
                        <a:pt x="21669" y="39852"/>
                      </a:moveTo>
                      <a:cubicBezTo>
                        <a:pt x="21685" y="39930"/>
                        <a:pt x="21727" y="39999"/>
                        <a:pt x="21783" y="40043"/>
                      </a:cubicBezTo>
                      <a:lnTo>
                        <a:pt x="21783" y="40043"/>
                      </a:lnTo>
                      <a:lnTo>
                        <a:pt x="21669" y="39986"/>
                      </a:lnTo>
                      <a:lnTo>
                        <a:pt x="21669" y="39852"/>
                      </a:lnTo>
                      <a:close/>
                      <a:moveTo>
                        <a:pt x="19298" y="1"/>
                      </a:moveTo>
                      <a:cubicBezTo>
                        <a:pt x="17308" y="1"/>
                        <a:pt x="14841" y="927"/>
                        <a:pt x="13228" y="1966"/>
                      </a:cubicBezTo>
                      <a:cubicBezTo>
                        <a:pt x="14158" y="1734"/>
                        <a:pt x="14923" y="1202"/>
                        <a:pt x="15787" y="1036"/>
                      </a:cubicBezTo>
                      <a:lnTo>
                        <a:pt x="15787" y="1036"/>
                      </a:lnTo>
                      <a:cubicBezTo>
                        <a:pt x="16451" y="1567"/>
                        <a:pt x="12762" y="2697"/>
                        <a:pt x="12596" y="3229"/>
                      </a:cubicBezTo>
                      <a:cubicBezTo>
                        <a:pt x="11566" y="4392"/>
                        <a:pt x="5850" y="8513"/>
                        <a:pt x="7977" y="8879"/>
                      </a:cubicBezTo>
                      <a:cubicBezTo>
                        <a:pt x="6946" y="10175"/>
                        <a:pt x="6082" y="11604"/>
                        <a:pt x="5451" y="13133"/>
                      </a:cubicBezTo>
                      <a:cubicBezTo>
                        <a:pt x="5204" y="13573"/>
                        <a:pt x="4411" y="13899"/>
                        <a:pt x="4388" y="14468"/>
                      </a:cubicBezTo>
                      <a:lnTo>
                        <a:pt x="4388" y="14468"/>
                      </a:lnTo>
                      <a:cubicBezTo>
                        <a:pt x="4381" y="14424"/>
                        <a:pt x="4379" y="14377"/>
                        <a:pt x="4387" y="14329"/>
                      </a:cubicBezTo>
                      <a:lnTo>
                        <a:pt x="4387" y="14329"/>
                      </a:lnTo>
                      <a:cubicBezTo>
                        <a:pt x="4316" y="14401"/>
                        <a:pt x="4261" y="14611"/>
                        <a:pt x="4199" y="14611"/>
                      </a:cubicBezTo>
                      <a:cubicBezTo>
                        <a:pt x="4175" y="14611"/>
                        <a:pt x="4149" y="14579"/>
                        <a:pt x="4121" y="14496"/>
                      </a:cubicBezTo>
                      <a:cubicBezTo>
                        <a:pt x="3951" y="14347"/>
                        <a:pt x="3828" y="14287"/>
                        <a:pt x="3734" y="14287"/>
                      </a:cubicBezTo>
                      <a:cubicBezTo>
                        <a:pt x="3390" y="14287"/>
                        <a:pt x="3450" y="15096"/>
                        <a:pt x="3058" y="15227"/>
                      </a:cubicBezTo>
                      <a:cubicBezTo>
                        <a:pt x="3031" y="15238"/>
                        <a:pt x="3000" y="15241"/>
                        <a:pt x="2967" y="15241"/>
                      </a:cubicBezTo>
                      <a:cubicBezTo>
                        <a:pt x="2893" y="15241"/>
                        <a:pt x="2808" y="15222"/>
                        <a:pt x="2730" y="15222"/>
                      </a:cubicBezTo>
                      <a:cubicBezTo>
                        <a:pt x="2630" y="15222"/>
                        <a:pt x="2540" y="15253"/>
                        <a:pt x="2493" y="15393"/>
                      </a:cubicBezTo>
                      <a:cubicBezTo>
                        <a:pt x="1795" y="15725"/>
                        <a:pt x="1197" y="17088"/>
                        <a:pt x="1130" y="17753"/>
                      </a:cubicBezTo>
                      <a:cubicBezTo>
                        <a:pt x="1496" y="18384"/>
                        <a:pt x="133" y="19082"/>
                        <a:pt x="831" y="19248"/>
                      </a:cubicBezTo>
                      <a:cubicBezTo>
                        <a:pt x="931" y="19713"/>
                        <a:pt x="864" y="20179"/>
                        <a:pt x="732" y="20611"/>
                      </a:cubicBezTo>
                      <a:cubicBezTo>
                        <a:pt x="1263" y="21143"/>
                        <a:pt x="0" y="20810"/>
                        <a:pt x="1197" y="21973"/>
                      </a:cubicBezTo>
                      <a:cubicBezTo>
                        <a:pt x="1729" y="23934"/>
                        <a:pt x="2194" y="26294"/>
                        <a:pt x="3523" y="28255"/>
                      </a:cubicBezTo>
                      <a:lnTo>
                        <a:pt x="3357" y="28055"/>
                      </a:lnTo>
                      <a:lnTo>
                        <a:pt x="3357" y="28055"/>
                      </a:lnTo>
                      <a:cubicBezTo>
                        <a:pt x="3324" y="28554"/>
                        <a:pt x="3789" y="28753"/>
                        <a:pt x="4055" y="29052"/>
                      </a:cubicBezTo>
                      <a:cubicBezTo>
                        <a:pt x="3922" y="29218"/>
                        <a:pt x="4088" y="29318"/>
                        <a:pt x="4188" y="29318"/>
                      </a:cubicBezTo>
                      <a:cubicBezTo>
                        <a:pt x="4208" y="29325"/>
                        <a:pt x="4223" y="29328"/>
                        <a:pt x="4236" y="29328"/>
                      </a:cubicBezTo>
                      <a:cubicBezTo>
                        <a:pt x="4345" y="29328"/>
                        <a:pt x="4171" y="29086"/>
                        <a:pt x="4321" y="29086"/>
                      </a:cubicBezTo>
                      <a:cubicBezTo>
                        <a:pt x="4753" y="30016"/>
                        <a:pt x="5351" y="30814"/>
                        <a:pt x="6149" y="31445"/>
                      </a:cubicBezTo>
                      <a:cubicBezTo>
                        <a:pt x="6248" y="32110"/>
                        <a:pt x="6847" y="32376"/>
                        <a:pt x="7312" y="32841"/>
                      </a:cubicBezTo>
                      <a:cubicBezTo>
                        <a:pt x="7975" y="33331"/>
                        <a:pt x="8414" y="34598"/>
                        <a:pt x="9278" y="34598"/>
                      </a:cubicBezTo>
                      <a:cubicBezTo>
                        <a:pt x="9410" y="34598"/>
                        <a:pt x="9551" y="34569"/>
                        <a:pt x="9705" y="34503"/>
                      </a:cubicBezTo>
                      <a:cubicBezTo>
                        <a:pt x="9838" y="35001"/>
                        <a:pt x="10403" y="34503"/>
                        <a:pt x="9871" y="35101"/>
                      </a:cubicBezTo>
                      <a:cubicBezTo>
                        <a:pt x="9992" y="35017"/>
                        <a:pt x="10107" y="34988"/>
                        <a:pt x="10220" y="34988"/>
                      </a:cubicBezTo>
                      <a:cubicBezTo>
                        <a:pt x="10480" y="34988"/>
                        <a:pt x="10728" y="35142"/>
                        <a:pt x="10999" y="35142"/>
                      </a:cubicBezTo>
                      <a:cubicBezTo>
                        <a:pt x="11033" y="35142"/>
                        <a:pt x="11066" y="35139"/>
                        <a:pt x="11101" y="35134"/>
                      </a:cubicBezTo>
                      <a:lnTo>
                        <a:pt x="11101" y="35134"/>
                      </a:lnTo>
                      <a:cubicBezTo>
                        <a:pt x="9937" y="35433"/>
                        <a:pt x="12762" y="35965"/>
                        <a:pt x="12762" y="36497"/>
                      </a:cubicBezTo>
                      <a:cubicBezTo>
                        <a:pt x="12829" y="36829"/>
                        <a:pt x="13460" y="36696"/>
                        <a:pt x="13327" y="37029"/>
                      </a:cubicBezTo>
                      <a:cubicBezTo>
                        <a:pt x="13294" y="37128"/>
                        <a:pt x="13494" y="37261"/>
                        <a:pt x="13560" y="37261"/>
                      </a:cubicBezTo>
                      <a:cubicBezTo>
                        <a:pt x="13584" y="37267"/>
                        <a:pt x="13604" y="37270"/>
                        <a:pt x="13620" y="37270"/>
                      </a:cubicBezTo>
                      <a:cubicBezTo>
                        <a:pt x="13761" y="37270"/>
                        <a:pt x="13598" y="37053"/>
                        <a:pt x="13783" y="37053"/>
                      </a:cubicBezTo>
                      <a:cubicBezTo>
                        <a:pt x="13803" y="37053"/>
                        <a:pt x="13829" y="37056"/>
                        <a:pt x="13859" y="37062"/>
                      </a:cubicBezTo>
                      <a:cubicBezTo>
                        <a:pt x="13859" y="37229"/>
                        <a:pt x="13906" y="37303"/>
                        <a:pt x="14019" y="37303"/>
                      </a:cubicBezTo>
                      <a:cubicBezTo>
                        <a:pt x="14040" y="37303"/>
                        <a:pt x="14065" y="37300"/>
                        <a:pt x="14092" y="37294"/>
                      </a:cubicBezTo>
                      <a:cubicBezTo>
                        <a:pt x="14130" y="37485"/>
                        <a:pt x="14179" y="37556"/>
                        <a:pt x="14252" y="37556"/>
                      </a:cubicBezTo>
                      <a:cubicBezTo>
                        <a:pt x="14306" y="37556"/>
                        <a:pt x="14373" y="37517"/>
                        <a:pt x="14457" y="37461"/>
                      </a:cubicBezTo>
                      <a:cubicBezTo>
                        <a:pt x="14657" y="38358"/>
                        <a:pt x="15554" y="37992"/>
                        <a:pt x="16053" y="38591"/>
                      </a:cubicBezTo>
                      <a:cubicBezTo>
                        <a:pt x="17016" y="39654"/>
                        <a:pt x="18878" y="39654"/>
                        <a:pt x="20340" y="40219"/>
                      </a:cubicBezTo>
                      <a:cubicBezTo>
                        <a:pt x="20732" y="40271"/>
                        <a:pt x="21001" y="40468"/>
                        <a:pt x="21325" y="40468"/>
                      </a:cubicBezTo>
                      <a:cubicBezTo>
                        <a:pt x="21413" y="40468"/>
                        <a:pt x="21504" y="40454"/>
                        <a:pt x="21603" y="40418"/>
                      </a:cubicBezTo>
                      <a:cubicBezTo>
                        <a:pt x="22064" y="40580"/>
                        <a:pt x="22557" y="40645"/>
                        <a:pt x="23064" y="40645"/>
                      </a:cubicBezTo>
                      <a:cubicBezTo>
                        <a:pt x="24019" y="40645"/>
                        <a:pt x="25023" y="40413"/>
                        <a:pt x="25956" y="40153"/>
                      </a:cubicBezTo>
                      <a:lnTo>
                        <a:pt x="25956" y="40153"/>
                      </a:lnTo>
                      <a:cubicBezTo>
                        <a:pt x="26355" y="40252"/>
                        <a:pt x="25890" y="40319"/>
                        <a:pt x="25923" y="40485"/>
                      </a:cubicBezTo>
                      <a:cubicBezTo>
                        <a:pt x="25999" y="40517"/>
                        <a:pt x="26141" y="40539"/>
                        <a:pt x="26289" y="40539"/>
                      </a:cubicBezTo>
                      <a:cubicBezTo>
                        <a:pt x="26598" y="40539"/>
                        <a:pt x="26934" y="40444"/>
                        <a:pt x="26754" y="40153"/>
                      </a:cubicBezTo>
                      <a:lnTo>
                        <a:pt x="26754" y="40153"/>
                      </a:lnTo>
                      <a:cubicBezTo>
                        <a:pt x="26912" y="40378"/>
                        <a:pt x="27178" y="40512"/>
                        <a:pt x="27446" y="40512"/>
                      </a:cubicBezTo>
                      <a:cubicBezTo>
                        <a:pt x="27573" y="40512"/>
                        <a:pt x="27700" y="40482"/>
                        <a:pt x="27818" y="40418"/>
                      </a:cubicBezTo>
                      <a:cubicBezTo>
                        <a:pt x="26355" y="39787"/>
                        <a:pt x="29313" y="39721"/>
                        <a:pt x="30044" y="39521"/>
                      </a:cubicBezTo>
                      <a:cubicBezTo>
                        <a:pt x="30217" y="39636"/>
                        <a:pt x="30374" y="39683"/>
                        <a:pt x="30520" y="39683"/>
                      </a:cubicBezTo>
                      <a:cubicBezTo>
                        <a:pt x="30826" y="39683"/>
                        <a:pt x="31085" y="39479"/>
                        <a:pt x="31339" y="39271"/>
                      </a:cubicBezTo>
                      <a:lnTo>
                        <a:pt x="31339" y="39271"/>
                      </a:lnTo>
                      <a:cubicBezTo>
                        <a:pt x="31277" y="39339"/>
                        <a:pt x="31222" y="39412"/>
                        <a:pt x="31174" y="39488"/>
                      </a:cubicBezTo>
                      <a:cubicBezTo>
                        <a:pt x="34465" y="38159"/>
                        <a:pt x="38619" y="38657"/>
                        <a:pt x="40812" y="35467"/>
                      </a:cubicBezTo>
                      <a:cubicBezTo>
                        <a:pt x="41211" y="35267"/>
                        <a:pt x="41809" y="35201"/>
                        <a:pt x="41710" y="34569"/>
                      </a:cubicBezTo>
                      <a:cubicBezTo>
                        <a:pt x="42108" y="34370"/>
                        <a:pt x="42241" y="33572"/>
                        <a:pt x="42474" y="33140"/>
                      </a:cubicBezTo>
                      <a:cubicBezTo>
                        <a:pt x="42474" y="33173"/>
                        <a:pt x="42474" y="33173"/>
                        <a:pt x="42474" y="33207"/>
                      </a:cubicBezTo>
                      <a:cubicBezTo>
                        <a:pt x="43105" y="32110"/>
                        <a:pt x="43637" y="30947"/>
                        <a:pt x="44136" y="29783"/>
                      </a:cubicBezTo>
                      <a:cubicBezTo>
                        <a:pt x="46329" y="25962"/>
                        <a:pt x="46562" y="21442"/>
                        <a:pt x="46362" y="17121"/>
                      </a:cubicBezTo>
                      <a:cubicBezTo>
                        <a:pt x="46396" y="10740"/>
                        <a:pt x="40812" y="6353"/>
                        <a:pt x="36027" y="3096"/>
                      </a:cubicBezTo>
                      <a:lnTo>
                        <a:pt x="36159" y="3096"/>
                      </a:lnTo>
                      <a:cubicBezTo>
                        <a:pt x="31806" y="404"/>
                        <a:pt x="25092" y="205"/>
                        <a:pt x="20506" y="138"/>
                      </a:cubicBezTo>
                      <a:cubicBezTo>
                        <a:pt x="20135" y="44"/>
                        <a:pt x="19728" y="1"/>
                        <a:pt x="1929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2"/>
                <p:cNvSpPr/>
                <p:nvPr/>
              </p:nvSpPr>
              <p:spPr>
                <a:xfrm>
                  <a:off x="4503750" y="5042225"/>
                  <a:ext cx="5850" cy="4200"/>
                </a:xfrm>
                <a:custGeom>
                  <a:avLst/>
                  <a:gdLst/>
                  <a:ahLst/>
                  <a:cxnLst/>
                  <a:rect l="l" t="t" r="r" b="b"/>
                  <a:pathLst>
                    <a:path w="234" h="168" extrusionOk="0">
                      <a:moveTo>
                        <a:pt x="134" y="1"/>
                      </a:moveTo>
                      <a:cubicBezTo>
                        <a:pt x="1" y="1"/>
                        <a:pt x="34" y="134"/>
                        <a:pt x="134" y="167"/>
                      </a:cubicBezTo>
                      <a:cubicBezTo>
                        <a:pt x="233" y="101"/>
                        <a:pt x="233" y="34"/>
                        <a:pt x="134"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 name="Google Shape;190;p2"/>
                <p:cNvSpPr/>
                <p:nvPr/>
              </p:nvSpPr>
              <p:spPr>
                <a:xfrm>
                  <a:off x="4443825" y="4392550"/>
                  <a:ext cx="23275" cy="23850"/>
                </a:xfrm>
                <a:custGeom>
                  <a:avLst/>
                  <a:gdLst/>
                  <a:ahLst/>
                  <a:cxnLst/>
                  <a:rect l="l" t="t" r="r" b="b"/>
                  <a:pathLst>
                    <a:path w="931" h="954" extrusionOk="0">
                      <a:moveTo>
                        <a:pt x="738" y="0"/>
                      </a:moveTo>
                      <a:cubicBezTo>
                        <a:pt x="708" y="0"/>
                        <a:pt x="665" y="10"/>
                        <a:pt x="603" y="32"/>
                      </a:cubicBezTo>
                      <a:cubicBezTo>
                        <a:pt x="302" y="379"/>
                        <a:pt x="1" y="953"/>
                        <a:pt x="139" y="953"/>
                      </a:cubicBezTo>
                      <a:cubicBezTo>
                        <a:pt x="199" y="953"/>
                        <a:pt x="342" y="845"/>
                        <a:pt x="603" y="564"/>
                      </a:cubicBezTo>
                      <a:cubicBezTo>
                        <a:pt x="517" y="419"/>
                        <a:pt x="930" y="0"/>
                        <a:pt x="738"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 name="Google Shape;191;p2"/>
                <p:cNvSpPr/>
                <p:nvPr/>
              </p:nvSpPr>
              <p:spPr>
                <a:xfrm>
                  <a:off x="4443100" y="4420750"/>
                  <a:ext cx="7500" cy="8325"/>
                </a:xfrm>
                <a:custGeom>
                  <a:avLst/>
                  <a:gdLst/>
                  <a:ahLst/>
                  <a:cxnLst/>
                  <a:rect l="l" t="t" r="r" b="b"/>
                  <a:pathLst>
                    <a:path w="300" h="333" extrusionOk="0">
                      <a:moveTo>
                        <a:pt x="267" y="1"/>
                      </a:moveTo>
                      <a:lnTo>
                        <a:pt x="267" y="1"/>
                      </a:lnTo>
                      <a:cubicBezTo>
                        <a:pt x="100" y="34"/>
                        <a:pt x="34" y="100"/>
                        <a:pt x="1" y="333"/>
                      </a:cubicBezTo>
                      <a:cubicBezTo>
                        <a:pt x="167" y="233"/>
                        <a:pt x="300" y="200"/>
                        <a:pt x="26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2"/>
                <p:cNvSpPr/>
                <p:nvPr/>
              </p:nvSpPr>
              <p:spPr>
                <a:xfrm>
                  <a:off x="4422325" y="4458150"/>
                  <a:ext cx="6725" cy="4700"/>
                </a:xfrm>
                <a:custGeom>
                  <a:avLst/>
                  <a:gdLst/>
                  <a:ahLst/>
                  <a:cxnLst/>
                  <a:rect l="l" t="t" r="r" b="b"/>
                  <a:pathLst>
                    <a:path w="269" h="188" extrusionOk="0">
                      <a:moveTo>
                        <a:pt x="101" y="0"/>
                      </a:moveTo>
                      <a:lnTo>
                        <a:pt x="101" y="0"/>
                      </a:lnTo>
                      <a:cubicBezTo>
                        <a:pt x="67" y="33"/>
                        <a:pt x="1" y="67"/>
                        <a:pt x="1" y="100"/>
                      </a:cubicBezTo>
                      <a:cubicBezTo>
                        <a:pt x="1" y="164"/>
                        <a:pt x="26" y="188"/>
                        <a:pt x="58" y="188"/>
                      </a:cubicBezTo>
                      <a:cubicBezTo>
                        <a:pt x="141" y="188"/>
                        <a:pt x="269" y="24"/>
                        <a:pt x="101"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 name="Google Shape;193;p2"/>
                <p:cNvSpPr/>
                <p:nvPr/>
              </p:nvSpPr>
              <p:spPr>
                <a:xfrm>
                  <a:off x="4400725" y="4479950"/>
                  <a:ext cx="5350" cy="3625"/>
                </a:xfrm>
                <a:custGeom>
                  <a:avLst/>
                  <a:gdLst/>
                  <a:ahLst/>
                  <a:cxnLst/>
                  <a:rect l="l" t="t" r="r" b="b"/>
                  <a:pathLst>
                    <a:path w="214" h="145" extrusionOk="0">
                      <a:moveTo>
                        <a:pt x="172" y="1"/>
                      </a:moveTo>
                      <a:cubicBezTo>
                        <a:pt x="131" y="1"/>
                        <a:pt x="60" y="52"/>
                        <a:pt x="1" y="92"/>
                      </a:cubicBezTo>
                      <a:cubicBezTo>
                        <a:pt x="27" y="131"/>
                        <a:pt x="53" y="145"/>
                        <a:pt x="79" y="145"/>
                      </a:cubicBezTo>
                      <a:cubicBezTo>
                        <a:pt x="119" y="145"/>
                        <a:pt x="160" y="112"/>
                        <a:pt x="200" y="92"/>
                      </a:cubicBezTo>
                      <a:cubicBezTo>
                        <a:pt x="214" y="25"/>
                        <a:pt x="200" y="1"/>
                        <a:pt x="172"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 name="Google Shape;194;p2"/>
                <p:cNvSpPr/>
                <p:nvPr/>
              </p:nvSpPr>
              <p:spPr>
                <a:xfrm>
                  <a:off x="4619250" y="4286150"/>
                  <a:ext cx="9150" cy="10000"/>
                </a:xfrm>
                <a:custGeom>
                  <a:avLst/>
                  <a:gdLst/>
                  <a:ahLst/>
                  <a:cxnLst/>
                  <a:rect l="l" t="t" r="r" b="b"/>
                  <a:pathLst>
                    <a:path w="366" h="400" extrusionOk="0">
                      <a:moveTo>
                        <a:pt x="366" y="1"/>
                      </a:moveTo>
                      <a:lnTo>
                        <a:pt x="366" y="1"/>
                      </a:lnTo>
                      <a:cubicBezTo>
                        <a:pt x="167" y="67"/>
                        <a:pt x="34" y="134"/>
                        <a:pt x="0" y="399"/>
                      </a:cubicBezTo>
                      <a:cubicBezTo>
                        <a:pt x="266" y="333"/>
                        <a:pt x="366" y="233"/>
                        <a:pt x="36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5" name="Google Shape;195;p2"/>
              <p:cNvGrpSpPr/>
              <p:nvPr/>
            </p:nvGrpSpPr>
            <p:grpSpPr>
              <a:xfrm rot="10800000">
                <a:off x="2292009" y="1870425"/>
                <a:ext cx="846032" cy="738538"/>
                <a:chOff x="4286075" y="4175525"/>
                <a:chExt cx="1164050" cy="1016150"/>
              </a:xfrm>
            </p:grpSpPr>
            <p:sp>
              <p:nvSpPr>
                <p:cNvPr id="196" name="Google Shape;196;p2"/>
                <p:cNvSpPr/>
                <p:nvPr/>
              </p:nvSpPr>
              <p:spPr>
                <a:xfrm>
                  <a:off x="4286075" y="4175525"/>
                  <a:ext cx="1164050" cy="1016150"/>
                </a:xfrm>
                <a:custGeom>
                  <a:avLst/>
                  <a:gdLst/>
                  <a:ahLst/>
                  <a:cxnLst/>
                  <a:rect l="l" t="t" r="r" b="b"/>
                  <a:pathLst>
                    <a:path w="46562" h="40646" extrusionOk="0">
                      <a:moveTo>
                        <a:pt x="18080" y="637"/>
                      </a:moveTo>
                      <a:cubicBezTo>
                        <a:pt x="18031" y="686"/>
                        <a:pt x="17965" y="716"/>
                        <a:pt x="17893" y="729"/>
                      </a:cubicBezTo>
                      <a:lnTo>
                        <a:pt x="17893" y="729"/>
                      </a:lnTo>
                      <a:cubicBezTo>
                        <a:pt x="17956" y="693"/>
                        <a:pt x="18022" y="659"/>
                        <a:pt x="18080" y="637"/>
                      </a:cubicBezTo>
                      <a:close/>
                      <a:moveTo>
                        <a:pt x="19609" y="836"/>
                      </a:moveTo>
                      <a:cubicBezTo>
                        <a:pt x="19716" y="836"/>
                        <a:pt x="19815" y="866"/>
                        <a:pt x="19912" y="906"/>
                      </a:cubicBezTo>
                      <a:lnTo>
                        <a:pt x="19912" y="906"/>
                      </a:lnTo>
                      <a:cubicBezTo>
                        <a:pt x="19816" y="874"/>
                        <a:pt x="19716" y="852"/>
                        <a:pt x="19609" y="836"/>
                      </a:cubicBezTo>
                      <a:close/>
                      <a:moveTo>
                        <a:pt x="20163" y="1021"/>
                      </a:moveTo>
                      <a:cubicBezTo>
                        <a:pt x="20251" y="1059"/>
                        <a:pt x="20342" y="1091"/>
                        <a:pt x="20440" y="1102"/>
                      </a:cubicBezTo>
                      <a:cubicBezTo>
                        <a:pt x="20373" y="1102"/>
                        <a:pt x="20307" y="1102"/>
                        <a:pt x="20240" y="1069"/>
                      </a:cubicBezTo>
                      <a:cubicBezTo>
                        <a:pt x="20214" y="1052"/>
                        <a:pt x="20189" y="1036"/>
                        <a:pt x="20163" y="1021"/>
                      </a:cubicBezTo>
                      <a:close/>
                      <a:moveTo>
                        <a:pt x="20164" y="1426"/>
                      </a:moveTo>
                      <a:cubicBezTo>
                        <a:pt x="20137" y="1482"/>
                        <a:pt x="20089" y="1524"/>
                        <a:pt x="20033" y="1538"/>
                      </a:cubicBezTo>
                      <a:lnTo>
                        <a:pt x="20033" y="1538"/>
                      </a:lnTo>
                      <a:cubicBezTo>
                        <a:pt x="20079" y="1515"/>
                        <a:pt x="20115" y="1459"/>
                        <a:pt x="20164" y="1426"/>
                      </a:cubicBezTo>
                      <a:close/>
                      <a:moveTo>
                        <a:pt x="17681" y="2332"/>
                      </a:moveTo>
                      <a:cubicBezTo>
                        <a:pt x="17681" y="2352"/>
                        <a:pt x="17681" y="2371"/>
                        <a:pt x="17681" y="2398"/>
                      </a:cubicBezTo>
                      <a:lnTo>
                        <a:pt x="17681" y="2398"/>
                      </a:lnTo>
                      <a:cubicBezTo>
                        <a:pt x="17672" y="2355"/>
                        <a:pt x="17641" y="2341"/>
                        <a:pt x="17600" y="2341"/>
                      </a:cubicBezTo>
                      <a:cubicBezTo>
                        <a:pt x="17518" y="2341"/>
                        <a:pt x="17394" y="2398"/>
                        <a:pt x="17316" y="2398"/>
                      </a:cubicBezTo>
                      <a:cubicBezTo>
                        <a:pt x="17448" y="2365"/>
                        <a:pt x="17548" y="2332"/>
                        <a:pt x="17681" y="2332"/>
                      </a:cubicBezTo>
                      <a:close/>
                      <a:moveTo>
                        <a:pt x="16451" y="2897"/>
                      </a:moveTo>
                      <a:cubicBezTo>
                        <a:pt x="16388" y="2928"/>
                        <a:pt x="16317" y="2960"/>
                        <a:pt x="16246" y="2988"/>
                      </a:cubicBezTo>
                      <a:lnTo>
                        <a:pt x="16246" y="2988"/>
                      </a:lnTo>
                      <a:cubicBezTo>
                        <a:pt x="16310" y="2954"/>
                        <a:pt x="16378" y="2924"/>
                        <a:pt x="16451" y="2897"/>
                      </a:cubicBezTo>
                      <a:close/>
                      <a:moveTo>
                        <a:pt x="14258" y="2864"/>
                      </a:moveTo>
                      <a:cubicBezTo>
                        <a:pt x="14059" y="2997"/>
                        <a:pt x="13826" y="3096"/>
                        <a:pt x="13593" y="3163"/>
                      </a:cubicBezTo>
                      <a:cubicBezTo>
                        <a:pt x="13826" y="3096"/>
                        <a:pt x="14025" y="2997"/>
                        <a:pt x="14225" y="2864"/>
                      </a:cubicBezTo>
                      <a:close/>
                      <a:moveTo>
                        <a:pt x="13228" y="3163"/>
                      </a:moveTo>
                      <a:cubicBezTo>
                        <a:pt x="13245" y="3163"/>
                        <a:pt x="13235" y="3181"/>
                        <a:pt x="13217" y="3198"/>
                      </a:cubicBezTo>
                      <a:lnTo>
                        <a:pt x="13217" y="3198"/>
                      </a:lnTo>
                      <a:cubicBezTo>
                        <a:pt x="13223" y="3187"/>
                        <a:pt x="13228" y="3175"/>
                        <a:pt x="13228" y="3163"/>
                      </a:cubicBezTo>
                      <a:close/>
                      <a:moveTo>
                        <a:pt x="15989" y="3169"/>
                      </a:moveTo>
                      <a:cubicBezTo>
                        <a:pt x="15952" y="3243"/>
                        <a:pt x="15895" y="3312"/>
                        <a:pt x="15820" y="3362"/>
                      </a:cubicBezTo>
                      <a:cubicBezTo>
                        <a:pt x="15873" y="3288"/>
                        <a:pt x="15929" y="3225"/>
                        <a:pt x="15989" y="3169"/>
                      </a:cubicBezTo>
                      <a:close/>
                      <a:moveTo>
                        <a:pt x="13361" y="3229"/>
                      </a:moveTo>
                      <a:cubicBezTo>
                        <a:pt x="13306" y="3392"/>
                        <a:pt x="13142" y="3532"/>
                        <a:pt x="13137" y="3668"/>
                      </a:cubicBezTo>
                      <a:lnTo>
                        <a:pt x="13137" y="3668"/>
                      </a:lnTo>
                      <a:cubicBezTo>
                        <a:pt x="13131" y="3509"/>
                        <a:pt x="13305" y="3369"/>
                        <a:pt x="13361" y="3229"/>
                      </a:cubicBezTo>
                      <a:close/>
                      <a:moveTo>
                        <a:pt x="12935" y="3618"/>
                      </a:moveTo>
                      <a:cubicBezTo>
                        <a:pt x="12942" y="3641"/>
                        <a:pt x="12959" y="3661"/>
                        <a:pt x="12995" y="3661"/>
                      </a:cubicBezTo>
                      <a:cubicBezTo>
                        <a:pt x="12954" y="3661"/>
                        <a:pt x="12926" y="3674"/>
                        <a:pt x="12902" y="3692"/>
                      </a:cubicBezTo>
                      <a:lnTo>
                        <a:pt x="12902" y="3692"/>
                      </a:lnTo>
                      <a:cubicBezTo>
                        <a:pt x="12919" y="3670"/>
                        <a:pt x="12930" y="3645"/>
                        <a:pt x="12935" y="3618"/>
                      </a:cubicBezTo>
                      <a:close/>
                      <a:moveTo>
                        <a:pt x="12729" y="4060"/>
                      </a:moveTo>
                      <a:lnTo>
                        <a:pt x="12729" y="4060"/>
                      </a:lnTo>
                      <a:cubicBezTo>
                        <a:pt x="12678" y="4265"/>
                        <a:pt x="12666" y="4491"/>
                        <a:pt x="12495" y="4491"/>
                      </a:cubicBezTo>
                      <a:cubicBezTo>
                        <a:pt x="12492" y="4491"/>
                        <a:pt x="12489" y="4490"/>
                        <a:pt x="12486" y="4490"/>
                      </a:cubicBezTo>
                      <a:lnTo>
                        <a:pt x="12486" y="4490"/>
                      </a:lnTo>
                      <a:cubicBezTo>
                        <a:pt x="12635" y="4483"/>
                        <a:pt x="12654" y="4262"/>
                        <a:pt x="12729" y="4060"/>
                      </a:cubicBezTo>
                      <a:close/>
                      <a:moveTo>
                        <a:pt x="12929" y="5921"/>
                      </a:moveTo>
                      <a:cubicBezTo>
                        <a:pt x="12895" y="5954"/>
                        <a:pt x="12895" y="5954"/>
                        <a:pt x="12862" y="5954"/>
                      </a:cubicBezTo>
                      <a:lnTo>
                        <a:pt x="12862" y="5943"/>
                      </a:lnTo>
                      <a:lnTo>
                        <a:pt x="12862" y="5943"/>
                      </a:lnTo>
                      <a:cubicBezTo>
                        <a:pt x="12878" y="5930"/>
                        <a:pt x="12899" y="5921"/>
                        <a:pt x="12929" y="5921"/>
                      </a:cubicBezTo>
                      <a:close/>
                      <a:moveTo>
                        <a:pt x="10255" y="5750"/>
                      </a:moveTo>
                      <a:lnTo>
                        <a:pt x="10255" y="5750"/>
                      </a:lnTo>
                      <a:cubicBezTo>
                        <a:pt x="10178" y="5834"/>
                        <a:pt x="10100" y="5913"/>
                        <a:pt x="10016" y="5977"/>
                      </a:cubicBezTo>
                      <a:lnTo>
                        <a:pt x="10016" y="5977"/>
                      </a:lnTo>
                      <a:cubicBezTo>
                        <a:pt x="10096" y="5900"/>
                        <a:pt x="10175" y="5825"/>
                        <a:pt x="10255" y="5750"/>
                      </a:cubicBezTo>
                      <a:close/>
                      <a:moveTo>
                        <a:pt x="10678" y="6169"/>
                      </a:moveTo>
                      <a:cubicBezTo>
                        <a:pt x="10628" y="6236"/>
                        <a:pt x="10552" y="6303"/>
                        <a:pt x="10536" y="6353"/>
                      </a:cubicBezTo>
                      <a:lnTo>
                        <a:pt x="10536" y="6320"/>
                      </a:lnTo>
                      <a:cubicBezTo>
                        <a:pt x="10564" y="6277"/>
                        <a:pt x="10629" y="6223"/>
                        <a:pt x="10678" y="6169"/>
                      </a:cubicBezTo>
                      <a:close/>
                      <a:moveTo>
                        <a:pt x="10835" y="5722"/>
                      </a:moveTo>
                      <a:lnTo>
                        <a:pt x="10502" y="5988"/>
                      </a:lnTo>
                      <a:cubicBezTo>
                        <a:pt x="10303" y="6154"/>
                        <a:pt x="10104" y="6320"/>
                        <a:pt x="9937" y="6486"/>
                      </a:cubicBezTo>
                      <a:cubicBezTo>
                        <a:pt x="10203" y="6220"/>
                        <a:pt x="10502" y="5954"/>
                        <a:pt x="10835" y="5722"/>
                      </a:cubicBezTo>
                      <a:close/>
                      <a:moveTo>
                        <a:pt x="12031" y="6486"/>
                      </a:moveTo>
                      <a:lnTo>
                        <a:pt x="12031" y="6486"/>
                      </a:lnTo>
                      <a:cubicBezTo>
                        <a:pt x="12116" y="6528"/>
                        <a:pt x="12186" y="6584"/>
                        <a:pt x="12176" y="6644"/>
                      </a:cubicBezTo>
                      <a:lnTo>
                        <a:pt x="12176" y="6644"/>
                      </a:lnTo>
                      <a:cubicBezTo>
                        <a:pt x="12171" y="6584"/>
                        <a:pt x="12094" y="6528"/>
                        <a:pt x="12031" y="6486"/>
                      </a:cubicBezTo>
                      <a:close/>
                      <a:moveTo>
                        <a:pt x="15545" y="2699"/>
                      </a:moveTo>
                      <a:cubicBezTo>
                        <a:pt x="15780" y="2699"/>
                        <a:pt x="15410" y="3372"/>
                        <a:pt x="14291" y="3994"/>
                      </a:cubicBezTo>
                      <a:lnTo>
                        <a:pt x="14291" y="4027"/>
                      </a:lnTo>
                      <a:cubicBezTo>
                        <a:pt x="14456" y="3953"/>
                        <a:pt x="14578" y="3921"/>
                        <a:pt x="14661" y="3921"/>
                      </a:cubicBezTo>
                      <a:cubicBezTo>
                        <a:pt x="14913" y="3921"/>
                        <a:pt x="14807" y="4209"/>
                        <a:pt x="14457" y="4459"/>
                      </a:cubicBezTo>
                      <a:cubicBezTo>
                        <a:pt x="13826" y="4891"/>
                        <a:pt x="13261" y="5589"/>
                        <a:pt x="12463" y="5722"/>
                      </a:cubicBezTo>
                      <a:cubicBezTo>
                        <a:pt x="12663" y="5556"/>
                        <a:pt x="12895" y="5456"/>
                        <a:pt x="12962" y="5124"/>
                      </a:cubicBezTo>
                      <a:lnTo>
                        <a:pt x="12962" y="5124"/>
                      </a:lnTo>
                      <a:cubicBezTo>
                        <a:pt x="11699" y="5821"/>
                        <a:pt x="10935" y="7317"/>
                        <a:pt x="9805" y="8048"/>
                      </a:cubicBezTo>
                      <a:cubicBezTo>
                        <a:pt x="9306" y="7483"/>
                        <a:pt x="10602" y="6918"/>
                        <a:pt x="10502" y="6785"/>
                      </a:cubicBezTo>
                      <a:cubicBezTo>
                        <a:pt x="10602" y="6785"/>
                        <a:pt x="10602" y="6785"/>
                        <a:pt x="10569" y="6719"/>
                      </a:cubicBezTo>
                      <a:cubicBezTo>
                        <a:pt x="11599" y="6054"/>
                        <a:pt x="13028" y="3694"/>
                        <a:pt x="14491" y="3595"/>
                      </a:cubicBezTo>
                      <a:cubicBezTo>
                        <a:pt x="15041" y="2944"/>
                        <a:pt x="15403" y="2699"/>
                        <a:pt x="15545" y="2699"/>
                      </a:cubicBezTo>
                      <a:close/>
                      <a:moveTo>
                        <a:pt x="9738" y="8480"/>
                      </a:moveTo>
                      <a:lnTo>
                        <a:pt x="9738" y="8480"/>
                      </a:lnTo>
                      <a:cubicBezTo>
                        <a:pt x="9705" y="8580"/>
                        <a:pt x="9638" y="8646"/>
                        <a:pt x="9572" y="8646"/>
                      </a:cubicBezTo>
                      <a:cubicBezTo>
                        <a:pt x="9638" y="8613"/>
                        <a:pt x="9705" y="8547"/>
                        <a:pt x="9738" y="8480"/>
                      </a:cubicBezTo>
                      <a:close/>
                      <a:moveTo>
                        <a:pt x="8475" y="8613"/>
                      </a:moveTo>
                      <a:lnTo>
                        <a:pt x="8475" y="8646"/>
                      </a:lnTo>
                      <a:cubicBezTo>
                        <a:pt x="8442" y="8679"/>
                        <a:pt x="8409" y="8712"/>
                        <a:pt x="8376" y="8778"/>
                      </a:cubicBezTo>
                      <a:lnTo>
                        <a:pt x="8376" y="8778"/>
                      </a:lnTo>
                      <a:cubicBezTo>
                        <a:pt x="8409" y="8712"/>
                        <a:pt x="8442" y="8679"/>
                        <a:pt x="8475" y="8613"/>
                      </a:cubicBezTo>
                      <a:close/>
                      <a:moveTo>
                        <a:pt x="7977" y="9012"/>
                      </a:moveTo>
                      <a:lnTo>
                        <a:pt x="7977" y="9012"/>
                      </a:lnTo>
                      <a:cubicBezTo>
                        <a:pt x="8010" y="9045"/>
                        <a:pt x="8043" y="9078"/>
                        <a:pt x="8076" y="9145"/>
                      </a:cubicBezTo>
                      <a:cubicBezTo>
                        <a:pt x="8043" y="9112"/>
                        <a:pt x="8010" y="9045"/>
                        <a:pt x="7977" y="9012"/>
                      </a:cubicBezTo>
                      <a:close/>
                      <a:moveTo>
                        <a:pt x="17050" y="9145"/>
                      </a:moveTo>
                      <a:lnTo>
                        <a:pt x="17050" y="9145"/>
                      </a:lnTo>
                      <a:cubicBezTo>
                        <a:pt x="17263" y="9385"/>
                        <a:pt x="17219" y="9497"/>
                        <a:pt x="17021" y="9497"/>
                      </a:cubicBezTo>
                      <a:cubicBezTo>
                        <a:pt x="16973" y="9497"/>
                        <a:pt x="16915" y="9490"/>
                        <a:pt x="16850" y="9477"/>
                      </a:cubicBezTo>
                      <a:lnTo>
                        <a:pt x="16850" y="9477"/>
                      </a:lnTo>
                      <a:cubicBezTo>
                        <a:pt x="16875" y="9482"/>
                        <a:pt x="16899" y="9485"/>
                        <a:pt x="16921" y="9485"/>
                      </a:cubicBezTo>
                      <a:cubicBezTo>
                        <a:pt x="17043" y="9485"/>
                        <a:pt x="17106" y="9399"/>
                        <a:pt x="17050" y="9145"/>
                      </a:cubicBezTo>
                      <a:close/>
                      <a:moveTo>
                        <a:pt x="31871" y="9472"/>
                      </a:moveTo>
                      <a:cubicBezTo>
                        <a:pt x="31894" y="9472"/>
                        <a:pt x="31916" y="9473"/>
                        <a:pt x="31939" y="9477"/>
                      </a:cubicBezTo>
                      <a:cubicBezTo>
                        <a:pt x="31872" y="9477"/>
                        <a:pt x="31773" y="9477"/>
                        <a:pt x="31673" y="9510"/>
                      </a:cubicBezTo>
                      <a:lnTo>
                        <a:pt x="31673" y="9544"/>
                      </a:lnTo>
                      <a:lnTo>
                        <a:pt x="31468" y="9544"/>
                      </a:lnTo>
                      <a:cubicBezTo>
                        <a:pt x="31610" y="9526"/>
                        <a:pt x="31741" y="9472"/>
                        <a:pt x="31871" y="9472"/>
                      </a:cubicBezTo>
                      <a:close/>
                      <a:moveTo>
                        <a:pt x="33368" y="9643"/>
                      </a:moveTo>
                      <a:cubicBezTo>
                        <a:pt x="33600" y="9743"/>
                        <a:pt x="33634" y="9943"/>
                        <a:pt x="33767" y="10109"/>
                      </a:cubicBezTo>
                      <a:cubicBezTo>
                        <a:pt x="33700" y="10109"/>
                        <a:pt x="33567" y="10242"/>
                        <a:pt x="33501" y="10242"/>
                      </a:cubicBezTo>
                      <a:cubicBezTo>
                        <a:pt x="33733" y="10109"/>
                        <a:pt x="33600" y="9743"/>
                        <a:pt x="33368" y="9643"/>
                      </a:cubicBezTo>
                      <a:close/>
                      <a:moveTo>
                        <a:pt x="8774" y="10242"/>
                      </a:moveTo>
                      <a:lnTo>
                        <a:pt x="8243" y="11106"/>
                      </a:lnTo>
                      <a:lnTo>
                        <a:pt x="8143" y="11172"/>
                      </a:lnTo>
                      <a:cubicBezTo>
                        <a:pt x="8409" y="10873"/>
                        <a:pt x="8575" y="10541"/>
                        <a:pt x="8774" y="10242"/>
                      </a:cubicBezTo>
                      <a:close/>
                      <a:moveTo>
                        <a:pt x="6710" y="12557"/>
                      </a:moveTo>
                      <a:cubicBezTo>
                        <a:pt x="6674" y="12580"/>
                        <a:pt x="6641" y="12607"/>
                        <a:pt x="6614" y="12635"/>
                      </a:cubicBezTo>
                      <a:lnTo>
                        <a:pt x="6581" y="12668"/>
                      </a:lnTo>
                      <a:cubicBezTo>
                        <a:pt x="6615" y="12616"/>
                        <a:pt x="6658" y="12583"/>
                        <a:pt x="6710" y="12557"/>
                      </a:cubicBezTo>
                      <a:close/>
                      <a:moveTo>
                        <a:pt x="5850" y="12767"/>
                      </a:moveTo>
                      <a:cubicBezTo>
                        <a:pt x="5850" y="12799"/>
                        <a:pt x="5850" y="12801"/>
                        <a:pt x="5850" y="12828"/>
                      </a:cubicBezTo>
                      <a:lnTo>
                        <a:pt x="5850" y="12828"/>
                      </a:lnTo>
                      <a:cubicBezTo>
                        <a:pt x="5844" y="12812"/>
                        <a:pt x="5843" y="12792"/>
                        <a:pt x="5850" y="12767"/>
                      </a:cubicBezTo>
                      <a:close/>
                      <a:moveTo>
                        <a:pt x="6016" y="12867"/>
                      </a:moveTo>
                      <a:cubicBezTo>
                        <a:pt x="6005" y="12878"/>
                        <a:pt x="5979" y="12886"/>
                        <a:pt x="5951" y="12886"/>
                      </a:cubicBezTo>
                      <a:cubicBezTo>
                        <a:pt x="5926" y="12886"/>
                        <a:pt x="5900" y="12880"/>
                        <a:pt x="5880" y="12867"/>
                      </a:cubicBezTo>
                      <a:close/>
                      <a:moveTo>
                        <a:pt x="37854" y="16124"/>
                      </a:moveTo>
                      <a:cubicBezTo>
                        <a:pt x="37795" y="16183"/>
                        <a:pt x="37842" y="16296"/>
                        <a:pt x="37923" y="16296"/>
                      </a:cubicBezTo>
                      <a:lnTo>
                        <a:pt x="37923" y="16296"/>
                      </a:lnTo>
                      <a:cubicBezTo>
                        <a:pt x="37923" y="16296"/>
                        <a:pt x="37923" y="16296"/>
                        <a:pt x="37923" y="16296"/>
                      </a:cubicBezTo>
                      <a:cubicBezTo>
                        <a:pt x="37841" y="16296"/>
                        <a:pt x="37792" y="16183"/>
                        <a:pt x="37821" y="16124"/>
                      </a:cubicBezTo>
                      <a:close/>
                      <a:moveTo>
                        <a:pt x="30011" y="20877"/>
                      </a:moveTo>
                      <a:cubicBezTo>
                        <a:pt x="30011" y="20933"/>
                        <a:pt x="29947" y="20989"/>
                        <a:pt x="29880" y="21004"/>
                      </a:cubicBezTo>
                      <a:lnTo>
                        <a:pt x="29880" y="21004"/>
                      </a:lnTo>
                      <a:cubicBezTo>
                        <a:pt x="29934" y="20986"/>
                        <a:pt x="29984" y="20931"/>
                        <a:pt x="30011" y="20877"/>
                      </a:cubicBezTo>
                      <a:close/>
                      <a:moveTo>
                        <a:pt x="32105" y="23203"/>
                      </a:moveTo>
                      <a:lnTo>
                        <a:pt x="32072" y="23236"/>
                      </a:lnTo>
                      <a:lnTo>
                        <a:pt x="32038" y="23236"/>
                      </a:lnTo>
                      <a:cubicBezTo>
                        <a:pt x="32038" y="23236"/>
                        <a:pt x="32072" y="23203"/>
                        <a:pt x="32105" y="23203"/>
                      </a:cubicBezTo>
                      <a:close/>
                      <a:moveTo>
                        <a:pt x="32251" y="23187"/>
                      </a:moveTo>
                      <a:cubicBezTo>
                        <a:pt x="32366" y="23215"/>
                        <a:pt x="32476" y="23275"/>
                        <a:pt x="32570" y="23369"/>
                      </a:cubicBezTo>
                      <a:cubicBezTo>
                        <a:pt x="32537" y="23336"/>
                        <a:pt x="32537" y="23303"/>
                        <a:pt x="32537" y="23270"/>
                      </a:cubicBezTo>
                      <a:lnTo>
                        <a:pt x="32537" y="23270"/>
                      </a:lnTo>
                      <a:cubicBezTo>
                        <a:pt x="32537" y="23402"/>
                        <a:pt x="32736" y="23369"/>
                        <a:pt x="32803" y="23402"/>
                      </a:cubicBezTo>
                      <a:cubicBezTo>
                        <a:pt x="32736" y="23402"/>
                        <a:pt x="32637" y="23369"/>
                        <a:pt x="32570" y="23369"/>
                      </a:cubicBezTo>
                      <a:cubicBezTo>
                        <a:pt x="32455" y="23323"/>
                        <a:pt x="32356" y="23230"/>
                        <a:pt x="32251" y="23187"/>
                      </a:cubicBezTo>
                      <a:close/>
                      <a:moveTo>
                        <a:pt x="45698" y="24898"/>
                      </a:moveTo>
                      <a:cubicBezTo>
                        <a:pt x="45565" y="25097"/>
                        <a:pt x="45465" y="25264"/>
                        <a:pt x="45399" y="25496"/>
                      </a:cubicBezTo>
                      <a:cubicBezTo>
                        <a:pt x="45438" y="25279"/>
                        <a:pt x="45560" y="25109"/>
                        <a:pt x="45666" y="24930"/>
                      </a:cubicBezTo>
                      <a:lnTo>
                        <a:pt x="45666" y="24930"/>
                      </a:lnTo>
                      <a:lnTo>
                        <a:pt x="45698" y="24898"/>
                      </a:lnTo>
                      <a:close/>
                      <a:moveTo>
                        <a:pt x="45232" y="25862"/>
                      </a:moveTo>
                      <a:cubicBezTo>
                        <a:pt x="45166" y="26028"/>
                        <a:pt x="45199" y="26227"/>
                        <a:pt x="45299" y="26394"/>
                      </a:cubicBezTo>
                      <a:cubicBezTo>
                        <a:pt x="45133" y="26261"/>
                        <a:pt x="45199" y="26061"/>
                        <a:pt x="45199" y="25862"/>
                      </a:cubicBezTo>
                      <a:close/>
                      <a:moveTo>
                        <a:pt x="41577" y="26925"/>
                      </a:moveTo>
                      <a:cubicBezTo>
                        <a:pt x="41530" y="26937"/>
                        <a:pt x="41520" y="26969"/>
                        <a:pt x="41519" y="27009"/>
                      </a:cubicBezTo>
                      <a:lnTo>
                        <a:pt x="41519" y="27009"/>
                      </a:lnTo>
                      <a:cubicBezTo>
                        <a:pt x="41501" y="26964"/>
                        <a:pt x="41494" y="26925"/>
                        <a:pt x="41577" y="26925"/>
                      </a:cubicBezTo>
                      <a:close/>
                      <a:moveTo>
                        <a:pt x="26621" y="26992"/>
                      </a:moveTo>
                      <a:cubicBezTo>
                        <a:pt x="26821" y="27025"/>
                        <a:pt x="27020" y="27058"/>
                        <a:pt x="27219" y="27158"/>
                      </a:cubicBezTo>
                      <a:cubicBezTo>
                        <a:pt x="27020" y="27091"/>
                        <a:pt x="26821" y="27025"/>
                        <a:pt x="26588" y="26992"/>
                      </a:cubicBezTo>
                      <a:close/>
                      <a:moveTo>
                        <a:pt x="41513" y="27122"/>
                      </a:moveTo>
                      <a:cubicBezTo>
                        <a:pt x="41504" y="27163"/>
                        <a:pt x="41479" y="27202"/>
                        <a:pt x="41411" y="27224"/>
                      </a:cubicBezTo>
                      <a:cubicBezTo>
                        <a:pt x="41435" y="27199"/>
                        <a:pt x="41479" y="27156"/>
                        <a:pt x="41513" y="27122"/>
                      </a:cubicBezTo>
                      <a:close/>
                      <a:moveTo>
                        <a:pt x="4011" y="28205"/>
                      </a:moveTo>
                      <a:cubicBezTo>
                        <a:pt x="4004" y="28220"/>
                        <a:pt x="3992" y="28232"/>
                        <a:pt x="3978" y="28241"/>
                      </a:cubicBezTo>
                      <a:lnTo>
                        <a:pt x="3978" y="28241"/>
                      </a:lnTo>
                      <a:cubicBezTo>
                        <a:pt x="3990" y="28230"/>
                        <a:pt x="4001" y="28218"/>
                        <a:pt x="4011" y="28205"/>
                      </a:cubicBezTo>
                      <a:close/>
                      <a:moveTo>
                        <a:pt x="42740" y="28255"/>
                      </a:moveTo>
                      <a:cubicBezTo>
                        <a:pt x="42673" y="28321"/>
                        <a:pt x="42740" y="28421"/>
                        <a:pt x="42806" y="28421"/>
                      </a:cubicBezTo>
                      <a:cubicBezTo>
                        <a:pt x="42740" y="28421"/>
                        <a:pt x="42707" y="28388"/>
                        <a:pt x="42707" y="28321"/>
                      </a:cubicBezTo>
                      <a:cubicBezTo>
                        <a:pt x="42707" y="28288"/>
                        <a:pt x="42707" y="28255"/>
                        <a:pt x="42740" y="28255"/>
                      </a:cubicBezTo>
                      <a:close/>
                      <a:moveTo>
                        <a:pt x="29380" y="29584"/>
                      </a:moveTo>
                      <a:cubicBezTo>
                        <a:pt x="29446" y="29584"/>
                        <a:pt x="29513" y="29617"/>
                        <a:pt x="29546" y="29684"/>
                      </a:cubicBezTo>
                      <a:lnTo>
                        <a:pt x="29546" y="29717"/>
                      </a:lnTo>
                      <a:cubicBezTo>
                        <a:pt x="29546" y="29717"/>
                        <a:pt x="29546" y="29750"/>
                        <a:pt x="29513" y="29750"/>
                      </a:cubicBezTo>
                      <a:cubicBezTo>
                        <a:pt x="29579" y="29651"/>
                        <a:pt x="29446" y="29617"/>
                        <a:pt x="29380" y="29584"/>
                      </a:cubicBezTo>
                      <a:close/>
                      <a:moveTo>
                        <a:pt x="27485" y="29684"/>
                      </a:moveTo>
                      <a:cubicBezTo>
                        <a:pt x="27419" y="29783"/>
                        <a:pt x="27319" y="29817"/>
                        <a:pt x="27219" y="29850"/>
                      </a:cubicBezTo>
                      <a:cubicBezTo>
                        <a:pt x="27319" y="29817"/>
                        <a:pt x="27419" y="29750"/>
                        <a:pt x="27452" y="29684"/>
                      </a:cubicBezTo>
                      <a:close/>
                      <a:moveTo>
                        <a:pt x="28349" y="31877"/>
                      </a:moveTo>
                      <a:cubicBezTo>
                        <a:pt x="28349" y="31977"/>
                        <a:pt x="28416" y="32110"/>
                        <a:pt x="28482" y="32210"/>
                      </a:cubicBezTo>
                      <a:cubicBezTo>
                        <a:pt x="28383" y="32077"/>
                        <a:pt x="28316" y="31977"/>
                        <a:pt x="28349" y="31877"/>
                      </a:cubicBezTo>
                      <a:close/>
                      <a:moveTo>
                        <a:pt x="9107" y="33207"/>
                      </a:moveTo>
                      <a:cubicBezTo>
                        <a:pt x="9107" y="33207"/>
                        <a:pt x="9107" y="33207"/>
                        <a:pt x="9073" y="33240"/>
                      </a:cubicBezTo>
                      <a:cubicBezTo>
                        <a:pt x="9040" y="33240"/>
                        <a:pt x="9073" y="33207"/>
                        <a:pt x="9107" y="33207"/>
                      </a:cubicBezTo>
                      <a:close/>
                      <a:moveTo>
                        <a:pt x="40846" y="33971"/>
                      </a:moveTo>
                      <a:cubicBezTo>
                        <a:pt x="40818" y="33999"/>
                        <a:pt x="40766" y="34051"/>
                        <a:pt x="40710" y="34086"/>
                      </a:cubicBezTo>
                      <a:lnTo>
                        <a:pt x="40710" y="34086"/>
                      </a:lnTo>
                      <a:cubicBezTo>
                        <a:pt x="40744" y="34039"/>
                        <a:pt x="40795" y="34005"/>
                        <a:pt x="40846" y="33971"/>
                      </a:cubicBezTo>
                      <a:close/>
                      <a:moveTo>
                        <a:pt x="40679" y="34153"/>
                      </a:moveTo>
                      <a:lnTo>
                        <a:pt x="40679" y="34270"/>
                      </a:lnTo>
                      <a:cubicBezTo>
                        <a:pt x="40670" y="34224"/>
                        <a:pt x="40671" y="34186"/>
                        <a:pt x="40679" y="34153"/>
                      </a:cubicBezTo>
                      <a:close/>
                      <a:moveTo>
                        <a:pt x="31210" y="34325"/>
                      </a:moveTo>
                      <a:cubicBezTo>
                        <a:pt x="31283" y="34325"/>
                        <a:pt x="31325" y="34473"/>
                        <a:pt x="31286" y="34473"/>
                      </a:cubicBezTo>
                      <a:cubicBezTo>
                        <a:pt x="31284" y="34473"/>
                        <a:pt x="31283" y="34473"/>
                        <a:pt x="31281" y="34472"/>
                      </a:cubicBezTo>
                      <a:lnTo>
                        <a:pt x="31281" y="34472"/>
                      </a:lnTo>
                      <a:cubicBezTo>
                        <a:pt x="31293" y="34423"/>
                        <a:pt x="31249" y="34330"/>
                        <a:pt x="31204" y="34325"/>
                      </a:cubicBezTo>
                      <a:lnTo>
                        <a:pt x="31204" y="34325"/>
                      </a:lnTo>
                      <a:cubicBezTo>
                        <a:pt x="31206" y="34325"/>
                        <a:pt x="31208" y="34325"/>
                        <a:pt x="31210" y="34325"/>
                      </a:cubicBezTo>
                      <a:close/>
                      <a:moveTo>
                        <a:pt x="20639" y="34270"/>
                      </a:moveTo>
                      <a:lnTo>
                        <a:pt x="20639" y="34270"/>
                      </a:lnTo>
                      <a:cubicBezTo>
                        <a:pt x="20805" y="34270"/>
                        <a:pt x="20672" y="34436"/>
                        <a:pt x="20672" y="34536"/>
                      </a:cubicBezTo>
                      <a:lnTo>
                        <a:pt x="20639" y="34536"/>
                      </a:lnTo>
                      <a:cubicBezTo>
                        <a:pt x="20639" y="34436"/>
                        <a:pt x="20805" y="34270"/>
                        <a:pt x="20639" y="34270"/>
                      </a:cubicBezTo>
                      <a:close/>
                      <a:moveTo>
                        <a:pt x="13666" y="36498"/>
                      </a:moveTo>
                      <a:cubicBezTo>
                        <a:pt x="13667" y="36564"/>
                        <a:pt x="13584" y="36568"/>
                        <a:pt x="13527" y="36597"/>
                      </a:cubicBezTo>
                      <a:cubicBezTo>
                        <a:pt x="13584" y="36539"/>
                        <a:pt x="13666" y="36556"/>
                        <a:pt x="13666" y="36498"/>
                      </a:cubicBezTo>
                      <a:close/>
                      <a:moveTo>
                        <a:pt x="13497" y="36749"/>
                      </a:moveTo>
                      <a:cubicBezTo>
                        <a:pt x="13515" y="36763"/>
                        <a:pt x="13527" y="36788"/>
                        <a:pt x="13527" y="36829"/>
                      </a:cubicBezTo>
                      <a:cubicBezTo>
                        <a:pt x="13527" y="36803"/>
                        <a:pt x="13505" y="36776"/>
                        <a:pt x="13497" y="36749"/>
                      </a:cubicBezTo>
                      <a:close/>
                      <a:moveTo>
                        <a:pt x="15089" y="36862"/>
                      </a:moveTo>
                      <a:cubicBezTo>
                        <a:pt x="15113" y="36899"/>
                        <a:pt x="15131" y="36941"/>
                        <a:pt x="15145" y="36984"/>
                      </a:cubicBezTo>
                      <a:lnTo>
                        <a:pt x="15145" y="36984"/>
                      </a:lnTo>
                      <a:cubicBezTo>
                        <a:pt x="15128" y="36944"/>
                        <a:pt x="15109" y="36903"/>
                        <a:pt x="15089" y="36862"/>
                      </a:cubicBezTo>
                      <a:close/>
                      <a:moveTo>
                        <a:pt x="15247" y="37353"/>
                      </a:moveTo>
                      <a:cubicBezTo>
                        <a:pt x="15260" y="37380"/>
                        <a:pt x="15276" y="37406"/>
                        <a:pt x="15296" y="37428"/>
                      </a:cubicBezTo>
                      <a:lnTo>
                        <a:pt x="15296" y="37428"/>
                      </a:lnTo>
                      <a:cubicBezTo>
                        <a:pt x="15293" y="37428"/>
                        <a:pt x="15291" y="37427"/>
                        <a:pt x="15288" y="37427"/>
                      </a:cubicBezTo>
                      <a:cubicBezTo>
                        <a:pt x="15288" y="37461"/>
                        <a:pt x="15255" y="37461"/>
                        <a:pt x="15255" y="37494"/>
                      </a:cubicBezTo>
                      <a:cubicBezTo>
                        <a:pt x="15255" y="37446"/>
                        <a:pt x="15252" y="37399"/>
                        <a:pt x="15247" y="37353"/>
                      </a:cubicBezTo>
                      <a:close/>
                      <a:moveTo>
                        <a:pt x="37024" y="37461"/>
                      </a:moveTo>
                      <a:lnTo>
                        <a:pt x="37024" y="37461"/>
                      </a:lnTo>
                      <a:cubicBezTo>
                        <a:pt x="36922" y="37537"/>
                        <a:pt x="36820" y="37613"/>
                        <a:pt x="36704" y="37659"/>
                      </a:cubicBezTo>
                      <a:lnTo>
                        <a:pt x="36704" y="37659"/>
                      </a:lnTo>
                      <a:cubicBezTo>
                        <a:pt x="36806" y="37589"/>
                        <a:pt x="36913" y="37522"/>
                        <a:pt x="37024" y="37461"/>
                      </a:cubicBezTo>
                      <a:close/>
                      <a:moveTo>
                        <a:pt x="36508" y="37806"/>
                      </a:moveTo>
                      <a:lnTo>
                        <a:pt x="36508" y="37806"/>
                      </a:lnTo>
                      <a:cubicBezTo>
                        <a:pt x="36390" y="37959"/>
                        <a:pt x="36308" y="38032"/>
                        <a:pt x="36226" y="38059"/>
                      </a:cubicBezTo>
                      <a:cubicBezTo>
                        <a:pt x="36315" y="37970"/>
                        <a:pt x="36409" y="37885"/>
                        <a:pt x="36508" y="37806"/>
                      </a:cubicBezTo>
                      <a:close/>
                      <a:moveTo>
                        <a:pt x="22207" y="38185"/>
                      </a:moveTo>
                      <a:cubicBezTo>
                        <a:pt x="22229" y="38185"/>
                        <a:pt x="22250" y="38188"/>
                        <a:pt x="22269" y="38192"/>
                      </a:cubicBezTo>
                      <a:lnTo>
                        <a:pt x="22135" y="38192"/>
                      </a:lnTo>
                      <a:cubicBezTo>
                        <a:pt x="22161" y="38187"/>
                        <a:pt x="22185" y="38185"/>
                        <a:pt x="22207" y="38185"/>
                      </a:cubicBezTo>
                      <a:close/>
                      <a:moveTo>
                        <a:pt x="18809" y="38329"/>
                      </a:moveTo>
                      <a:cubicBezTo>
                        <a:pt x="18812" y="38329"/>
                        <a:pt x="18814" y="38329"/>
                        <a:pt x="18817" y="38329"/>
                      </a:cubicBezTo>
                      <a:lnTo>
                        <a:pt x="18817" y="38329"/>
                      </a:lnTo>
                      <a:lnTo>
                        <a:pt x="18612" y="38391"/>
                      </a:lnTo>
                      <a:cubicBezTo>
                        <a:pt x="18699" y="38348"/>
                        <a:pt x="18760" y="38329"/>
                        <a:pt x="18809" y="38329"/>
                      </a:cubicBezTo>
                      <a:close/>
                      <a:moveTo>
                        <a:pt x="22430" y="38301"/>
                      </a:moveTo>
                      <a:cubicBezTo>
                        <a:pt x="22453" y="38328"/>
                        <a:pt x="22476" y="38358"/>
                        <a:pt x="22500" y="38391"/>
                      </a:cubicBezTo>
                      <a:cubicBezTo>
                        <a:pt x="22470" y="38361"/>
                        <a:pt x="22447" y="38331"/>
                        <a:pt x="22430" y="38301"/>
                      </a:cubicBezTo>
                      <a:close/>
                      <a:moveTo>
                        <a:pt x="18969" y="38429"/>
                      </a:moveTo>
                      <a:cubicBezTo>
                        <a:pt x="19012" y="38483"/>
                        <a:pt x="19061" y="38553"/>
                        <a:pt x="19143" y="38624"/>
                      </a:cubicBezTo>
                      <a:cubicBezTo>
                        <a:pt x="19057" y="38581"/>
                        <a:pt x="18999" y="38510"/>
                        <a:pt x="18969" y="38429"/>
                      </a:cubicBezTo>
                      <a:close/>
                      <a:moveTo>
                        <a:pt x="23535" y="39076"/>
                      </a:moveTo>
                      <a:lnTo>
                        <a:pt x="23497" y="39089"/>
                      </a:lnTo>
                      <a:cubicBezTo>
                        <a:pt x="23511" y="39082"/>
                        <a:pt x="23524" y="39078"/>
                        <a:pt x="23535" y="39076"/>
                      </a:cubicBezTo>
                      <a:close/>
                      <a:moveTo>
                        <a:pt x="28648" y="39056"/>
                      </a:moveTo>
                      <a:cubicBezTo>
                        <a:pt x="28678" y="39056"/>
                        <a:pt x="28708" y="39083"/>
                        <a:pt x="28738" y="39137"/>
                      </a:cubicBezTo>
                      <a:lnTo>
                        <a:pt x="28738" y="39137"/>
                      </a:lnTo>
                      <a:cubicBezTo>
                        <a:pt x="28697" y="39116"/>
                        <a:pt x="28664" y="39088"/>
                        <a:pt x="28648" y="39056"/>
                      </a:cubicBezTo>
                      <a:close/>
                      <a:moveTo>
                        <a:pt x="29045" y="39125"/>
                      </a:moveTo>
                      <a:lnTo>
                        <a:pt x="29045" y="39125"/>
                      </a:lnTo>
                      <a:cubicBezTo>
                        <a:pt x="29012" y="39161"/>
                        <a:pt x="28960" y="39177"/>
                        <a:pt x="28903" y="39177"/>
                      </a:cubicBezTo>
                      <a:cubicBezTo>
                        <a:pt x="28859" y="39177"/>
                        <a:pt x="28812" y="39167"/>
                        <a:pt x="28771" y="39151"/>
                      </a:cubicBezTo>
                      <a:lnTo>
                        <a:pt x="28771" y="39151"/>
                      </a:lnTo>
                      <a:cubicBezTo>
                        <a:pt x="28787" y="39149"/>
                        <a:pt x="28805" y="39148"/>
                        <a:pt x="28822" y="39148"/>
                      </a:cubicBezTo>
                      <a:cubicBezTo>
                        <a:pt x="28862" y="39148"/>
                        <a:pt x="28903" y="39152"/>
                        <a:pt x="28940" y="39152"/>
                      </a:cubicBezTo>
                      <a:cubicBezTo>
                        <a:pt x="28982" y="39152"/>
                        <a:pt x="29020" y="39147"/>
                        <a:pt x="29045" y="39125"/>
                      </a:cubicBezTo>
                      <a:close/>
                      <a:moveTo>
                        <a:pt x="25998" y="39161"/>
                      </a:moveTo>
                      <a:lnTo>
                        <a:pt x="25998" y="39161"/>
                      </a:lnTo>
                      <a:cubicBezTo>
                        <a:pt x="25896" y="39176"/>
                        <a:pt x="25793" y="39189"/>
                        <a:pt x="25691" y="39189"/>
                      </a:cubicBezTo>
                      <a:cubicBezTo>
                        <a:pt x="25800" y="39180"/>
                        <a:pt x="25902" y="39168"/>
                        <a:pt x="25998" y="39161"/>
                      </a:cubicBezTo>
                      <a:close/>
                      <a:moveTo>
                        <a:pt x="23629" y="39140"/>
                      </a:moveTo>
                      <a:lnTo>
                        <a:pt x="23629" y="39140"/>
                      </a:lnTo>
                      <a:cubicBezTo>
                        <a:pt x="23645" y="39165"/>
                        <a:pt x="23660" y="39194"/>
                        <a:pt x="23678" y="39216"/>
                      </a:cubicBezTo>
                      <a:lnTo>
                        <a:pt x="23678" y="39216"/>
                      </a:lnTo>
                      <a:cubicBezTo>
                        <a:pt x="23659" y="39196"/>
                        <a:pt x="23643" y="39170"/>
                        <a:pt x="23629" y="39140"/>
                      </a:cubicBezTo>
                      <a:close/>
                      <a:moveTo>
                        <a:pt x="29081" y="39255"/>
                      </a:moveTo>
                      <a:cubicBezTo>
                        <a:pt x="28975" y="39255"/>
                        <a:pt x="28875" y="39255"/>
                        <a:pt x="28777" y="39258"/>
                      </a:cubicBezTo>
                      <a:lnTo>
                        <a:pt x="28777" y="39258"/>
                      </a:lnTo>
                      <a:lnTo>
                        <a:pt x="28815" y="39255"/>
                      </a:lnTo>
                      <a:close/>
                      <a:moveTo>
                        <a:pt x="26407" y="39196"/>
                      </a:moveTo>
                      <a:cubicBezTo>
                        <a:pt x="26493" y="39226"/>
                        <a:pt x="26575" y="39276"/>
                        <a:pt x="26654" y="39355"/>
                      </a:cubicBezTo>
                      <a:cubicBezTo>
                        <a:pt x="26541" y="39327"/>
                        <a:pt x="26451" y="39274"/>
                        <a:pt x="26407" y="39196"/>
                      </a:cubicBezTo>
                      <a:close/>
                      <a:moveTo>
                        <a:pt x="24527" y="39521"/>
                      </a:moveTo>
                      <a:cubicBezTo>
                        <a:pt x="24494" y="39721"/>
                        <a:pt x="24428" y="39721"/>
                        <a:pt x="24328" y="39721"/>
                      </a:cubicBezTo>
                      <a:cubicBezTo>
                        <a:pt x="24428" y="39721"/>
                        <a:pt x="24494" y="39687"/>
                        <a:pt x="24527" y="39521"/>
                      </a:cubicBezTo>
                      <a:close/>
                      <a:moveTo>
                        <a:pt x="21669" y="39852"/>
                      </a:moveTo>
                      <a:cubicBezTo>
                        <a:pt x="21685" y="39930"/>
                        <a:pt x="21727" y="39999"/>
                        <a:pt x="21783" y="40043"/>
                      </a:cubicBezTo>
                      <a:lnTo>
                        <a:pt x="21783" y="40043"/>
                      </a:lnTo>
                      <a:lnTo>
                        <a:pt x="21669" y="39986"/>
                      </a:lnTo>
                      <a:lnTo>
                        <a:pt x="21669" y="39852"/>
                      </a:lnTo>
                      <a:close/>
                      <a:moveTo>
                        <a:pt x="19298" y="1"/>
                      </a:moveTo>
                      <a:cubicBezTo>
                        <a:pt x="17308" y="1"/>
                        <a:pt x="14841" y="927"/>
                        <a:pt x="13228" y="1966"/>
                      </a:cubicBezTo>
                      <a:cubicBezTo>
                        <a:pt x="14158" y="1734"/>
                        <a:pt x="14923" y="1202"/>
                        <a:pt x="15787" y="1036"/>
                      </a:cubicBezTo>
                      <a:lnTo>
                        <a:pt x="15787" y="1036"/>
                      </a:lnTo>
                      <a:cubicBezTo>
                        <a:pt x="16451" y="1567"/>
                        <a:pt x="12762" y="2697"/>
                        <a:pt x="12596" y="3229"/>
                      </a:cubicBezTo>
                      <a:cubicBezTo>
                        <a:pt x="11566" y="4392"/>
                        <a:pt x="5850" y="8513"/>
                        <a:pt x="7977" y="8879"/>
                      </a:cubicBezTo>
                      <a:cubicBezTo>
                        <a:pt x="6946" y="10175"/>
                        <a:pt x="6082" y="11604"/>
                        <a:pt x="5451" y="13133"/>
                      </a:cubicBezTo>
                      <a:cubicBezTo>
                        <a:pt x="5204" y="13573"/>
                        <a:pt x="4411" y="13899"/>
                        <a:pt x="4388" y="14468"/>
                      </a:cubicBezTo>
                      <a:lnTo>
                        <a:pt x="4388" y="14468"/>
                      </a:lnTo>
                      <a:cubicBezTo>
                        <a:pt x="4381" y="14424"/>
                        <a:pt x="4379" y="14377"/>
                        <a:pt x="4387" y="14329"/>
                      </a:cubicBezTo>
                      <a:lnTo>
                        <a:pt x="4387" y="14329"/>
                      </a:lnTo>
                      <a:cubicBezTo>
                        <a:pt x="4316" y="14401"/>
                        <a:pt x="4261" y="14611"/>
                        <a:pt x="4199" y="14611"/>
                      </a:cubicBezTo>
                      <a:cubicBezTo>
                        <a:pt x="4175" y="14611"/>
                        <a:pt x="4149" y="14579"/>
                        <a:pt x="4121" y="14496"/>
                      </a:cubicBezTo>
                      <a:cubicBezTo>
                        <a:pt x="3951" y="14347"/>
                        <a:pt x="3828" y="14287"/>
                        <a:pt x="3734" y="14287"/>
                      </a:cubicBezTo>
                      <a:cubicBezTo>
                        <a:pt x="3390" y="14287"/>
                        <a:pt x="3450" y="15096"/>
                        <a:pt x="3058" y="15227"/>
                      </a:cubicBezTo>
                      <a:cubicBezTo>
                        <a:pt x="3031" y="15238"/>
                        <a:pt x="3000" y="15241"/>
                        <a:pt x="2967" y="15241"/>
                      </a:cubicBezTo>
                      <a:cubicBezTo>
                        <a:pt x="2893" y="15241"/>
                        <a:pt x="2808" y="15222"/>
                        <a:pt x="2730" y="15222"/>
                      </a:cubicBezTo>
                      <a:cubicBezTo>
                        <a:pt x="2630" y="15222"/>
                        <a:pt x="2540" y="15253"/>
                        <a:pt x="2493" y="15393"/>
                      </a:cubicBezTo>
                      <a:cubicBezTo>
                        <a:pt x="1795" y="15725"/>
                        <a:pt x="1197" y="17088"/>
                        <a:pt x="1130" y="17753"/>
                      </a:cubicBezTo>
                      <a:cubicBezTo>
                        <a:pt x="1496" y="18384"/>
                        <a:pt x="133" y="19082"/>
                        <a:pt x="831" y="19248"/>
                      </a:cubicBezTo>
                      <a:cubicBezTo>
                        <a:pt x="931" y="19713"/>
                        <a:pt x="864" y="20179"/>
                        <a:pt x="732" y="20611"/>
                      </a:cubicBezTo>
                      <a:cubicBezTo>
                        <a:pt x="1263" y="21143"/>
                        <a:pt x="0" y="20810"/>
                        <a:pt x="1197" y="21973"/>
                      </a:cubicBezTo>
                      <a:cubicBezTo>
                        <a:pt x="1729" y="23934"/>
                        <a:pt x="2194" y="26294"/>
                        <a:pt x="3523" y="28255"/>
                      </a:cubicBezTo>
                      <a:lnTo>
                        <a:pt x="3357" y="28055"/>
                      </a:lnTo>
                      <a:lnTo>
                        <a:pt x="3357" y="28055"/>
                      </a:lnTo>
                      <a:cubicBezTo>
                        <a:pt x="3324" y="28554"/>
                        <a:pt x="3789" y="28753"/>
                        <a:pt x="4055" y="29052"/>
                      </a:cubicBezTo>
                      <a:cubicBezTo>
                        <a:pt x="3922" y="29218"/>
                        <a:pt x="4088" y="29318"/>
                        <a:pt x="4188" y="29318"/>
                      </a:cubicBezTo>
                      <a:cubicBezTo>
                        <a:pt x="4208" y="29325"/>
                        <a:pt x="4223" y="29328"/>
                        <a:pt x="4236" y="29328"/>
                      </a:cubicBezTo>
                      <a:cubicBezTo>
                        <a:pt x="4345" y="29328"/>
                        <a:pt x="4171" y="29086"/>
                        <a:pt x="4321" y="29086"/>
                      </a:cubicBezTo>
                      <a:cubicBezTo>
                        <a:pt x="4753" y="30016"/>
                        <a:pt x="5351" y="30814"/>
                        <a:pt x="6149" y="31445"/>
                      </a:cubicBezTo>
                      <a:cubicBezTo>
                        <a:pt x="6248" y="32110"/>
                        <a:pt x="6847" y="32376"/>
                        <a:pt x="7312" y="32841"/>
                      </a:cubicBezTo>
                      <a:cubicBezTo>
                        <a:pt x="7975" y="33331"/>
                        <a:pt x="8414" y="34598"/>
                        <a:pt x="9278" y="34598"/>
                      </a:cubicBezTo>
                      <a:cubicBezTo>
                        <a:pt x="9410" y="34598"/>
                        <a:pt x="9551" y="34569"/>
                        <a:pt x="9705" y="34503"/>
                      </a:cubicBezTo>
                      <a:cubicBezTo>
                        <a:pt x="9838" y="35001"/>
                        <a:pt x="10403" y="34503"/>
                        <a:pt x="9871" y="35101"/>
                      </a:cubicBezTo>
                      <a:cubicBezTo>
                        <a:pt x="9992" y="35017"/>
                        <a:pt x="10107" y="34988"/>
                        <a:pt x="10220" y="34988"/>
                      </a:cubicBezTo>
                      <a:cubicBezTo>
                        <a:pt x="10480" y="34988"/>
                        <a:pt x="10728" y="35142"/>
                        <a:pt x="10999" y="35142"/>
                      </a:cubicBezTo>
                      <a:cubicBezTo>
                        <a:pt x="11033" y="35142"/>
                        <a:pt x="11066" y="35139"/>
                        <a:pt x="11101" y="35134"/>
                      </a:cubicBezTo>
                      <a:lnTo>
                        <a:pt x="11101" y="35134"/>
                      </a:lnTo>
                      <a:cubicBezTo>
                        <a:pt x="9937" y="35433"/>
                        <a:pt x="12762" y="35965"/>
                        <a:pt x="12762" y="36497"/>
                      </a:cubicBezTo>
                      <a:cubicBezTo>
                        <a:pt x="12829" y="36829"/>
                        <a:pt x="13460" y="36696"/>
                        <a:pt x="13327" y="37029"/>
                      </a:cubicBezTo>
                      <a:cubicBezTo>
                        <a:pt x="13294" y="37128"/>
                        <a:pt x="13494" y="37261"/>
                        <a:pt x="13560" y="37261"/>
                      </a:cubicBezTo>
                      <a:cubicBezTo>
                        <a:pt x="13584" y="37267"/>
                        <a:pt x="13604" y="37270"/>
                        <a:pt x="13620" y="37270"/>
                      </a:cubicBezTo>
                      <a:cubicBezTo>
                        <a:pt x="13761" y="37270"/>
                        <a:pt x="13598" y="37053"/>
                        <a:pt x="13783" y="37053"/>
                      </a:cubicBezTo>
                      <a:cubicBezTo>
                        <a:pt x="13803" y="37053"/>
                        <a:pt x="13829" y="37056"/>
                        <a:pt x="13859" y="37062"/>
                      </a:cubicBezTo>
                      <a:cubicBezTo>
                        <a:pt x="13859" y="37229"/>
                        <a:pt x="13906" y="37303"/>
                        <a:pt x="14019" y="37303"/>
                      </a:cubicBezTo>
                      <a:cubicBezTo>
                        <a:pt x="14040" y="37303"/>
                        <a:pt x="14065" y="37300"/>
                        <a:pt x="14092" y="37294"/>
                      </a:cubicBezTo>
                      <a:cubicBezTo>
                        <a:pt x="14130" y="37485"/>
                        <a:pt x="14179" y="37556"/>
                        <a:pt x="14252" y="37556"/>
                      </a:cubicBezTo>
                      <a:cubicBezTo>
                        <a:pt x="14306" y="37556"/>
                        <a:pt x="14373" y="37517"/>
                        <a:pt x="14457" y="37461"/>
                      </a:cubicBezTo>
                      <a:cubicBezTo>
                        <a:pt x="14657" y="38358"/>
                        <a:pt x="15554" y="37992"/>
                        <a:pt x="16053" y="38591"/>
                      </a:cubicBezTo>
                      <a:cubicBezTo>
                        <a:pt x="17016" y="39654"/>
                        <a:pt x="18878" y="39654"/>
                        <a:pt x="20340" y="40219"/>
                      </a:cubicBezTo>
                      <a:cubicBezTo>
                        <a:pt x="20732" y="40271"/>
                        <a:pt x="21001" y="40468"/>
                        <a:pt x="21325" y="40468"/>
                      </a:cubicBezTo>
                      <a:cubicBezTo>
                        <a:pt x="21413" y="40468"/>
                        <a:pt x="21504" y="40454"/>
                        <a:pt x="21603" y="40418"/>
                      </a:cubicBezTo>
                      <a:cubicBezTo>
                        <a:pt x="22064" y="40580"/>
                        <a:pt x="22557" y="40645"/>
                        <a:pt x="23064" y="40645"/>
                      </a:cubicBezTo>
                      <a:cubicBezTo>
                        <a:pt x="24019" y="40645"/>
                        <a:pt x="25023" y="40413"/>
                        <a:pt x="25956" y="40153"/>
                      </a:cubicBezTo>
                      <a:lnTo>
                        <a:pt x="25956" y="40153"/>
                      </a:lnTo>
                      <a:cubicBezTo>
                        <a:pt x="26355" y="40252"/>
                        <a:pt x="25890" y="40319"/>
                        <a:pt x="25923" y="40485"/>
                      </a:cubicBezTo>
                      <a:cubicBezTo>
                        <a:pt x="25999" y="40517"/>
                        <a:pt x="26141" y="40539"/>
                        <a:pt x="26289" y="40539"/>
                      </a:cubicBezTo>
                      <a:cubicBezTo>
                        <a:pt x="26598" y="40539"/>
                        <a:pt x="26934" y="40444"/>
                        <a:pt x="26754" y="40153"/>
                      </a:cubicBezTo>
                      <a:lnTo>
                        <a:pt x="26754" y="40153"/>
                      </a:lnTo>
                      <a:cubicBezTo>
                        <a:pt x="26912" y="40378"/>
                        <a:pt x="27178" y="40512"/>
                        <a:pt x="27446" y="40512"/>
                      </a:cubicBezTo>
                      <a:cubicBezTo>
                        <a:pt x="27573" y="40512"/>
                        <a:pt x="27700" y="40482"/>
                        <a:pt x="27818" y="40418"/>
                      </a:cubicBezTo>
                      <a:cubicBezTo>
                        <a:pt x="26355" y="39787"/>
                        <a:pt x="29313" y="39721"/>
                        <a:pt x="30044" y="39521"/>
                      </a:cubicBezTo>
                      <a:cubicBezTo>
                        <a:pt x="30217" y="39636"/>
                        <a:pt x="30374" y="39683"/>
                        <a:pt x="30520" y="39683"/>
                      </a:cubicBezTo>
                      <a:cubicBezTo>
                        <a:pt x="30826" y="39683"/>
                        <a:pt x="31085" y="39479"/>
                        <a:pt x="31339" y="39271"/>
                      </a:cubicBezTo>
                      <a:lnTo>
                        <a:pt x="31339" y="39271"/>
                      </a:lnTo>
                      <a:cubicBezTo>
                        <a:pt x="31277" y="39339"/>
                        <a:pt x="31222" y="39412"/>
                        <a:pt x="31174" y="39488"/>
                      </a:cubicBezTo>
                      <a:cubicBezTo>
                        <a:pt x="34465" y="38159"/>
                        <a:pt x="38619" y="38657"/>
                        <a:pt x="40812" y="35467"/>
                      </a:cubicBezTo>
                      <a:cubicBezTo>
                        <a:pt x="41211" y="35267"/>
                        <a:pt x="41809" y="35201"/>
                        <a:pt x="41710" y="34569"/>
                      </a:cubicBezTo>
                      <a:cubicBezTo>
                        <a:pt x="42108" y="34370"/>
                        <a:pt x="42241" y="33572"/>
                        <a:pt x="42474" y="33140"/>
                      </a:cubicBezTo>
                      <a:cubicBezTo>
                        <a:pt x="42474" y="33173"/>
                        <a:pt x="42474" y="33173"/>
                        <a:pt x="42474" y="33207"/>
                      </a:cubicBezTo>
                      <a:cubicBezTo>
                        <a:pt x="43105" y="32110"/>
                        <a:pt x="43637" y="30947"/>
                        <a:pt x="44136" y="29783"/>
                      </a:cubicBezTo>
                      <a:cubicBezTo>
                        <a:pt x="46329" y="25962"/>
                        <a:pt x="46562" y="21442"/>
                        <a:pt x="46362" y="17121"/>
                      </a:cubicBezTo>
                      <a:cubicBezTo>
                        <a:pt x="46396" y="10740"/>
                        <a:pt x="40812" y="6353"/>
                        <a:pt x="36027" y="3096"/>
                      </a:cubicBezTo>
                      <a:lnTo>
                        <a:pt x="36159" y="3096"/>
                      </a:lnTo>
                      <a:cubicBezTo>
                        <a:pt x="31806" y="404"/>
                        <a:pt x="25092" y="205"/>
                        <a:pt x="20506" y="138"/>
                      </a:cubicBezTo>
                      <a:cubicBezTo>
                        <a:pt x="20135" y="44"/>
                        <a:pt x="19728" y="1"/>
                        <a:pt x="1929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 name="Google Shape;197;p2"/>
                <p:cNvSpPr/>
                <p:nvPr/>
              </p:nvSpPr>
              <p:spPr>
                <a:xfrm>
                  <a:off x="4503750" y="5042225"/>
                  <a:ext cx="5850" cy="4200"/>
                </a:xfrm>
                <a:custGeom>
                  <a:avLst/>
                  <a:gdLst/>
                  <a:ahLst/>
                  <a:cxnLst/>
                  <a:rect l="l" t="t" r="r" b="b"/>
                  <a:pathLst>
                    <a:path w="234" h="168" extrusionOk="0">
                      <a:moveTo>
                        <a:pt x="134" y="1"/>
                      </a:moveTo>
                      <a:cubicBezTo>
                        <a:pt x="1" y="1"/>
                        <a:pt x="34" y="134"/>
                        <a:pt x="134" y="167"/>
                      </a:cubicBezTo>
                      <a:cubicBezTo>
                        <a:pt x="233" y="101"/>
                        <a:pt x="233" y="34"/>
                        <a:pt x="134"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 name="Google Shape;198;p2"/>
                <p:cNvSpPr/>
                <p:nvPr/>
              </p:nvSpPr>
              <p:spPr>
                <a:xfrm>
                  <a:off x="4443825" y="4392550"/>
                  <a:ext cx="23275" cy="23850"/>
                </a:xfrm>
                <a:custGeom>
                  <a:avLst/>
                  <a:gdLst/>
                  <a:ahLst/>
                  <a:cxnLst/>
                  <a:rect l="l" t="t" r="r" b="b"/>
                  <a:pathLst>
                    <a:path w="931" h="954" extrusionOk="0">
                      <a:moveTo>
                        <a:pt x="738" y="0"/>
                      </a:moveTo>
                      <a:cubicBezTo>
                        <a:pt x="708" y="0"/>
                        <a:pt x="665" y="10"/>
                        <a:pt x="603" y="32"/>
                      </a:cubicBezTo>
                      <a:cubicBezTo>
                        <a:pt x="302" y="379"/>
                        <a:pt x="1" y="953"/>
                        <a:pt x="139" y="953"/>
                      </a:cubicBezTo>
                      <a:cubicBezTo>
                        <a:pt x="199" y="953"/>
                        <a:pt x="342" y="845"/>
                        <a:pt x="603" y="564"/>
                      </a:cubicBezTo>
                      <a:cubicBezTo>
                        <a:pt x="517" y="419"/>
                        <a:pt x="930" y="0"/>
                        <a:pt x="738"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 name="Google Shape;199;p2"/>
                <p:cNvSpPr/>
                <p:nvPr/>
              </p:nvSpPr>
              <p:spPr>
                <a:xfrm>
                  <a:off x="4443100" y="4420750"/>
                  <a:ext cx="7500" cy="8325"/>
                </a:xfrm>
                <a:custGeom>
                  <a:avLst/>
                  <a:gdLst/>
                  <a:ahLst/>
                  <a:cxnLst/>
                  <a:rect l="l" t="t" r="r" b="b"/>
                  <a:pathLst>
                    <a:path w="300" h="333" extrusionOk="0">
                      <a:moveTo>
                        <a:pt x="267" y="1"/>
                      </a:moveTo>
                      <a:lnTo>
                        <a:pt x="267" y="1"/>
                      </a:lnTo>
                      <a:cubicBezTo>
                        <a:pt x="100" y="34"/>
                        <a:pt x="34" y="100"/>
                        <a:pt x="1" y="333"/>
                      </a:cubicBezTo>
                      <a:cubicBezTo>
                        <a:pt x="167" y="233"/>
                        <a:pt x="300" y="200"/>
                        <a:pt x="26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 name="Google Shape;200;p2"/>
                <p:cNvSpPr/>
                <p:nvPr/>
              </p:nvSpPr>
              <p:spPr>
                <a:xfrm>
                  <a:off x="4422325" y="4458150"/>
                  <a:ext cx="6725" cy="4700"/>
                </a:xfrm>
                <a:custGeom>
                  <a:avLst/>
                  <a:gdLst/>
                  <a:ahLst/>
                  <a:cxnLst/>
                  <a:rect l="l" t="t" r="r" b="b"/>
                  <a:pathLst>
                    <a:path w="269" h="188" extrusionOk="0">
                      <a:moveTo>
                        <a:pt x="101" y="0"/>
                      </a:moveTo>
                      <a:lnTo>
                        <a:pt x="101" y="0"/>
                      </a:lnTo>
                      <a:cubicBezTo>
                        <a:pt x="67" y="33"/>
                        <a:pt x="1" y="67"/>
                        <a:pt x="1" y="100"/>
                      </a:cubicBezTo>
                      <a:cubicBezTo>
                        <a:pt x="1" y="164"/>
                        <a:pt x="26" y="188"/>
                        <a:pt x="58" y="188"/>
                      </a:cubicBezTo>
                      <a:cubicBezTo>
                        <a:pt x="141" y="188"/>
                        <a:pt x="269" y="24"/>
                        <a:pt x="101"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 name="Google Shape;201;p2"/>
                <p:cNvSpPr/>
                <p:nvPr/>
              </p:nvSpPr>
              <p:spPr>
                <a:xfrm>
                  <a:off x="4400725" y="4479950"/>
                  <a:ext cx="5350" cy="3625"/>
                </a:xfrm>
                <a:custGeom>
                  <a:avLst/>
                  <a:gdLst/>
                  <a:ahLst/>
                  <a:cxnLst/>
                  <a:rect l="l" t="t" r="r" b="b"/>
                  <a:pathLst>
                    <a:path w="214" h="145" extrusionOk="0">
                      <a:moveTo>
                        <a:pt x="172" y="1"/>
                      </a:moveTo>
                      <a:cubicBezTo>
                        <a:pt x="131" y="1"/>
                        <a:pt x="60" y="52"/>
                        <a:pt x="1" y="92"/>
                      </a:cubicBezTo>
                      <a:cubicBezTo>
                        <a:pt x="27" y="131"/>
                        <a:pt x="53" y="145"/>
                        <a:pt x="79" y="145"/>
                      </a:cubicBezTo>
                      <a:cubicBezTo>
                        <a:pt x="119" y="145"/>
                        <a:pt x="160" y="112"/>
                        <a:pt x="200" y="92"/>
                      </a:cubicBezTo>
                      <a:cubicBezTo>
                        <a:pt x="214" y="25"/>
                        <a:pt x="200" y="1"/>
                        <a:pt x="172"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 name="Google Shape;202;p2"/>
                <p:cNvSpPr/>
                <p:nvPr/>
              </p:nvSpPr>
              <p:spPr>
                <a:xfrm>
                  <a:off x="4619250" y="4286150"/>
                  <a:ext cx="9150" cy="10000"/>
                </a:xfrm>
                <a:custGeom>
                  <a:avLst/>
                  <a:gdLst/>
                  <a:ahLst/>
                  <a:cxnLst/>
                  <a:rect l="l" t="t" r="r" b="b"/>
                  <a:pathLst>
                    <a:path w="366" h="400" extrusionOk="0">
                      <a:moveTo>
                        <a:pt x="366" y="1"/>
                      </a:moveTo>
                      <a:lnTo>
                        <a:pt x="366" y="1"/>
                      </a:lnTo>
                      <a:cubicBezTo>
                        <a:pt x="167" y="67"/>
                        <a:pt x="34" y="134"/>
                        <a:pt x="0" y="399"/>
                      </a:cubicBezTo>
                      <a:cubicBezTo>
                        <a:pt x="266" y="333"/>
                        <a:pt x="366" y="233"/>
                        <a:pt x="36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03" name="Google Shape;203;p2"/>
            <p:cNvGrpSpPr/>
            <p:nvPr/>
          </p:nvGrpSpPr>
          <p:grpSpPr>
            <a:xfrm rot="-2440891" flipH="1">
              <a:off x="1071672" y="4081168"/>
              <a:ext cx="424318" cy="323249"/>
              <a:chOff x="2213900" y="503525"/>
              <a:chExt cx="1369275" cy="1043125"/>
            </a:xfrm>
          </p:grpSpPr>
          <p:sp>
            <p:nvSpPr>
              <p:cNvPr id="204" name="Google Shape;204;p2"/>
              <p:cNvSpPr/>
              <p:nvPr/>
            </p:nvSpPr>
            <p:spPr>
              <a:xfrm>
                <a:off x="2213900" y="503525"/>
                <a:ext cx="1369275" cy="1043125"/>
              </a:xfrm>
              <a:custGeom>
                <a:avLst/>
                <a:gdLst/>
                <a:ahLst/>
                <a:cxnLst/>
                <a:rect l="l" t="t" r="r" b="b"/>
                <a:pathLst>
                  <a:path w="54771" h="41725" extrusionOk="0">
                    <a:moveTo>
                      <a:pt x="11962" y="12574"/>
                    </a:moveTo>
                    <a:lnTo>
                      <a:pt x="11962" y="12574"/>
                    </a:lnTo>
                    <a:cubicBezTo>
                      <a:pt x="11950" y="12618"/>
                      <a:pt x="11909" y="12685"/>
                      <a:pt x="11859" y="12727"/>
                    </a:cubicBezTo>
                    <a:lnTo>
                      <a:pt x="11859" y="12727"/>
                    </a:lnTo>
                    <a:cubicBezTo>
                      <a:pt x="11896" y="12667"/>
                      <a:pt x="11948" y="12620"/>
                      <a:pt x="11962" y="12574"/>
                    </a:cubicBezTo>
                    <a:close/>
                    <a:moveTo>
                      <a:pt x="11732" y="12751"/>
                    </a:moveTo>
                    <a:lnTo>
                      <a:pt x="11772" y="12765"/>
                    </a:lnTo>
                    <a:lnTo>
                      <a:pt x="11772" y="12765"/>
                    </a:lnTo>
                    <a:cubicBezTo>
                      <a:pt x="11759" y="12764"/>
                      <a:pt x="11745" y="12760"/>
                      <a:pt x="11732" y="12751"/>
                    </a:cubicBezTo>
                    <a:close/>
                    <a:moveTo>
                      <a:pt x="44634" y="19166"/>
                    </a:moveTo>
                    <a:cubicBezTo>
                      <a:pt x="44620" y="19205"/>
                      <a:pt x="44599" y="19242"/>
                      <a:pt x="44575" y="19274"/>
                    </a:cubicBezTo>
                    <a:lnTo>
                      <a:pt x="44575" y="19274"/>
                    </a:lnTo>
                    <a:cubicBezTo>
                      <a:pt x="44598" y="19238"/>
                      <a:pt x="44616" y="19202"/>
                      <a:pt x="44634" y="19166"/>
                    </a:cubicBezTo>
                    <a:close/>
                    <a:moveTo>
                      <a:pt x="23806" y="0"/>
                    </a:moveTo>
                    <a:cubicBezTo>
                      <a:pt x="22001" y="0"/>
                      <a:pt x="20253" y="485"/>
                      <a:pt x="18612" y="1817"/>
                    </a:cubicBezTo>
                    <a:cubicBezTo>
                      <a:pt x="14026" y="3512"/>
                      <a:pt x="12796" y="8863"/>
                      <a:pt x="10735" y="12785"/>
                    </a:cubicBezTo>
                    <a:cubicBezTo>
                      <a:pt x="6780" y="17271"/>
                      <a:pt x="1" y="23353"/>
                      <a:pt x="1995" y="29701"/>
                    </a:cubicBezTo>
                    <a:cubicBezTo>
                      <a:pt x="2560" y="30798"/>
                      <a:pt x="1928" y="32459"/>
                      <a:pt x="2393" y="33789"/>
                    </a:cubicBezTo>
                    <a:cubicBezTo>
                      <a:pt x="4454" y="35251"/>
                      <a:pt x="4687" y="37943"/>
                      <a:pt x="6913" y="39339"/>
                    </a:cubicBezTo>
                    <a:cubicBezTo>
                      <a:pt x="7276" y="39312"/>
                      <a:pt x="7616" y="39253"/>
                      <a:pt x="7931" y="39253"/>
                    </a:cubicBezTo>
                    <a:cubicBezTo>
                      <a:pt x="8395" y="39253"/>
                      <a:pt x="8803" y="39382"/>
                      <a:pt x="9140" y="39937"/>
                    </a:cubicBezTo>
                    <a:cubicBezTo>
                      <a:pt x="10799" y="41299"/>
                      <a:pt x="12814" y="41725"/>
                      <a:pt x="14908" y="41725"/>
                    </a:cubicBezTo>
                    <a:cubicBezTo>
                      <a:pt x="17515" y="41725"/>
                      <a:pt x="20245" y="41066"/>
                      <a:pt x="22567" y="40735"/>
                    </a:cubicBezTo>
                    <a:cubicBezTo>
                      <a:pt x="28383" y="38973"/>
                      <a:pt x="34531" y="40070"/>
                      <a:pt x="40447" y="38940"/>
                    </a:cubicBezTo>
                    <a:cubicBezTo>
                      <a:pt x="45598" y="37112"/>
                      <a:pt x="51315" y="35450"/>
                      <a:pt x="52976" y="29933"/>
                    </a:cubicBezTo>
                    <a:cubicBezTo>
                      <a:pt x="52411" y="28205"/>
                      <a:pt x="54405" y="27408"/>
                      <a:pt x="54638" y="25979"/>
                    </a:cubicBezTo>
                    <a:cubicBezTo>
                      <a:pt x="54705" y="24516"/>
                      <a:pt x="54239" y="23054"/>
                      <a:pt x="54306" y="21625"/>
                    </a:cubicBezTo>
                    <a:cubicBezTo>
                      <a:pt x="54771" y="20495"/>
                      <a:pt x="53375" y="19996"/>
                      <a:pt x="53375" y="18800"/>
                    </a:cubicBezTo>
                    <a:cubicBezTo>
                      <a:pt x="51747" y="10824"/>
                      <a:pt x="45897" y="4409"/>
                      <a:pt x="37921" y="3446"/>
                    </a:cubicBezTo>
                    <a:cubicBezTo>
                      <a:pt x="33365" y="3136"/>
                      <a:pt x="28398" y="0"/>
                      <a:pt x="23806"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 name="Google Shape;205;p2"/>
              <p:cNvSpPr/>
              <p:nvPr/>
            </p:nvSpPr>
            <p:spPr>
              <a:xfrm>
                <a:off x="2366250" y="635956"/>
                <a:ext cx="1021616" cy="778276"/>
              </a:xfrm>
              <a:custGeom>
                <a:avLst/>
                <a:gdLst/>
                <a:ahLst/>
                <a:cxnLst/>
                <a:rect l="l" t="t" r="r" b="b"/>
                <a:pathLst>
                  <a:path w="54771" h="41725" extrusionOk="0">
                    <a:moveTo>
                      <a:pt x="11962" y="12574"/>
                    </a:moveTo>
                    <a:lnTo>
                      <a:pt x="11962" y="12574"/>
                    </a:lnTo>
                    <a:cubicBezTo>
                      <a:pt x="11950" y="12618"/>
                      <a:pt x="11909" y="12685"/>
                      <a:pt x="11859" y="12727"/>
                    </a:cubicBezTo>
                    <a:lnTo>
                      <a:pt x="11859" y="12727"/>
                    </a:lnTo>
                    <a:cubicBezTo>
                      <a:pt x="11896" y="12667"/>
                      <a:pt x="11948" y="12620"/>
                      <a:pt x="11962" y="12574"/>
                    </a:cubicBezTo>
                    <a:close/>
                    <a:moveTo>
                      <a:pt x="11732" y="12751"/>
                    </a:moveTo>
                    <a:lnTo>
                      <a:pt x="11772" y="12765"/>
                    </a:lnTo>
                    <a:lnTo>
                      <a:pt x="11772" y="12765"/>
                    </a:lnTo>
                    <a:cubicBezTo>
                      <a:pt x="11759" y="12764"/>
                      <a:pt x="11745" y="12760"/>
                      <a:pt x="11732" y="12751"/>
                    </a:cubicBezTo>
                    <a:close/>
                    <a:moveTo>
                      <a:pt x="44634" y="19166"/>
                    </a:moveTo>
                    <a:cubicBezTo>
                      <a:pt x="44620" y="19205"/>
                      <a:pt x="44599" y="19242"/>
                      <a:pt x="44575" y="19274"/>
                    </a:cubicBezTo>
                    <a:lnTo>
                      <a:pt x="44575" y="19274"/>
                    </a:lnTo>
                    <a:cubicBezTo>
                      <a:pt x="44598" y="19238"/>
                      <a:pt x="44616" y="19202"/>
                      <a:pt x="44634" y="19166"/>
                    </a:cubicBezTo>
                    <a:close/>
                    <a:moveTo>
                      <a:pt x="23806" y="0"/>
                    </a:moveTo>
                    <a:cubicBezTo>
                      <a:pt x="22001" y="0"/>
                      <a:pt x="20253" y="485"/>
                      <a:pt x="18612" y="1817"/>
                    </a:cubicBezTo>
                    <a:cubicBezTo>
                      <a:pt x="14026" y="3512"/>
                      <a:pt x="12796" y="8863"/>
                      <a:pt x="10735" y="12785"/>
                    </a:cubicBezTo>
                    <a:cubicBezTo>
                      <a:pt x="6780" y="17271"/>
                      <a:pt x="1" y="23353"/>
                      <a:pt x="1995" y="29701"/>
                    </a:cubicBezTo>
                    <a:cubicBezTo>
                      <a:pt x="2560" y="30798"/>
                      <a:pt x="1928" y="32459"/>
                      <a:pt x="2393" y="33789"/>
                    </a:cubicBezTo>
                    <a:cubicBezTo>
                      <a:pt x="4454" y="35251"/>
                      <a:pt x="4687" y="37943"/>
                      <a:pt x="6913" y="39339"/>
                    </a:cubicBezTo>
                    <a:cubicBezTo>
                      <a:pt x="7276" y="39312"/>
                      <a:pt x="7616" y="39253"/>
                      <a:pt x="7931" y="39253"/>
                    </a:cubicBezTo>
                    <a:cubicBezTo>
                      <a:pt x="8395" y="39253"/>
                      <a:pt x="8803" y="39382"/>
                      <a:pt x="9140" y="39937"/>
                    </a:cubicBezTo>
                    <a:cubicBezTo>
                      <a:pt x="10799" y="41299"/>
                      <a:pt x="12814" y="41725"/>
                      <a:pt x="14908" y="41725"/>
                    </a:cubicBezTo>
                    <a:cubicBezTo>
                      <a:pt x="17515" y="41725"/>
                      <a:pt x="20245" y="41066"/>
                      <a:pt x="22567" y="40735"/>
                    </a:cubicBezTo>
                    <a:cubicBezTo>
                      <a:pt x="28383" y="38973"/>
                      <a:pt x="34531" y="40070"/>
                      <a:pt x="40447" y="38940"/>
                    </a:cubicBezTo>
                    <a:cubicBezTo>
                      <a:pt x="45598" y="37112"/>
                      <a:pt x="51315" y="35450"/>
                      <a:pt x="52976" y="29933"/>
                    </a:cubicBezTo>
                    <a:cubicBezTo>
                      <a:pt x="52411" y="28205"/>
                      <a:pt x="54405" y="27408"/>
                      <a:pt x="54638" y="25979"/>
                    </a:cubicBezTo>
                    <a:cubicBezTo>
                      <a:pt x="54705" y="24516"/>
                      <a:pt x="54239" y="23054"/>
                      <a:pt x="54306" y="21625"/>
                    </a:cubicBezTo>
                    <a:cubicBezTo>
                      <a:pt x="54771" y="20495"/>
                      <a:pt x="53375" y="19996"/>
                      <a:pt x="53375" y="18800"/>
                    </a:cubicBezTo>
                    <a:cubicBezTo>
                      <a:pt x="51747" y="10824"/>
                      <a:pt x="45897" y="4409"/>
                      <a:pt x="37921" y="3446"/>
                    </a:cubicBezTo>
                    <a:cubicBezTo>
                      <a:pt x="33365" y="3136"/>
                      <a:pt x="28398" y="0"/>
                      <a:pt x="23806"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 name="Google Shape;206;p2"/>
            <p:cNvGrpSpPr/>
            <p:nvPr/>
          </p:nvGrpSpPr>
          <p:grpSpPr>
            <a:xfrm rot="-3600584" flipH="1">
              <a:off x="3108972" y="4382195"/>
              <a:ext cx="424326" cy="323255"/>
              <a:chOff x="2213900" y="503525"/>
              <a:chExt cx="1369275" cy="1043125"/>
            </a:xfrm>
          </p:grpSpPr>
          <p:sp>
            <p:nvSpPr>
              <p:cNvPr id="207" name="Google Shape;207;p2"/>
              <p:cNvSpPr/>
              <p:nvPr/>
            </p:nvSpPr>
            <p:spPr>
              <a:xfrm>
                <a:off x="2213900" y="503525"/>
                <a:ext cx="1369275" cy="1043125"/>
              </a:xfrm>
              <a:custGeom>
                <a:avLst/>
                <a:gdLst/>
                <a:ahLst/>
                <a:cxnLst/>
                <a:rect l="l" t="t" r="r" b="b"/>
                <a:pathLst>
                  <a:path w="54771" h="41725" extrusionOk="0">
                    <a:moveTo>
                      <a:pt x="11962" y="12574"/>
                    </a:moveTo>
                    <a:lnTo>
                      <a:pt x="11962" y="12574"/>
                    </a:lnTo>
                    <a:cubicBezTo>
                      <a:pt x="11950" y="12618"/>
                      <a:pt x="11909" y="12685"/>
                      <a:pt x="11859" y="12727"/>
                    </a:cubicBezTo>
                    <a:lnTo>
                      <a:pt x="11859" y="12727"/>
                    </a:lnTo>
                    <a:cubicBezTo>
                      <a:pt x="11896" y="12667"/>
                      <a:pt x="11948" y="12620"/>
                      <a:pt x="11962" y="12574"/>
                    </a:cubicBezTo>
                    <a:close/>
                    <a:moveTo>
                      <a:pt x="11732" y="12751"/>
                    </a:moveTo>
                    <a:lnTo>
                      <a:pt x="11772" y="12765"/>
                    </a:lnTo>
                    <a:lnTo>
                      <a:pt x="11772" y="12765"/>
                    </a:lnTo>
                    <a:cubicBezTo>
                      <a:pt x="11759" y="12764"/>
                      <a:pt x="11745" y="12760"/>
                      <a:pt x="11732" y="12751"/>
                    </a:cubicBezTo>
                    <a:close/>
                    <a:moveTo>
                      <a:pt x="44634" y="19166"/>
                    </a:moveTo>
                    <a:cubicBezTo>
                      <a:pt x="44620" y="19205"/>
                      <a:pt x="44599" y="19242"/>
                      <a:pt x="44575" y="19274"/>
                    </a:cubicBezTo>
                    <a:lnTo>
                      <a:pt x="44575" y="19274"/>
                    </a:lnTo>
                    <a:cubicBezTo>
                      <a:pt x="44598" y="19238"/>
                      <a:pt x="44616" y="19202"/>
                      <a:pt x="44634" y="19166"/>
                    </a:cubicBezTo>
                    <a:close/>
                    <a:moveTo>
                      <a:pt x="23806" y="0"/>
                    </a:moveTo>
                    <a:cubicBezTo>
                      <a:pt x="22001" y="0"/>
                      <a:pt x="20253" y="485"/>
                      <a:pt x="18612" y="1817"/>
                    </a:cubicBezTo>
                    <a:cubicBezTo>
                      <a:pt x="14026" y="3512"/>
                      <a:pt x="12796" y="8863"/>
                      <a:pt x="10735" y="12785"/>
                    </a:cubicBezTo>
                    <a:cubicBezTo>
                      <a:pt x="6780" y="17271"/>
                      <a:pt x="1" y="23353"/>
                      <a:pt x="1995" y="29701"/>
                    </a:cubicBezTo>
                    <a:cubicBezTo>
                      <a:pt x="2560" y="30798"/>
                      <a:pt x="1928" y="32459"/>
                      <a:pt x="2393" y="33789"/>
                    </a:cubicBezTo>
                    <a:cubicBezTo>
                      <a:pt x="4454" y="35251"/>
                      <a:pt x="4687" y="37943"/>
                      <a:pt x="6913" y="39339"/>
                    </a:cubicBezTo>
                    <a:cubicBezTo>
                      <a:pt x="7276" y="39312"/>
                      <a:pt x="7616" y="39253"/>
                      <a:pt x="7931" y="39253"/>
                    </a:cubicBezTo>
                    <a:cubicBezTo>
                      <a:pt x="8395" y="39253"/>
                      <a:pt x="8803" y="39382"/>
                      <a:pt x="9140" y="39937"/>
                    </a:cubicBezTo>
                    <a:cubicBezTo>
                      <a:pt x="10799" y="41299"/>
                      <a:pt x="12814" y="41725"/>
                      <a:pt x="14908" y="41725"/>
                    </a:cubicBezTo>
                    <a:cubicBezTo>
                      <a:pt x="17515" y="41725"/>
                      <a:pt x="20245" y="41066"/>
                      <a:pt x="22567" y="40735"/>
                    </a:cubicBezTo>
                    <a:cubicBezTo>
                      <a:pt x="28383" y="38973"/>
                      <a:pt x="34531" y="40070"/>
                      <a:pt x="40447" y="38940"/>
                    </a:cubicBezTo>
                    <a:cubicBezTo>
                      <a:pt x="45598" y="37112"/>
                      <a:pt x="51315" y="35450"/>
                      <a:pt x="52976" y="29933"/>
                    </a:cubicBezTo>
                    <a:cubicBezTo>
                      <a:pt x="52411" y="28205"/>
                      <a:pt x="54405" y="27408"/>
                      <a:pt x="54638" y="25979"/>
                    </a:cubicBezTo>
                    <a:cubicBezTo>
                      <a:pt x="54705" y="24516"/>
                      <a:pt x="54239" y="23054"/>
                      <a:pt x="54306" y="21625"/>
                    </a:cubicBezTo>
                    <a:cubicBezTo>
                      <a:pt x="54771" y="20495"/>
                      <a:pt x="53375" y="19996"/>
                      <a:pt x="53375" y="18800"/>
                    </a:cubicBezTo>
                    <a:cubicBezTo>
                      <a:pt x="51747" y="10824"/>
                      <a:pt x="45897" y="4409"/>
                      <a:pt x="37921" y="3446"/>
                    </a:cubicBezTo>
                    <a:cubicBezTo>
                      <a:pt x="33365" y="3136"/>
                      <a:pt x="28398" y="0"/>
                      <a:pt x="23806"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 name="Google Shape;208;p2"/>
              <p:cNvSpPr/>
              <p:nvPr/>
            </p:nvSpPr>
            <p:spPr>
              <a:xfrm>
                <a:off x="2366250" y="635956"/>
                <a:ext cx="1021616" cy="778276"/>
              </a:xfrm>
              <a:custGeom>
                <a:avLst/>
                <a:gdLst/>
                <a:ahLst/>
                <a:cxnLst/>
                <a:rect l="l" t="t" r="r" b="b"/>
                <a:pathLst>
                  <a:path w="54771" h="41725" extrusionOk="0">
                    <a:moveTo>
                      <a:pt x="11962" y="12574"/>
                    </a:moveTo>
                    <a:lnTo>
                      <a:pt x="11962" y="12574"/>
                    </a:lnTo>
                    <a:cubicBezTo>
                      <a:pt x="11950" y="12618"/>
                      <a:pt x="11909" y="12685"/>
                      <a:pt x="11859" y="12727"/>
                    </a:cubicBezTo>
                    <a:lnTo>
                      <a:pt x="11859" y="12727"/>
                    </a:lnTo>
                    <a:cubicBezTo>
                      <a:pt x="11896" y="12667"/>
                      <a:pt x="11948" y="12620"/>
                      <a:pt x="11962" y="12574"/>
                    </a:cubicBezTo>
                    <a:close/>
                    <a:moveTo>
                      <a:pt x="11732" y="12751"/>
                    </a:moveTo>
                    <a:lnTo>
                      <a:pt x="11772" y="12765"/>
                    </a:lnTo>
                    <a:lnTo>
                      <a:pt x="11772" y="12765"/>
                    </a:lnTo>
                    <a:cubicBezTo>
                      <a:pt x="11759" y="12764"/>
                      <a:pt x="11745" y="12760"/>
                      <a:pt x="11732" y="12751"/>
                    </a:cubicBezTo>
                    <a:close/>
                    <a:moveTo>
                      <a:pt x="44634" y="19166"/>
                    </a:moveTo>
                    <a:cubicBezTo>
                      <a:pt x="44620" y="19205"/>
                      <a:pt x="44599" y="19242"/>
                      <a:pt x="44575" y="19274"/>
                    </a:cubicBezTo>
                    <a:lnTo>
                      <a:pt x="44575" y="19274"/>
                    </a:lnTo>
                    <a:cubicBezTo>
                      <a:pt x="44598" y="19238"/>
                      <a:pt x="44616" y="19202"/>
                      <a:pt x="44634" y="19166"/>
                    </a:cubicBezTo>
                    <a:close/>
                    <a:moveTo>
                      <a:pt x="23806" y="0"/>
                    </a:moveTo>
                    <a:cubicBezTo>
                      <a:pt x="22001" y="0"/>
                      <a:pt x="20253" y="485"/>
                      <a:pt x="18612" y="1817"/>
                    </a:cubicBezTo>
                    <a:cubicBezTo>
                      <a:pt x="14026" y="3512"/>
                      <a:pt x="12796" y="8863"/>
                      <a:pt x="10735" y="12785"/>
                    </a:cubicBezTo>
                    <a:cubicBezTo>
                      <a:pt x="6780" y="17271"/>
                      <a:pt x="1" y="23353"/>
                      <a:pt x="1995" y="29701"/>
                    </a:cubicBezTo>
                    <a:cubicBezTo>
                      <a:pt x="2560" y="30798"/>
                      <a:pt x="1928" y="32459"/>
                      <a:pt x="2393" y="33789"/>
                    </a:cubicBezTo>
                    <a:cubicBezTo>
                      <a:pt x="4454" y="35251"/>
                      <a:pt x="4687" y="37943"/>
                      <a:pt x="6913" y="39339"/>
                    </a:cubicBezTo>
                    <a:cubicBezTo>
                      <a:pt x="7276" y="39312"/>
                      <a:pt x="7616" y="39253"/>
                      <a:pt x="7931" y="39253"/>
                    </a:cubicBezTo>
                    <a:cubicBezTo>
                      <a:pt x="8395" y="39253"/>
                      <a:pt x="8803" y="39382"/>
                      <a:pt x="9140" y="39937"/>
                    </a:cubicBezTo>
                    <a:cubicBezTo>
                      <a:pt x="10799" y="41299"/>
                      <a:pt x="12814" y="41725"/>
                      <a:pt x="14908" y="41725"/>
                    </a:cubicBezTo>
                    <a:cubicBezTo>
                      <a:pt x="17515" y="41725"/>
                      <a:pt x="20245" y="41066"/>
                      <a:pt x="22567" y="40735"/>
                    </a:cubicBezTo>
                    <a:cubicBezTo>
                      <a:pt x="28383" y="38973"/>
                      <a:pt x="34531" y="40070"/>
                      <a:pt x="40447" y="38940"/>
                    </a:cubicBezTo>
                    <a:cubicBezTo>
                      <a:pt x="45598" y="37112"/>
                      <a:pt x="51315" y="35450"/>
                      <a:pt x="52976" y="29933"/>
                    </a:cubicBezTo>
                    <a:cubicBezTo>
                      <a:pt x="52411" y="28205"/>
                      <a:pt x="54405" y="27408"/>
                      <a:pt x="54638" y="25979"/>
                    </a:cubicBezTo>
                    <a:cubicBezTo>
                      <a:pt x="54705" y="24516"/>
                      <a:pt x="54239" y="23054"/>
                      <a:pt x="54306" y="21625"/>
                    </a:cubicBezTo>
                    <a:cubicBezTo>
                      <a:pt x="54771" y="20495"/>
                      <a:pt x="53375" y="19996"/>
                      <a:pt x="53375" y="18800"/>
                    </a:cubicBezTo>
                    <a:cubicBezTo>
                      <a:pt x="51747" y="10824"/>
                      <a:pt x="45897" y="4409"/>
                      <a:pt x="37921" y="3446"/>
                    </a:cubicBezTo>
                    <a:cubicBezTo>
                      <a:pt x="33365" y="3136"/>
                      <a:pt x="28398" y="0"/>
                      <a:pt x="23806"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 name="Google Shape;209;p2"/>
            <p:cNvGrpSpPr/>
            <p:nvPr/>
          </p:nvGrpSpPr>
          <p:grpSpPr>
            <a:xfrm flipH="1">
              <a:off x="1243412" y="1071187"/>
              <a:ext cx="424423" cy="381701"/>
              <a:chOff x="882850" y="2647922"/>
              <a:chExt cx="1064250" cy="957125"/>
            </a:xfrm>
          </p:grpSpPr>
          <p:grpSp>
            <p:nvGrpSpPr>
              <p:cNvPr id="210" name="Google Shape;210;p2"/>
              <p:cNvGrpSpPr/>
              <p:nvPr/>
            </p:nvGrpSpPr>
            <p:grpSpPr>
              <a:xfrm>
                <a:off x="882850" y="2647922"/>
                <a:ext cx="1064250" cy="957125"/>
                <a:chOff x="6069100" y="3009725"/>
                <a:chExt cx="1064250" cy="957125"/>
              </a:xfrm>
            </p:grpSpPr>
            <p:sp>
              <p:nvSpPr>
                <p:cNvPr id="211" name="Google Shape;211;p2"/>
                <p:cNvSpPr/>
                <p:nvPr/>
              </p:nvSpPr>
              <p:spPr>
                <a:xfrm>
                  <a:off x="6178775" y="3741950"/>
                  <a:ext cx="25" cy="25"/>
                </a:xfrm>
                <a:custGeom>
                  <a:avLst/>
                  <a:gdLst/>
                  <a:ahLst/>
                  <a:cxnLst/>
                  <a:rect l="l" t="t" r="r" b="b"/>
                  <a:pathLst>
                    <a:path w="1" h="1" extrusionOk="0">
                      <a:moveTo>
                        <a:pt x="0" y="0"/>
                      </a:move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3" name="Google Shape;213;p2"/>
              <p:cNvGrpSpPr/>
              <p:nvPr/>
            </p:nvGrpSpPr>
            <p:grpSpPr>
              <a:xfrm rot="10800000">
                <a:off x="1008698" y="2761102"/>
                <a:ext cx="812555" cy="730765"/>
                <a:chOff x="6069100" y="3009725"/>
                <a:chExt cx="1064250" cy="957125"/>
              </a:xfrm>
            </p:grpSpPr>
            <p:sp>
              <p:nvSpPr>
                <p:cNvPr id="214" name="Google Shape;214;p2"/>
                <p:cNvSpPr/>
                <p:nvPr/>
              </p:nvSpPr>
              <p:spPr>
                <a:xfrm>
                  <a:off x="6178775" y="3741950"/>
                  <a:ext cx="25" cy="25"/>
                </a:xfrm>
                <a:custGeom>
                  <a:avLst/>
                  <a:gdLst/>
                  <a:ahLst/>
                  <a:cxnLst/>
                  <a:rect l="l" t="t" r="r" b="b"/>
                  <a:pathLst>
                    <a:path w="1" h="1" extrusionOk="0">
                      <a:moveTo>
                        <a:pt x="0" y="0"/>
                      </a:move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16" name="Google Shape;216;p2"/>
            <p:cNvGrpSpPr/>
            <p:nvPr/>
          </p:nvGrpSpPr>
          <p:grpSpPr>
            <a:xfrm flipH="1">
              <a:off x="1933812" y="4581556"/>
              <a:ext cx="424423" cy="381701"/>
              <a:chOff x="882850" y="2647922"/>
              <a:chExt cx="1064250" cy="957125"/>
            </a:xfrm>
          </p:grpSpPr>
          <p:grpSp>
            <p:nvGrpSpPr>
              <p:cNvPr id="217" name="Google Shape;217;p2"/>
              <p:cNvGrpSpPr/>
              <p:nvPr/>
            </p:nvGrpSpPr>
            <p:grpSpPr>
              <a:xfrm>
                <a:off x="882850" y="2647922"/>
                <a:ext cx="1064250" cy="957125"/>
                <a:chOff x="6069100" y="3009725"/>
                <a:chExt cx="1064250" cy="957125"/>
              </a:xfrm>
            </p:grpSpPr>
            <p:sp>
              <p:nvSpPr>
                <p:cNvPr id="218" name="Google Shape;218;p2"/>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2"/>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 name="Google Shape;220;p2"/>
              <p:cNvGrpSpPr/>
              <p:nvPr/>
            </p:nvGrpSpPr>
            <p:grpSpPr>
              <a:xfrm rot="10800000">
                <a:off x="1008698" y="2761102"/>
                <a:ext cx="812555" cy="730765"/>
                <a:chOff x="6069100" y="3009725"/>
                <a:chExt cx="1064250" cy="957125"/>
              </a:xfrm>
            </p:grpSpPr>
            <p:sp>
              <p:nvSpPr>
                <p:cNvPr id="221" name="Google Shape;221;p2"/>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 name="Google Shape;222;p2"/>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23" name="Google Shape;223;p2"/>
            <p:cNvGrpSpPr/>
            <p:nvPr/>
          </p:nvGrpSpPr>
          <p:grpSpPr>
            <a:xfrm flipH="1">
              <a:off x="3322865" y="128830"/>
              <a:ext cx="424347" cy="431480"/>
              <a:chOff x="4023775" y="1855149"/>
              <a:chExt cx="1174825" cy="1194575"/>
            </a:xfrm>
          </p:grpSpPr>
          <p:grpSp>
            <p:nvGrpSpPr>
              <p:cNvPr id="224" name="Google Shape;224;p2"/>
              <p:cNvGrpSpPr/>
              <p:nvPr/>
            </p:nvGrpSpPr>
            <p:grpSpPr>
              <a:xfrm>
                <a:off x="4023775" y="1855149"/>
                <a:ext cx="1174825" cy="1194575"/>
                <a:chOff x="4023775" y="1778925"/>
                <a:chExt cx="1174825" cy="1194575"/>
              </a:xfrm>
            </p:grpSpPr>
            <p:sp>
              <p:nvSpPr>
                <p:cNvPr id="225" name="Google Shape;225;p2"/>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 name="Google Shape;226;p2"/>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 name="Google Shape;227;p2"/>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 name="Google Shape;228;p2"/>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 name="Google Shape;229;p2"/>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 name="Google Shape;230;p2"/>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1" name="Google Shape;231;p2"/>
              <p:cNvGrpSpPr/>
              <p:nvPr/>
            </p:nvGrpSpPr>
            <p:grpSpPr>
              <a:xfrm rot="10800000">
                <a:off x="4212099" y="2046639"/>
                <a:ext cx="798176" cy="811594"/>
                <a:chOff x="4023775" y="1778925"/>
                <a:chExt cx="1174825" cy="1194575"/>
              </a:xfrm>
            </p:grpSpPr>
            <p:sp>
              <p:nvSpPr>
                <p:cNvPr id="232" name="Google Shape;232;p2"/>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 name="Google Shape;233;p2"/>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 name="Google Shape;234;p2"/>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 name="Google Shape;235;p2"/>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 name="Google Shape;236;p2"/>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 name="Google Shape;237;p2"/>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38" name="Google Shape;238;p2"/>
            <p:cNvGrpSpPr/>
            <p:nvPr/>
          </p:nvGrpSpPr>
          <p:grpSpPr>
            <a:xfrm flipH="1">
              <a:off x="240120" y="2571752"/>
              <a:ext cx="424347" cy="431480"/>
              <a:chOff x="4023775" y="1855149"/>
              <a:chExt cx="1174825" cy="1194575"/>
            </a:xfrm>
          </p:grpSpPr>
          <p:grpSp>
            <p:nvGrpSpPr>
              <p:cNvPr id="239" name="Google Shape;239;p2"/>
              <p:cNvGrpSpPr/>
              <p:nvPr/>
            </p:nvGrpSpPr>
            <p:grpSpPr>
              <a:xfrm>
                <a:off x="4023775" y="1855149"/>
                <a:ext cx="1174825" cy="1194575"/>
                <a:chOff x="4023775" y="1778925"/>
                <a:chExt cx="1174825" cy="1194575"/>
              </a:xfrm>
            </p:grpSpPr>
            <p:sp>
              <p:nvSpPr>
                <p:cNvPr id="240" name="Google Shape;240;p2"/>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 name="Google Shape;241;p2"/>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 name="Google Shape;242;p2"/>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 name="Google Shape;243;p2"/>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 name="Google Shape;244;p2"/>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 name="Google Shape;245;p2"/>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6" name="Google Shape;246;p2"/>
              <p:cNvGrpSpPr/>
              <p:nvPr/>
            </p:nvGrpSpPr>
            <p:grpSpPr>
              <a:xfrm rot="10800000">
                <a:off x="4212099" y="2046639"/>
                <a:ext cx="798176" cy="811594"/>
                <a:chOff x="4023775" y="1778925"/>
                <a:chExt cx="1174825" cy="1194575"/>
              </a:xfrm>
            </p:grpSpPr>
            <p:sp>
              <p:nvSpPr>
                <p:cNvPr id="247" name="Google Shape;247;p2"/>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 name="Google Shape;248;p2"/>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 name="Google Shape;249;p2"/>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 name="Google Shape;250;p2"/>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 name="Google Shape;251;p2"/>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 name="Google Shape;252;p2"/>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836127" y="365128"/>
            <a:ext cx="10489585" cy="1325563"/>
          </a:xfrm>
          <a:prstGeom prst="rect">
            <a:avLst/>
          </a:prstGeom>
        </p:spPr>
        <p:txBody>
          <a:bodyPr/>
          <a:lstStyle/>
          <a:p>
            <a:r>
              <a:rPr lang="ru-RU"/>
              <a:t>Образец заголовка</a:t>
            </a:r>
            <a:endParaRPr lang="en-US" dirty="0"/>
          </a:p>
        </p:txBody>
      </p:sp>
      <p:sp>
        <p:nvSpPr>
          <p:cNvPr id="3" name="Content Placeholder 2"/>
          <p:cNvSpPr>
            <a:spLocks noGrp="1"/>
          </p:cNvSpPr>
          <p:nvPr>
            <p:ph idx="1"/>
          </p:nvPr>
        </p:nvSpPr>
        <p:spPr>
          <a:xfrm>
            <a:off x="836127" y="1825625"/>
            <a:ext cx="10489585" cy="435133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836126" y="6356353"/>
            <a:ext cx="2736414" cy="365125"/>
          </a:xfrm>
          <a:prstGeom prst="rect">
            <a:avLst/>
          </a:prstGeom>
        </p:spPr>
        <p:txBody>
          <a:bodyPr/>
          <a:lstStyle/>
          <a:p>
            <a:pPr defTabSz="912114">
              <a:buClrTx/>
              <a:defRPr/>
            </a:pPr>
            <a:fld id="{E5C3DFAF-A2B8-E643-B436-C3914E7CB731}" type="datetimeFigureOut">
              <a:rPr lang="ru-RU" sz="1795" kern="1200" smtClean="0">
                <a:solidFill>
                  <a:prstClr val="black"/>
                </a:solidFill>
                <a:latin typeface="Calibri" panose="020F0502020204030204"/>
                <a:ea typeface="+mn-ea"/>
                <a:cs typeface="+mn-cs"/>
              </a:rPr>
              <a:pPr defTabSz="912114">
                <a:buClrTx/>
                <a:defRPr/>
              </a:pPr>
              <a:t>31.07.2022</a:t>
            </a:fld>
            <a:endParaRPr lang="ru-RU" sz="1795" kern="1200">
              <a:solidFill>
                <a:prstClr val="black"/>
              </a:solidFill>
              <a:latin typeface="Calibri" panose="020F0502020204030204"/>
              <a:ea typeface="+mn-ea"/>
              <a:cs typeface="+mn-cs"/>
            </a:endParaRPr>
          </a:p>
        </p:txBody>
      </p:sp>
      <p:sp>
        <p:nvSpPr>
          <p:cNvPr id="5" name="Footer Placeholder 4"/>
          <p:cNvSpPr>
            <a:spLocks noGrp="1"/>
          </p:cNvSpPr>
          <p:nvPr>
            <p:ph type="ftr" sz="quarter" idx="11"/>
          </p:nvPr>
        </p:nvSpPr>
        <p:spPr>
          <a:xfrm>
            <a:off x="4028609" y="6356353"/>
            <a:ext cx="4104620" cy="365125"/>
          </a:xfrm>
          <a:prstGeom prst="rect">
            <a:avLst/>
          </a:prstGeom>
        </p:spPr>
        <p:txBody>
          <a:bodyPr/>
          <a:lstStyle/>
          <a:p>
            <a:pPr defTabSz="912114">
              <a:buClrTx/>
              <a:defRPr/>
            </a:pPr>
            <a:endParaRPr lang="ru-RU" sz="1795" kern="1200">
              <a:solidFill>
                <a:prstClr val="black"/>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8589298" y="6356353"/>
            <a:ext cx="2736414" cy="365125"/>
          </a:xfrm>
          <a:prstGeom prst="rect">
            <a:avLst/>
          </a:prstGeom>
        </p:spPr>
        <p:txBody>
          <a:bodyPr/>
          <a:lstStyle/>
          <a:p>
            <a:pPr defTabSz="912114">
              <a:buClrTx/>
              <a:defRPr/>
            </a:pPr>
            <a:fld id="{34DB8C93-A78B-C74D-BB40-FFB938FB7652}" type="slidenum">
              <a:rPr lang="ru-RU" sz="1795" kern="1200" smtClean="0">
                <a:solidFill>
                  <a:prstClr val="black"/>
                </a:solidFill>
                <a:latin typeface="Calibri" panose="020F0502020204030204"/>
                <a:ea typeface="+mn-ea"/>
                <a:cs typeface="+mn-cs"/>
              </a:rPr>
              <a:pPr defTabSz="912114">
                <a:buClrTx/>
                <a:defRPr/>
              </a:pPr>
              <a:t>‹#›</a:t>
            </a:fld>
            <a:endParaRPr lang="ru-RU" sz="1795"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205002052"/>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3"/>
        <p:cNvGrpSpPr/>
        <p:nvPr/>
      </p:nvGrpSpPr>
      <p:grpSpPr>
        <a:xfrm>
          <a:off x="0" y="0"/>
          <a:ext cx="0" cy="0"/>
          <a:chOff x="0" y="0"/>
          <a:chExt cx="0" cy="0"/>
        </a:xfrm>
      </p:grpSpPr>
      <p:sp>
        <p:nvSpPr>
          <p:cNvPr id="654" name="Google Shape;654;p6"/>
          <p:cNvSpPr txBox="1">
            <a:spLocks noGrp="1"/>
          </p:cNvSpPr>
          <p:nvPr>
            <p:ph type="title"/>
          </p:nvPr>
        </p:nvSpPr>
        <p:spPr>
          <a:xfrm>
            <a:off x="957625" y="415200"/>
            <a:ext cx="10246588"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9pPr>
          </a:lstStyle>
          <a:p>
            <a:endParaRPr/>
          </a:p>
        </p:txBody>
      </p:sp>
      <p:grpSp>
        <p:nvGrpSpPr>
          <p:cNvPr id="655" name="Google Shape;655;p6"/>
          <p:cNvGrpSpPr/>
          <p:nvPr/>
        </p:nvGrpSpPr>
        <p:grpSpPr>
          <a:xfrm>
            <a:off x="157661" y="137271"/>
            <a:ext cx="11846517" cy="6583459"/>
            <a:chOff x="118538" y="64853"/>
            <a:chExt cx="8906923" cy="4937594"/>
          </a:xfrm>
        </p:grpSpPr>
        <p:grpSp>
          <p:nvGrpSpPr>
            <p:cNvPr id="656" name="Google Shape;656;p6"/>
            <p:cNvGrpSpPr/>
            <p:nvPr/>
          </p:nvGrpSpPr>
          <p:grpSpPr>
            <a:xfrm rot="-8100000" flipH="1">
              <a:off x="8544537" y="165720"/>
              <a:ext cx="424367" cy="335748"/>
              <a:chOff x="4414850" y="3021000"/>
              <a:chExt cx="1302400" cy="1030425"/>
            </a:xfrm>
          </p:grpSpPr>
          <p:sp>
            <p:nvSpPr>
              <p:cNvPr id="657" name="Google Shape;657;p6"/>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6"/>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9" name="Google Shape;659;p6"/>
            <p:cNvGrpSpPr/>
            <p:nvPr/>
          </p:nvGrpSpPr>
          <p:grpSpPr>
            <a:xfrm rot="10800000" flipH="1">
              <a:off x="8544505" y="1146864"/>
              <a:ext cx="424413" cy="370488"/>
              <a:chOff x="2133000" y="1731619"/>
              <a:chExt cx="1164050" cy="1016150"/>
            </a:xfrm>
          </p:grpSpPr>
          <p:grpSp>
            <p:nvGrpSpPr>
              <p:cNvPr id="660" name="Google Shape;660;p6"/>
              <p:cNvGrpSpPr/>
              <p:nvPr/>
            </p:nvGrpSpPr>
            <p:grpSpPr>
              <a:xfrm>
                <a:off x="2133000" y="1731619"/>
                <a:ext cx="1164050" cy="1016150"/>
                <a:chOff x="4286075" y="4175525"/>
                <a:chExt cx="1164050" cy="1016150"/>
              </a:xfrm>
            </p:grpSpPr>
            <p:sp>
              <p:nvSpPr>
                <p:cNvPr id="661" name="Google Shape;661;p6"/>
                <p:cNvSpPr/>
                <p:nvPr/>
              </p:nvSpPr>
              <p:spPr>
                <a:xfrm>
                  <a:off x="4286075" y="4175525"/>
                  <a:ext cx="1164050" cy="1016150"/>
                </a:xfrm>
                <a:custGeom>
                  <a:avLst/>
                  <a:gdLst/>
                  <a:ahLst/>
                  <a:cxnLst/>
                  <a:rect l="l" t="t" r="r" b="b"/>
                  <a:pathLst>
                    <a:path w="46562" h="40646" extrusionOk="0">
                      <a:moveTo>
                        <a:pt x="18080" y="637"/>
                      </a:moveTo>
                      <a:cubicBezTo>
                        <a:pt x="18031" y="686"/>
                        <a:pt x="17965" y="716"/>
                        <a:pt x="17893" y="729"/>
                      </a:cubicBezTo>
                      <a:lnTo>
                        <a:pt x="17893" y="729"/>
                      </a:lnTo>
                      <a:cubicBezTo>
                        <a:pt x="17956" y="693"/>
                        <a:pt x="18022" y="659"/>
                        <a:pt x="18080" y="637"/>
                      </a:cubicBezTo>
                      <a:close/>
                      <a:moveTo>
                        <a:pt x="19609" y="836"/>
                      </a:moveTo>
                      <a:cubicBezTo>
                        <a:pt x="19716" y="836"/>
                        <a:pt x="19815" y="866"/>
                        <a:pt x="19912" y="906"/>
                      </a:cubicBezTo>
                      <a:lnTo>
                        <a:pt x="19912" y="906"/>
                      </a:lnTo>
                      <a:cubicBezTo>
                        <a:pt x="19816" y="874"/>
                        <a:pt x="19716" y="852"/>
                        <a:pt x="19609" y="836"/>
                      </a:cubicBezTo>
                      <a:close/>
                      <a:moveTo>
                        <a:pt x="20163" y="1021"/>
                      </a:moveTo>
                      <a:cubicBezTo>
                        <a:pt x="20251" y="1059"/>
                        <a:pt x="20342" y="1091"/>
                        <a:pt x="20440" y="1102"/>
                      </a:cubicBezTo>
                      <a:cubicBezTo>
                        <a:pt x="20373" y="1102"/>
                        <a:pt x="20307" y="1102"/>
                        <a:pt x="20240" y="1069"/>
                      </a:cubicBezTo>
                      <a:cubicBezTo>
                        <a:pt x="20214" y="1052"/>
                        <a:pt x="20189" y="1036"/>
                        <a:pt x="20163" y="1021"/>
                      </a:cubicBezTo>
                      <a:close/>
                      <a:moveTo>
                        <a:pt x="20164" y="1426"/>
                      </a:moveTo>
                      <a:cubicBezTo>
                        <a:pt x="20137" y="1482"/>
                        <a:pt x="20089" y="1524"/>
                        <a:pt x="20033" y="1538"/>
                      </a:cubicBezTo>
                      <a:lnTo>
                        <a:pt x="20033" y="1538"/>
                      </a:lnTo>
                      <a:cubicBezTo>
                        <a:pt x="20079" y="1515"/>
                        <a:pt x="20115" y="1459"/>
                        <a:pt x="20164" y="1426"/>
                      </a:cubicBezTo>
                      <a:close/>
                      <a:moveTo>
                        <a:pt x="17681" y="2332"/>
                      </a:moveTo>
                      <a:cubicBezTo>
                        <a:pt x="17681" y="2352"/>
                        <a:pt x="17681" y="2371"/>
                        <a:pt x="17681" y="2398"/>
                      </a:cubicBezTo>
                      <a:lnTo>
                        <a:pt x="17681" y="2398"/>
                      </a:lnTo>
                      <a:cubicBezTo>
                        <a:pt x="17672" y="2355"/>
                        <a:pt x="17641" y="2341"/>
                        <a:pt x="17600" y="2341"/>
                      </a:cubicBezTo>
                      <a:cubicBezTo>
                        <a:pt x="17518" y="2341"/>
                        <a:pt x="17394" y="2398"/>
                        <a:pt x="17316" y="2398"/>
                      </a:cubicBezTo>
                      <a:cubicBezTo>
                        <a:pt x="17448" y="2365"/>
                        <a:pt x="17548" y="2332"/>
                        <a:pt x="17681" y="2332"/>
                      </a:cubicBezTo>
                      <a:close/>
                      <a:moveTo>
                        <a:pt x="16451" y="2897"/>
                      </a:moveTo>
                      <a:cubicBezTo>
                        <a:pt x="16388" y="2928"/>
                        <a:pt x="16317" y="2960"/>
                        <a:pt x="16246" y="2988"/>
                      </a:cubicBezTo>
                      <a:lnTo>
                        <a:pt x="16246" y="2988"/>
                      </a:lnTo>
                      <a:cubicBezTo>
                        <a:pt x="16310" y="2954"/>
                        <a:pt x="16378" y="2924"/>
                        <a:pt x="16451" y="2897"/>
                      </a:cubicBezTo>
                      <a:close/>
                      <a:moveTo>
                        <a:pt x="14258" y="2864"/>
                      </a:moveTo>
                      <a:cubicBezTo>
                        <a:pt x="14059" y="2997"/>
                        <a:pt x="13826" y="3096"/>
                        <a:pt x="13593" y="3163"/>
                      </a:cubicBezTo>
                      <a:cubicBezTo>
                        <a:pt x="13826" y="3096"/>
                        <a:pt x="14025" y="2997"/>
                        <a:pt x="14225" y="2864"/>
                      </a:cubicBezTo>
                      <a:close/>
                      <a:moveTo>
                        <a:pt x="13228" y="3163"/>
                      </a:moveTo>
                      <a:cubicBezTo>
                        <a:pt x="13245" y="3163"/>
                        <a:pt x="13235" y="3181"/>
                        <a:pt x="13217" y="3198"/>
                      </a:cubicBezTo>
                      <a:lnTo>
                        <a:pt x="13217" y="3198"/>
                      </a:lnTo>
                      <a:cubicBezTo>
                        <a:pt x="13223" y="3187"/>
                        <a:pt x="13228" y="3175"/>
                        <a:pt x="13228" y="3163"/>
                      </a:cubicBezTo>
                      <a:close/>
                      <a:moveTo>
                        <a:pt x="15989" y="3169"/>
                      </a:moveTo>
                      <a:cubicBezTo>
                        <a:pt x="15952" y="3243"/>
                        <a:pt x="15895" y="3312"/>
                        <a:pt x="15820" y="3362"/>
                      </a:cubicBezTo>
                      <a:cubicBezTo>
                        <a:pt x="15873" y="3288"/>
                        <a:pt x="15929" y="3225"/>
                        <a:pt x="15989" y="3169"/>
                      </a:cubicBezTo>
                      <a:close/>
                      <a:moveTo>
                        <a:pt x="13361" y="3229"/>
                      </a:moveTo>
                      <a:cubicBezTo>
                        <a:pt x="13306" y="3392"/>
                        <a:pt x="13142" y="3532"/>
                        <a:pt x="13137" y="3668"/>
                      </a:cubicBezTo>
                      <a:lnTo>
                        <a:pt x="13137" y="3668"/>
                      </a:lnTo>
                      <a:cubicBezTo>
                        <a:pt x="13131" y="3509"/>
                        <a:pt x="13305" y="3369"/>
                        <a:pt x="13361" y="3229"/>
                      </a:cubicBezTo>
                      <a:close/>
                      <a:moveTo>
                        <a:pt x="12935" y="3618"/>
                      </a:moveTo>
                      <a:cubicBezTo>
                        <a:pt x="12942" y="3641"/>
                        <a:pt x="12959" y="3661"/>
                        <a:pt x="12995" y="3661"/>
                      </a:cubicBezTo>
                      <a:cubicBezTo>
                        <a:pt x="12954" y="3661"/>
                        <a:pt x="12926" y="3674"/>
                        <a:pt x="12902" y="3692"/>
                      </a:cubicBezTo>
                      <a:lnTo>
                        <a:pt x="12902" y="3692"/>
                      </a:lnTo>
                      <a:cubicBezTo>
                        <a:pt x="12919" y="3670"/>
                        <a:pt x="12930" y="3645"/>
                        <a:pt x="12935" y="3618"/>
                      </a:cubicBezTo>
                      <a:close/>
                      <a:moveTo>
                        <a:pt x="12729" y="4060"/>
                      </a:moveTo>
                      <a:lnTo>
                        <a:pt x="12729" y="4060"/>
                      </a:lnTo>
                      <a:cubicBezTo>
                        <a:pt x="12678" y="4265"/>
                        <a:pt x="12666" y="4491"/>
                        <a:pt x="12495" y="4491"/>
                      </a:cubicBezTo>
                      <a:cubicBezTo>
                        <a:pt x="12492" y="4491"/>
                        <a:pt x="12489" y="4490"/>
                        <a:pt x="12486" y="4490"/>
                      </a:cubicBezTo>
                      <a:lnTo>
                        <a:pt x="12486" y="4490"/>
                      </a:lnTo>
                      <a:cubicBezTo>
                        <a:pt x="12635" y="4483"/>
                        <a:pt x="12654" y="4262"/>
                        <a:pt x="12729" y="4060"/>
                      </a:cubicBezTo>
                      <a:close/>
                      <a:moveTo>
                        <a:pt x="12929" y="5921"/>
                      </a:moveTo>
                      <a:cubicBezTo>
                        <a:pt x="12895" y="5954"/>
                        <a:pt x="12895" y="5954"/>
                        <a:pt x="12862" y="5954"/>
                      </a:cubicBezTo>
                      <a:lnTo>
                        <a:pt x="12862" y="5943"/>
                      </a:lnTo>
                      <a:lnTo>
                        <a:pt x="12862" y="5943"/>
                      </a:lnTo>
                      <a:cubicBezTo>
                        <a:pt x="12878" y="5930"/>
                        <a:pt x="12899" y="5921"/>
                        <a:pt x="12929" y="5921"/>
                      </a:cubicBezTo>
                      <a:close/>
                      <a:moveTo>
                        <a:pt x="10255" y="5750"/>
                      </a:moveTo>
                      <a:lnTo>
                        <a:pt x="10255" y="5750"/>
                      </a:lnTo>
                      <a:cubicBezTo>
                        <a:pt x="10178" y="5834"/>
                        <a:pt x="10100" y="5913"/>
                        <a:pt x="10016" y="5977"/>
                      </a:cubicBezTo>
                      <a:lnTo>
                        <a:pt x="10016" y="5977"/>
                      </a:lnTo>
                      <a:cubicBezTo>
                        <a:pt x="10096" y="5900"/>
                        <a:pt x="10175" y="5825"/>
                        <a:pt x="10255" y="5750"/>
                      </a:cubicBezTo>
                      <a:close/>
                      <a:moveTo>
                        <a:pt x="10678" y="6169"/>
                      </a:moveTo>
                      <a:cubicBezTo>
                        <a:pt x="10628" y="6236"/>
                        <a:pt x="10552" y="6303"/>
                        <a:pt x="10536" y="6353"/>
                      </a:cubicBezTo>
                      <a:lnTo>
                        <a:pt x="10536" y="6320"/>
                      </a:lnTo>
                      <a:cubicBezTo>
                        <a:pt x="10564" y="6277"/>
                        <a:pt x="10629" y="6223"/>
                        <a:pt x="10678" y="6169"/>
                      </a:cubicBezTo>
                      <a:close/>
                      <a:moveTo>
                        <a:pt x="10835" y="5722"/>
                      </a:moveTo>
                      <a:lnTo>
                        <a:pt x="10502" y="5988"/>
                      </a:lnTo>
                      <a:cubicBezTo>
                        <a:pt x="10303" y="6154"/>
                        <a:pt x="10104" y="6320"/>
                        <a:pt x="9937" y="6486"/>
                      </a:cubicBezTo>
                      <a:cubicBezTo>
                        <a:pt x="10203" y="6220"/>
                        <a:pt x="10502" y="5954"/>
                        <a:pt x="10835" y="5722"/>
                      </a:cubicBezTo>
                      <a:close/>
                      <a:moveTo>
                        <a:pt x="12031" y="6486"/>
                      </a:moveTo>
                      <a:lnTo>
                        <a:pt x="12031" y="6486"/>
                      </a:lnTo>
                      <a:cubicBezTo>
                        <a:pt x="12116" y="6528"/>
                        <a:pt x="12186" y="6584"/>
                        <a:pt x="12176" y="6644"/>
                      </a:cubicBezTo>
                      <a:lnTo>
                        <a:pt x="12176" y="6644"/>
                      </a:lnTo>
                      <a:cubicBezTo>
                        <a:pt x="12171" y="6584"/>
                        <a:pt x="12094" y="6528"/>
                        <a:pt x="12031" y="6486"/>
                      </a:cubicBezTo>
                      <a:close/>
                      <a:moveTo>
                        <a:pt x="15545" y="2699"/>
                      </a:moveTo>
                      <a:cubicBezTo>
                        <a:pt x="15780" y="2699"/>
                        <a:pt x="15410" y="3372"/>
                        <a:pt x="14291" y="3994"/>
                      </a:cubicBezTo>
                      <a:lnTo>
                        <a:pt x="14291" y="4027"/>
                      </a:lnTo>
                      <a:cubicBezTo>
                        <a:pt x="14456" y="3953"/>
                        <a:pt x="14578" y="3921"/>
                        <a:pt x="14661" y="3921"/>
                      </a:cubicBezTo>
                      <a:cubicBezTo>
                        <a:pt x="14913" y="3921"/>
                        <a:pt x="14807" y="4209"/>
                        <a:pt x="14457" y="4459"/>
                      </a:cubicBezTo>
                      <a:cubicBezTo>
                        <a:pt x="13826" y="4891"/>
                        <a:pt x="13261" y="5589"/>
                        <a:pt x="12463" y="5722"/>
                      </a:cubicBezTo>
                      <a:cubicBezTo>
                        <a:pt x="12663" y="5556"/>
                        <a:pt x="12895" y="5456"/>
                        <a:pt x="12962" y="5124"/>
                      </a:cubicBezTo>
                      <a:lnTo>
                        <a:pt x="12962" y="5124"/>
                      </a:lnTo>
                      <a:cubicBezTo>
                        <a:pt x="11699" y="5821"/>
                        <a:pt x="10935" y="7317"/>
                        <a:pt x="9805" y="8048"/>
                      </a:cubicBezTo>
                      <a:cubicBezTo>
                        <a:pt x="9306" y="7483"/>
                        <a:pt x="10602" y="6918"/>
                        <a:pt x="10502" y="6785"/>
                      </a:cubicBezTo>
                      <a:cubicBezTo>
                        <a:pt x="10602" y="6785"/>
                        <a:pt x="10602" y="6785"/>
                        <a:pt x="10569" y="6719"/>
                      </a:cubicBezTo>
                      <a:cubicBezTo>
                        <a:pt x="11599" y="6054"/>
                        <a:pt x="13028" y="3694"/>
                        <a:pt x="14491" y="3595"/>
                      </a:cubicBezTo>
                      <a:cubicBezTo>
                        <a:pt x="15041" y="2944"/>
                        <a:pt x="15403" y="2699"/>
                        <a:pt x="15545" y="2699"/>
                      </a:cubicBezTo>
                      <a:close/>
                      <a:moveTo>
                        <a:pt x="9738" y="8480"/>
                      </a:moveTo>
                      <a:lnTo>
                        <a:pt x="9738" y="8480"/>
                      </a:lnTo>
                      <a:cubicBezTo>
                        <a:pt x="9705" y="8580"/>
                        <a:pt x="9638" y="8646"/>
                        <a:pt x="9572" y="8646"/>
                      </a:cubicBezTo>
                      <a:cubicBezTo>
                        <a:pt x="9638" y="8613"/>
                        <a:pt x="9705" y="8547"/>
                        <a:pt x="9738" y="8480"/>
                      </a:cubicBezTo>
                      <a:close/>
                      <a:moveTo>
                        <a:pt x="8475" y="8613"/>
                      </a:moveTo>
                      <a:lnTo>
                        <a:pt x="8475" y="8646"/>
                      </a:lnTo>
                      <a:cubicBezTo>
                        <a:pt x="8442" y="8679"/>
                        <a:pt x="8409" y="8712"/>
                        <a:pt x="8376" y="8778"/>
                      </a:cubicBezTo>
                      <a:lnTo>
                        <a:pt x="8376" y="8778"/>
                      </a:lnTo>
                      <a:cubicBezTo>
                        <a:pt x="8409" y="8712"/>
                        <a:pt x="8442" y="8679"/>
                        <a:pt x="8475" y="8613"/>
                      </a:cubicBezTo>
                      <a:close/>
                      <a:moveTo>
                        <a:pt x="7977" y="9012"/>
                      </a:moveTo>
                      <a:lnTo>
                        <a:pt x="7977" y="9012"/>
                      </a:lnTo>
                      <a:cubicBezTo>
                        <a:pt x="8010" y="9045"/>
                        <a:pt x="8043" y="9078"/>
                        <a:pt x="8076" y="9145"/>
                      </a:cubicBezTo>
                      <a:cubicBezTo>
                        <a:pt x="8043" y="9112"/>
                        <a:pt x="8010" y="9045"/>
                        <a:pt x="7977" y="9012"/>
                      </a:cubicBezTo>
                      <a:close/>
                      <a:moveTo>
                        <a:pt x="17050" y="9145"/>
                      </a:moveTo>
                      <a:lnTo>
                        <a:pt x="17050" y="9145"/>
                      </a:lnTo>
                      <a:cubicBezTo>
                        <a:pt x="17263" y="9385"/>
                        <a:pt x="17219" y="9497"/>
                        <a:pt x="17021" y="9497"/>
                      </a:cubicBezTo>
                      <a:cubicBezTo>
                        <a:pt x="16973" y="9497"/>
                        <a:pt x="16915" y="9490"/>
                        <a:pt x="16850" y="9477"/>
                      </a:cubicBezTo>
                      <a:lnTo>
                        <a:pt x="16850" y="9477"/>
                      </a:lnTo>
                      <a:cubicBezTo>
                        <a:pt x="16875" y="9482"/>
                        <a:pt x="16899" y="9485"/>
                        <a:pt x="16921" y="9485"/>
                      </a:cubicBezTo>
                      <a:cubicBezTo>
                        <a:pt x="17043" y="9485"/>
                        <a:pt x="17106" y="9399"/>
                        <a:pt x="17050" y="9145"/>
                      </a:cubicBezTo>
                      <a:close/>
                      <a:moveTo>
                        <a:pt x="31871" y="9472"/>
                      </a:moveTo>
                      <a:cubicBezTo>
                        <a:pt x="31894" y="9472"/>
                        <a:pt x="31916" y="9473"/>
                        <a:pt x="31939" y="9477"/>
                      </a:cubicBezTo>
                      <a:cubicBezTo>
                        <a:pt x="31872" y="9477"/>
                        <a:pt x="31773" y="9477"/>
                        <a:pt x="31673" y="9510"/>
                      </a:cubicBezTo>
                      <a:lnTo>
                        <a:pt x="31673" y="9544"/>
                      </a:lnTo>
                      <a:lnTo>
                        <a:pt x="31468" y="9544"/>
                      </a:lnTo>
                      <a:cubicBezTo>
                        <a:pt x="31610" y="9526"/>
                        <a:pt x="31741" y="9472"/>
                        <a:pt x="31871" y="9472"/>
                      </a:cubicBezTo>
                      <a:close/>
                      <a:moveTo>
                        <a:pt x="33368" y="9643"/>
                      </a:moveTo>
                      <a:cubicBezTo>
                        <a:pt x="33600" y="9743"/>
                        <a:pt x="33634" y="9943"/>
                        <a:pt x="33767" y="10109"/>
                      </a:cubicBezTo>
                      <a:cubicBezTo>
                        <a:pt x="33700" y="10109"/>
                        <a:pt x="33567" y="10242"/>
                        <a:pt x="33501" y="10242"/>
                      </a:cubicBezTo>
                      <a:cubicBezTo>
                        <a:pt x="33733" y="10109"/>
                        <a:pt x="33600" y="9743"/>
                        <a:pt x="33368" y="9643"/>
                      </a:cubicBezTo>
                      <a:close/>
                      <a:moveTo>
                        <a:pt x="8774" y="10242"/>
                      </a:moveTo>
                      <a:lnTo>
                        <a:pt x="8243" y="11106"/>
                      </a:lnTo>
                      <a:lnTo>
                        <a:pt x="8143" y="11172"/>
                      </a:lnTo>
                      <a:cubicBezTo>
                        <a:pt x="8409" y="10873"/>
                        <a:pt x="8575" y="10541"/>
                        <a:pt x="8774" y="10242"/>
                      </a:cubicBezTo>
                      <a:close/>
                      <a:moveTo>
                        <a:pt x="6710" y="12557"/>
                      </a:moveTo>
                      <a:cubicBezTo>
                        <a:pt x="6674" y="12580"/>
                        <a:pt x="6641" y="12607"/>
                        <a:pt x="6614" y="12635"/>
                      </a:cubicBezTo>
                      <a:lnTo>
                        <a:pt x="6581" y="12668"/>
                      </a:lnTo>
                      <a:cubicBezTo>
                        <a:pt x="6615" y="12616"/>
                        <a:pt x="6658" y="12583"/>
                        <a:pt x="6710" y="12557"/>
                      </a:cubicBezTo>
                      <a:close/>
                      <a:moveTo>
                        <a:pt x="5850" y="12767"/>
                      </a:moveTo>
                      <a:cubicBezTo>
                        <a:pt x="5850" y="12799"/>
                        <a:pt x="5850" y="12801"/>
                        <a:pt x="5850" y="12828"/>
                      </a:cubicBezTo>
                      <a:lnTo>
                        <a:pt x="5850" y="12828"/>
                      </a:lnTo>
                      <a:cubicBezTo>
                        <a:pt x="5844" y="12812"/>
                        <a:pt x="5843" y="12792"/>
                        <a:pt x="5850" y="12767"/>
                      </a:cubicBezTo>
                      <a:close/>
                      <a:moveTo>
                        <a:pt x="6016" y="12867"/>
                      </a:moveTo>
                      <a:cubicBezTo>
                        <a:pt x="6005" y="12878"/>
                        <a:pt x="5979" y="12886"/>
                        <a:pt x="5951" y="12886"/>
                      </a:cubicBezTo>
                      <a:cubicBezTo>
                        <a:pt x="5926" y="12886"/>
                        <a:pt x="5900" y="12880"/>
                        <a:pt x="5880" y="12867"/>
                      </a:cubicBezTo>
                      <a:close/>
                      <a:moveTo>
                        <a:pt x="37854" y="16124"/>
                      </a:moveTo>
                      <a:cubicBezTo>
                        <a:pt x="37795" y="16183"/>
                        <a:pt x="37842" y="16296"/>
                        <a:pt x="37923" y="16296"/>
                      </a:cubicBezTo>
                      <a:lnTo>
                        <a:pt x="37923" y="16296"/>
                      </a:lnTo>
                      <a:cubicBezTo>
                        <a:pt x="37923" y="16296"/>
                        <a:pt x="37923" y="16296"/>
                        <a:pt x="37923" y="16296"/>
                      </a:cubicBezTo>
                      <a:cubicBezTo>
                        <a:pt x="37841" y="16296"/>
                        <a:pt x="37792" y="16183"/>
                        <a:pt x="37821" y="16124"/>
                      </a:cubicBezTo>
                      <a:close/>
                      <a:moveTo>
                        <a:pt x="30011" y="20877"/>
                      </a:moveTo>
                      <a:cubicBezTo>
                        <a:pt x="30011" y="20933"/>
                        <a:pt x="29947" y="20989"/>
                        <a:pt x="29880" y="21004"/>
                      </a:cubicBezTo>
                      <a:lnTo>
                        <a:pt x="29880" y="21004"/>
                      </a:lnTo>
                      <a:cubicBezTo>
                        <a:pt x="29934" y="20986"/>
                        <a:pt x="29984" y="20931"/>
                        <a:pt x="30011" y="20877"/>
                      </a:cubicBezTo>
                      <a:close/>
                      <a:moveTo>
                        <a:pt x="32105" y="23203"/>
                      </a:moveTo>
                      <a:lnTo>
                        <a:pt x="32072" y="23236"/>
                      </a:lnTo>
                      <a:lnTo>
                        <a:pt x="32038" y="23236"/>
                      </a:lnTo>
                      <a:cubicBezTo>
                        <a:pt x="32038" y="23236"/>
                        <a:pt x="32072" y="23203"/>
                        <a:pt x="32105" y="23203"/>
                      </a:cubicBezTo>
                      <a:close/>
                      <a:moveTo>
                        <a:pt x="32251" y="23187"/>
                      </a:moveTo>
                      <a:cubicBezTo>
                        <a:pt x="32366" y="23215"/>
                        <a:pt x="32476" y="23275"/>
                        <a:pt x="32570" y="23369"/>
                      </a:cubicBezTo>
                      <a:cubicBezTo>
                        <a:pt x="32537" y="23336"/>
                        <a:pt x="32537" y="23303"/>
                        <a:pt x="32537" y="23270"/>
                      </a:cubicBezTo>
                      <a:lnTo>
                        <a:pt x="32537" y="23270"/>
                      </a:lnTo>
                      <a:cubicBezTo>
                        <a:pt x="32537" y="23402"/>
                        <a:pt x="32736" y="23369"/>
                        <a:pt x="32803" y="23402"/>
                      </a:cubicBezTo>
                      <a:cubicBezTo>
                        <a:pt x="32736" y="23402"/>
                        <a:pt x="32637" y="23369"/>
                        <a:pt x="32570" y="23369"/>
                      </a:cubicBezTo>
                      <a:cubicBezTo>
                        <a:pt x="32455" y="23323"/>
                        <a:pt x="32356" y="23230"/>
                        <a:pt x="32251" y="23187"/>
                      </a:cubicBezTo>
                      <a:close/>
                      <a:moveTo>
                        <a:pt x="45698" y="24898"/>
                      </a:moveTo>
                      <a:cubicBezTo>
                        <a:pt x="45565" y="25097"/>
                        <a:pt x="45465" y="25264"/>
                        <a:pt x="45399" y="25496"/>
                      </a:cubicBezTo>
                      <a:cubicBezTo>
                        <a:pt x="45438" y="25279"/>
                        <a:pt x="45560" y="25109"/>
                        <a:pt x="45666" y="24930"/>
                      </a:cubicBezTo>
                      <a:lnTo>
                        <a:pt x="45666" y="24930"/>
                      </a:lnTo>
                      <a:lnTo>
                        <a:pt x="45698" y="24898"/>
                      </a:lnTo>
                      <a:close/>
                      <a:moveTo>
                        <a:pt x="45232" y="25862"/>
                      </a:moveTo>
                      <a:cubicBezTo>
                        <a:pt x="45166" y="26028"/>
                        <a:pt x="45199" y="26227"/>
                        <a:pt x="45299" y="26394"/>
                      </a:cubicBezTo>
                      <a:cubicBezTo>
                        <a:pt x="45133" y="26261"/>
                        <a:pt x="45199" y="26061"/>
                        <a:pt x="45199" y="25862"/>
                      </a:cubicBezTo>
                      <a:close/>
                      <a:moveTo>
                        <a:pt x="41577" y="26925"/>
                      </a:moveTo>
                      <a:cubicBezTo>
                        <a:pt x="41530" y="26937"/>
                        <a:pt x="41520" y="26969"/>
                        <a:pt x="41519" y="27009"/>
                      </a:cubicBezTo>
                      <a:lnTo>
                        <a:pt x="41519" y="27009"/>
                      </a:lnTo>
                      <a:cubicBezTo>
                        <a:pt x="41501" y="26964"/>
                        <a:pt x="41494" y="26925"/>
                        <a:pt x="41577" y="26925"/>
                      </a:cubicBezTo>
                      <a:close/>
                      <a:moveTo>
                        <a:pt x="26621" y="26992"/>
                      </a:moveTo>
                      <a:cubicBezTo>
                        <a:pt x="26821" y="27025"/>
                        <a:pt x="27020" y="27058"/>
                        <a:pt x="27219" y="27158"/>
                      </a:cubicBezTo>
                      <a:cubicBezTo>
                        <a:pt x="27020" y="27091"/>
                        <a:pt x="26821" y="27025"/>
                        <a:pt x="26588" y="26992"/>
                      </a:cubicBezTo>
                      <a:close/>
                      <a:moveTo>
                        <a:pt x="41513" y="27122"/>
                      </a:moveTo>
                      <a:cubicBezTo>
                        <a:pt x="41504" y="27163"/>
                        <a:pt x="41479" y="27202"/>
                        <a:pt x="41411" y="27224"/>
                      </a:cubicBezTo>
                      <a:cubicBezTo>
                        <a:pt x="41435" y="27199"/>
                        <a:pt x="41479" y="27156"/>
                        <a:pt x="41513" y="27122"/>
                      </a:cubicBezTo>
                      <a:close/>
                      <a:moveTo>
                        <a:pt x="4011" y="28205"/>
                      </a:moveTo>
                      <a:cubicBezTo>
                        <a:pt x="4004" y="28220"/>
                        <a:pt x="3992" y="28232"/>
                        <a:pt x="3978" y="28241"/>
                      </a:cubicBezTo>
                      <a:lnTo>
                        <a:pt x="3978" y="28241"/>
                      </a:lnTo>
                      <a:cubicBezTo>
                        <a:pt x="3990" y="28230"/>
                        <a:pt x="4001" y="28218"/>
                        <a:pt x="4011" y="28205"/>
                      </a:cubicBezTo>
                      <a:close/>
                      <a:moveTo>
                        <a:pt x="42740" y="28255"/>
                      </a:moveTo>
                      <a:cubicBezTo>
                        <a:pt x="42673" y="28321"/>
                        <a:pt x="42740" y="28421"/>
                        <a:pt x="42806" y="28421"/>
                      </a:cubicBezTo>
                      <a:cubicBezTo>
                        <a:pt x="42740" y="28421"/>
                        <a:pt x="42707" y="28388"/>
                        <a:pt x="42707" y="28321"/>
                      </a:cubicBezTo>
                      <a:cubicBezTo>
                        <a:pt x="42707" y="28288"/>
                        <a:pt x="42707" y="28255"/>
                        <a:pt x="42740" y="28255"/>
                      </a:cubicBezTo>
                      <a:close/>
                      <a:moveTo>
                        <a:pt x="29380" y="29584"/>
                      </a:moveTo>
                      <a:cubicBezTo>
                        <a:pt x="29446" y="29584"/>
                        <a:pt x="29513" y="29617"/>
                        <a:pt x="29546" y="29684"/>
                      </a:cubicBezTo>
                      <a:lnTo>
                        <a:pt x="29546" y="29717"/>
                      </a:lnTo>
                      <a:cubicBezTo>
                        <a:pt x="29546" y="29717"/>
                        <a:pt x="29546" y="29750"/>
                        <a:pt x="29513" y="29750"/>
                      </a:cubicBezTo>
                      <a:cubicBezTo>
                        <a:pt x="29579" y="29651"/>
                        <a:pt x="29446" y="29617"/>
                        <a:pt x="29380" y="29584"/>
                      </a:cubicBezTo>
                      <a:close/>
                      <a:moveTo>
                        <a:pt x="27485" y="29684"/>
                      </a:moveTo>
                      <a:cubicBezTo>
                        <a:pt x="27419" y="29783"/>
                        <a:pt x="27319" y="29817"/>
                        <a:pt x="27219" y="29850"/>
                      </a:cubicBezTo>
                      <a:cubicBezTo>
                        <a:pt x="27319" y="29817"/>
                        <a:pt x="27419" y="29750"/>
                        <a:pt x="27452" y="29684"/>
                      </a:cubicBezTo>
                      <a:close/>
                      <a:moveTo>
                        <a:pt x="28349" y="31877"/>
                      </a:moveTo>
                      <a:cubicBezTo>
                        <a:pt x="28349" y="31977"/>
                        <a:pt x="28416" y="32110"/>
                        <a:pt x="28482" y="32210"/>
                      </a:cubicBezTo>
                      <a:cubicBezTo>
                        <a:pt x="28383" y="32077"/>
                        <a:pt x="28316" y="31977"/>
                        <a:pt x="28349" y="31877"/>
                      </a:cubicBezTo>
                      <a:close/>
                      <a:moveTo>
                        <a:pt x="9107" y="33207"/>
                      </a:moveTo>
                      <a:cubicBezTo>
                        <a:pt x="9107" y="33207"/>
                        <a:pt x="9107" y="33207"/>
                        <a:pt x="9073" y="33240"/>
                      </a:cubicBezTo>
                      <a:cubicBezTo>
                        <a:pt x="9040" y="33240"/>
                        <a:pt x="9073" y="33207"/>
                        <a:pt x="9107" y="33207"/>
                      </a:cubicBezTo>
                      <a:close/>
                      <a:moveTo>
                        <a:pt x="40846" y="33971"/>
                      </a:moveTo>
                      <a:cubicBezTo>
                        <a:pt x="40818" y="33999"/>
                        <a:pt x="40766" y="34051"/>
                        <a:pt x="40710" y="34086"/>
                      </a:cubicBezTo>
                      <a:lnTo>
                        <a:pt x="40710" y="34086"/>
                      </a:lnTo>
                      <a:cubicBezTo>
                        <a:pt x="40744" y="34039"/>
                        <a:pt x="40795" y="34005"/>
                        <a:pt x="40846" y="33971"/>
                      </a:cubicBezTo>
                      <a:close/>
                      <a:moveTo>
                        <a:pt x="40679" y="34153"/>
                      </a:moveTo>
                      <a:lnTo>
                        <a:pt x="40679" y="34270"/>
                      </a:lnTo>
                      <a:cubicBezTo>
                        <a:pt x="40670" y="34224"/>
                        <a:pt x="40671" y="34186"/>
                        <a:pt x="40679" y="34153"/>
                      </a:cubicBezTo>
                      <a:close/>
                      <a:moveTo>
                        <a:pt x="31210" y="34325"/>
                      </a:moveTo>
                      <a:cubicBezTo>
                        <a:pt x="31283" y="34325"/>
                        <a:pt x="31325" y="34473"/>
                        <a:pt x="31286" y="34473"/>
                      </a:cubicBezTo>
                      <a:cubicBezTo>
                        <a:pt x="31284" y="34473"/>
                        <a:pt x="31283" y="34473"/>
                        <a:pt x="31281" y="34472"/>
                      </a:cubicBezTo>
                      <a:lnTo>
                        <a:pt x="31281" y="34472"/>
                      </a:lnTo>
                      <a:cubicBezTo>
                        <a:pt x="31293" y="34423"/>
                        <a:pt x="31249" y="34330"/>
                        <a:pt x="31204" y="34325"/>
                      </a:cubicBezTo>
                      <a:lnTo>
                        <a:pt x="31204" y="34325"/>
                      </a:lnTo>
                      <a:cubicBezTo>
                        <a:pt x="31206" y="34325"/>
                        <a:pt x="31208" y="34325"/>
                        <a:pt x="31210" y="34325"/>
                      </a:cubicBezTo>
                      <a:close/>
                      <a:moveTo>
                        <a:pt x="20639" y="34270"/>
                      </a:moveTo>
                      <a:lnTo>
                        <a:pt x="20639" y="34270"/>
                      </a:lnTo>
                      <a:cubicBezTo>
                        <a:pt x="20805" y="34270"/>
                        <a:pt x="20672" y="34436"/>
                        <a:pt x="20672" y="34536"/>
                      </a:cubicBezTo>
                      <a:lnTo>
                        <a:pt x="20639" y="34536"/>
                      </a:lnTo>
                      <a:cubicBezTo>
                        <a:pt x="20639" y="34436"/>
                        <a:pt x="20805" y="34270"/>
                        <a:pt x="20639" y="34270"/>
                      </a:cubicBezTo>
                      <a:close/>
                      <a:moveTo>
                        <a:pt x="13666" y="36498"/>
                      </a:moveTo>
                      <a:cubicBezTo>
                        <a:pt x="13667" y="36564"/>
                        <a:pt x="13584" y="36568"/>
                        <a:pt x="13527" y="36597"/>
                      </a:cubicBezTo>
                      <a:cubicBezTo>
                        <a:pt x="13584" y="36539"/>
                        <a:pt x="13666" y="36556"/>
                        <a:pt x="13666" y="36498"/>
                      </a:cubicBezTo>
                      <a:close/>
                      <a:moveTo>
                        <a:pt x="13497" y="36749"/>
                      </a:moveTo>
                      <a:cubicBezTo>
                        <a:pt x="13515" y="36763"/>
                        <a:pt x="13527" y="36788"/>
                        <a:pt x="13527" y="36829"/>
                      </a:cubicBezTo>
                      <a:cubicBezTo>
                        <a:pt x="13527" y="36803"/>
                        <a:pt x="13505" y="36776"/>
                        <a:pt x="13497" y="36749"/>
                      </a:cubicBezTo>
                      <a:close/>
                      <a:moveTo>
                        <a:pt x="15089" y="36862"/>
                      </a:moveTo>
                      <a:cubicBezTo>
                        <a:pt x="15113" y="36899"/>
                        <a:pt x="15131" y="36941"/>
                        <a:pt x="15145" y="36984"/>
                      </a:cubicBezTo>
                      <a:lnTo>
                        <a:pt x="15145" y="36984"/>
                      </a:lnTo>
                      <a:cubicBezTo>
                        <a:pt x="15128" y="36944"/>
                        <a:pt x="15109" y="36903"/>
                        <a:pt x="15089" y="36862"/>
                      </a:cubicBezTo>
                      <a:close/>
                      <a:moveTo>
                        <a:pt x="15247" y="37353"/>
                      </a:moveTo>
                      <a:cubicBezTo>
                        <a:pt x="15260" y="37380"/>
                        <a:pt x="15276" y="37406"/>
                        <a:pt x="15296" y="37428"/>
                      </a:cubicBezTo>
                      <a:lnTo>
                        <a:pt x="15296" y="37428"/>
                      </a:lnTo>
                      <a:cubicBezTo>
                        <a:pt x="15293" y="37428"/>
                        <a:pt x="15291" y="37427"/>
                        <a:pt x="15288" y="37427"/>
                      </a:cubicBezTo>
                      <a:cubicBezTo>
                        <a:pt x="15288" y="37461"/>
                        <a:pt x="15255" y="37461"/>
                        <a:pt x="15255" y="37494"/>
                      </a:cubicBezTo>
                      <a:cubicBezTo>
                        <a:pt x="15255" y="37446"/>
                        <a:pt x="15252" y="37399"/>
                        <a:pt x="15247" y="37353"/>
                      </a:cubicBezTo>
                      <a:close/>
                      <a:moveTo>
                        <a:pt x="37024" y="37461"/>
                      </a:moveTo>
                      <a:lnTo>
                        <a:pt x="37024" y="37461"/>
                      </a:lnTo>
                      <a:cubicBezTo>
                        <a:pt x="36922" y="37537"/>
                        <a:pt x="36820" y="37613"/>
                        <a:pt x="36704" y="37659"/>
                      </a:cubicBezTo>
                      <a:lnTo>
                        <a:pt x="36704" y="37659"/>
                      </a:lnTo>
                      <a:cubicBezTo>
                        <a:pt x="36806" y="37589"/>
                        <a:pt x="36913" y="37522"/>
                        <a:pt x="37024" y="37461"/>
                      </a:cubicBezTo>
                      <a:close/>
                      <a:moveTo>
                        <a:pt x="36508" y="37806"/>
                      </a:moveTo>
                      <a:lnTo>
                        <a:pt x="36508" y="37806"/>
                      </a:lnTo>
                      <a:cubicBezTo>
                        <a:pt x="36390" y="37959"/>
                        <a:pt x="36308" y="38032"/>
                        <a:pt x="36226" y="38059"/>
                      </a:cubicBezTo>
                      <a:cubicBezTo>
                        <a:pt x="36315" y="37970"/>
                        <a:pt x="36409" y="37885"/>
                        <a:pt x="36508" y="37806"/>
                      </a:cubicBezTo>
                      <a:close/>
                      <a:moveTo>
                        <a:pt x="22207" y="38185"/>
                      </a:moveTo>
                      <a:cubicBezTo>
                        <a:pt x="22229" y="38185"/>
                        <a:pt x="22250" y="38188"/>
                        <a:pt x="22269" y="38192"/>
                      </a:cubicBezTo>
                      <a:lnTo>
                        <a:pt x="22135" y="38192"/>
                      </a:lnTo>
                      <a:cubicBezTo>
                        <a:pt x="22161" y="38187"/>
                        <a:pt x="22185" y="38185"/>
                        <a:pt x="22207" y="38185"/>
                      </a:cubicBezTo>
                      <a:close/>
                      <a:moveTo>
                        <a:pt x="18809" y="38329"/>
                      </a:moveTo>
                      <a:cubicBezTo>
                        <a:pt x="18812" y="38329"/>
                        <a:pt x="18814" y="38329"/>
                        <a:pt x="18817" y="38329"/>
                      </a:cubicBezTo>
                      <a:lnTo>
                        <a:pt x="18817" y="38329"/>
                      </a:lnTo>
                      <a:lnTo>
                        <a:pt x="18612" y="38391"/>
                      </a:lnTo>
                      <a:cubicBezTo>
                        <a:pt x="18699" y="38348"/>
                        <a:pt x="18760" y="38329"/>
                        <a:pt x="18809" y="38329"/>
                      </a:cubicBezTo>
                      <a:close/>
                      <a:moveTo>
                        <a:pt x="22430" y="38301"/>
                      </a:moveTo>
                      <a:cubicBezTo>
                        <a:pt x="22453" y="38328"/>
                        <a:pt x="22476" y="38358"/>
                        <a:pt x="22500" y="38391"/>
                      </a:cubicBezTo>
                      <a:cubicBezTo>
                        <a:pt x="22470" y="38361"/>
                        <a:pt x="22447" y="38331"/>
                        <a:pt x="22430" y="38301"/>
                      </a:cubicBezTo>
                      <a:close/>
                      <a:moveTo>
                        <a:pt x="18969" y="38429"/>
                      </a:moveTo>
                      <a:cubicBezTo>
                        <a:pt x="19012" y="38483"/>
                        <a:pt x="19061" y="38553"/>
                        <a:pt x="19143" y="38624"/>
                      </a:cubicBezTo>
                      <a:cubicBezTo>
                        <a:pt x="19057" y="38581"/>
                        <a:pt x="18999" y="38510"/>
                        <a:pt x="18969" y="38429"/>
                      </a:cubicBezTo>
                      <a:close/>
                      <a:moveTo>
                        <a:pt x="23535" y="39076"/>
                      </a:moveTo>
                      <a:lnTo>
                        <a:pt x="23497" y="39089"/>
                      </a:lnTo>
                      <a:cubicBezTo>
                        <a:pt x="23511" y="39082"/>
                        <a:pt x="23524" y="39078"/>
                        <a:pt x="23535" y="39076"/>
                      </a:cubicBezTo>
                      <a:close/>
                      <a:moveTo>
                        <a:pt x="28648" y="39056"/>
                      </a:moveTo>
                      <a:cubicBezTo>
                        <a:pt x="28678" y="39056"/>
                        <a:pt x="28708" y="39083"/>
                        <a:pt x="28738" y="39137"/>
                      </a:cubicBezTo>
                      <a:lnTo>
                        <a:pt x="28738" y="39137"/>
                      </a:lnTo>
                      <a:cubicBezTo>
                        <a:pt x="28697" y="39116"/>
                        <a:pt x="28664" y="39088"/>
                        <a:pt x="28648" y="39056"/>
                      </a:cubicBezTo>
                      <a:close/>
                      <a:moveTo>
                        <a:pt x="29045" y="39125"/>
                      </a:moveTo>
                      <a:lnTo>
                        <a:pt x="29045" y="39125"/>
                      </a:lnTo>
                      <a:cubicBezTo>
                        <a:pt x="29012" y="39161"/>
                        <a:pt x="28960" y="39177"/>
                        <a:pt x="28903" y="39177"/>
                      </a:cubicBezTo>
                      <a:cubicBezTo>
                        <a:pt x="28859" y="39177"/>
                        <a:pt x="28812" y="39167"/>
                        <a:pt x="28771" y="39151"/>
                      </a:cubicBezTo>
                      <a:lnTo>
                        <a:pt x="28771" y="39151"/>
                      </a:lnTo>
                      <a:cubicBezTo>
                        <a:pt x="28787" y="39149"/>
                        <a:pt x="28805" y="39148"/>
                        <a:pt x="28822" y="39148"/>
                      </a:cubicBezTo>
                      <a:cubicBezTo>
                        <a:pt x="28862" y="39148"/>
                        <a:pt x="28903" y="39152"/>
                        <a:pt x="28940" y="39152"/>
                      </a:cubicBezTo>
                      <a:cubicBezTo>
                        <a:pt x="28982" y="39152"/>
                        <a:pt x="29020" y="39147"/>
                        <a:pt x="29045" y="39125"/>
                      </a:cubicBezTo>
                      <a:close/>
                      <a:moveTo>
                        <a:pt x="25998" y="39161"/>
                      </a:moveTo>
                      <a:lnTo>
                        <a:pt x="25998" y="39161"/>
                      </a:lnTo>
                      <a:cubicBezTo>
                        <a:pt x="25896" y="39176"/>
                        <a:pt x="25793" y="39189"/>
                        <a:pt x="25691" y="39189"/>
                      </a:cubicBezTo>
                      <a:cubicBezTo>
                        <a:pt x="25800" y="39180"/>
                        <a:pt x="25902" y="39168"/>
                        <a:pt x="25998" y="39161"/>
                      </a:cubicBezTo>
                      <a:close/>
                      <a:moveTo>
                        <a:pt x="23629" y="39140"/>
                      </a:moveTo>
                      <a:lnTo>
                        <a:pt x="23629" y="39140"/>
                      </a:lnTo>
                      <a:cubicBezTo>
                        <a:pt x="23645" y="39165"/>
                        <a:pt x="23660" y="39194"/>
                        <a:pt x="23678" y="39216"/>
                      </a:cubicBezTo>
                      <a:lnTo>
                        <a:pt x="23678" y="39216"/>
                      </a:lnTo>
                      <a:cubicBezTo>
                        <a:pt x="23659" y="39196"/>
                        <a:pt x="23643" y="39170"/>
                        <a:pt x="23629" y="39140"/>
                      </a:cubicBezTo>
                      <a:close/>
                      <a:moveTo>
                        <a:pt x="29081" y="39255"/>
                      </a:moveTo>
                      <a:cubicBezTo>
                        <a:pt x="28975" y="39255"/>
                        <a:pt x="28875" y="39255"/>
                        <a:pt x="28777" y="39258"/>
                      </a:cubicBezTo>
                      <a:lnTo>
                        <a:pt x="28777" y="39258"/>
                      </a:lnTo>
                      <a:lnTo>
                        <a:pt x="28815" y="39255"/>
                      </a:lnTo>
                      <a:close/>
                      <a:moveTo>
                        <a:pt x="26407" y="39196"/>
                      </a:moveTo>
                      <a:cubicBezTo>
                        <a:pt x="26493" y="39226"/>
                        <a:pt x="26575" y="39276"/>
                        <a:pt x="26654" y="39355"/>
                      </a:cubicBezTo>
                      <a:cubicBezTo>
                        <a:pt x="26541" y="39327"/>
                        <a:pt x="26451" y="39274"/>
                        <a:pt x="26407" y="39196"/>
                      </a:cubicBezTo>
                      <a:close/>
                      <a:moveTo>
                        <a:pt x="24527" y="39521"/>
                      </a:moveTo>
                      <a:cubicBezTo>
                        <a:pt x="24494" y="39721"/>
                        <a:pt x="24428" y="39721"/>
                        <a:pt x="24328" y="39721"/>
                      </a:cubicBezTo>
                      <a:cubicBezTo>
                        <a:pt x="24428" y="39721"/>
                        <a:pt x="24494" y="39687"/>
                        <a:pt x="24527" y="39521"/>
                      </a:cubicBezTo>
                      <a:close/>
                      <a:moveTo>
                        <a:pt x="21669" y="39852"/>
                      </a:moveTo>
                      <a:cubicBezTo>
                        <a:pt x="21685" y="39930"/>
                        <a:pt x="21727" y="39999"/>
                        <a:pt x="21783" y="40043"/>
                      </a:cubicBezTo>
                      <a:lnTo>
                        <a:pt x="21783" y="40043"/>
                      </a:lnTo>
                      <a:lnTo>
                        <a:pt x="21669" y="39986"/>
                      </a:lnTo>
                      <a:lnTo>
                        <a:pt x="21669" y="39852"/>
                      </a:lnTo>
                      <a:close/>
                      <a:moveTo>
                        <a:pt x="19298" y="1"/>
                      </a:moveTo>
                      <a:cubicBezTo>
                        <a:pt x="17308" y="1"/>
                        <a:pt x="14841" y="927"/>
                        <a:pt x="13228" y="1966"/>
                      </a:cubicBezTo>
                      <a:cubicBezTo>
                        <a:pt x="14158" y="1734"/>
                        <a:pt x="14923" y="1202"/>
                        <a:pt x="15787" y="1036"/>
                      </a:cubicBezTo>
                      <a:lnTo>
                        <a:pt x="15787" y="1036"/>
                      </a:lnTo>
                      <a:cubicBezTo>
                        <a:pt x="16451" y="1567"/>
                        <a:pt x="12762" y="2697"/>
                        <a:pt x="12596" y="3229"/>
                      </a:cubicBezTo>
                      <a:cubicBezTo>
                        <a:pt x="11566" y="4392"/>
                        <a:pt x="5850" y="8513"/>
                        <a:pt x="7977" y="8879"/>
                      </a:cubicBezTo>
                      <a:cubicBezTo>
                        <a:pt x="6946" y="10175"/>
                        <a:pt x="6082" y="11604"/>
                        <a:pt x="5451" y="13133"/>
                      </a:cubicBezTo>
                      <a:cubicBezTo>
                        <a:pt x="5204" y="13573"/>
                        <a:pt x="4411" y="13899"/>
                        <a:pt x="4388" y="14468"/>
                      </a:cubicBezTo>
                      <a:lnTo>
                        <a:pt x="4388" y="14468"/>
                      </a:lnTo>
                      <a:cubicBezTo>
                        <a:pt x="4381" y="14424"/>
                        <a:pt x="4379" y="14377"/>
                        <a:pt x="4387" y="14329"/>
                      </a:cubicBezTo>
                      <a:lnTo>
                        <a:pt x="4387" y="14329"/>
                      </a:lnTo>
                      <a:cubicBezTo>
                        <a:pt x="4316" y="14401"/>
                        <a:pt x="4261" y="14611"/>
                        <a:pt x="4199" y="14611"/>
                      </a:cubicBezTo>
                      <a:cubicBezTo>
                        <a:pt x="4175" y="14611"/>
                        <a:pt x="4149" y="14579"/>
                        <a:pt x="4121" y="14496"/>
                      </a:cubicBezTo>
                      <a:cubicBezTo>
                        <a:pt x="3951" y="14347"/>
                        <a:pt x="3828" y="14287"/>
                        <a:pt x="3734" y="14287"/>
                      </a:cubicBezTo>
                      <a:cubicBezTo>
                        <a:pt x="3390" y="14287"/>
                        <a:pt x="3450" y="15096"/>
                        <a:pt x="3058" y="15227"/>
                      </a:cubicBezTo>
                      <a:cubicBezTo>
                        <a:pt x="3031" y="15238"/>
                        <a:pt x="3000" y="15241"/>
                        <a:pt x="2967" y="15241"/>
                      </a:cubicBezTo>
                      <a:cubicBezTo>
                        <a:pt x="2893" y="15241"/>
                        <a:pt x="2808" y="15222"/>
                        <a:pt x="2730" y="15222"/>
                      </a:cubicBezTo>
                      <a:cubicBezTo>
                        <a:pt x="2630" y="15222"/>
                        <a:pt x="2540" y="15253"/>
                        <a:pt x="2493" y="15393"/>
                      </a:cubicBezTo>
                      <a:cubicBezTo>
                        <a:pt x="1795" y="15725"/>
                        <a:pt x="1197" y="17088"/>
                        <a:pt x="1130" y="17753"/>
                      </a:cubicBezTo>
                      <a:cubicBezTo>
                        <a:pt x="1496" y="18384"/>
                        <a:pt x="133" y="19082"/>
                        <a:pt x="831" y="19248"/>
                      </a:cubicBezTo>
                      <a:cubicBezTo>
                        <a:pt x="931" y="19713"/>
                        <a:pt x="864" y="20179"/>
                        <a:pt x="732" y="20611"/>
                      </a:cubicBezTo>
                      <a:cubicBezTo>
                        <a:pt x="1263" y="21143"/>
                        <a:pt x="0" y="20810"/>
                        <a:pt x="1197" y="21973"/>
                      </a:cubicBezTo>
                      <a:cubicBezTo>
                        <a:pt x="1729" y="23934"/>
                        <a:pt x="2194" y="26294"/>
                        <a:pt x="3523" y="28255"/>
                      </a:cubicBezTo>
                      <a:lnTo>
                        <a:pt x="3357" y="28055"/>
                      </a:lnTo>
                      <a:lnTo>
                        <a:pt x="3357" y="28055"/>
                      </a:lnTo>
                      <a:cubicBezTo>
                        <a:pt x="3324" y="28554"/>
                        <a:pt x="3789" y="28753"/>
                        <a:pt x="4055" y="29052"/>
                      </a:cubicBezTo>
                      <a:cubicBezTo>
                        <a:pt x="3922" y="29218"/>
                        <a:pt x="4088" y="29318"/>
                        <a:pt x="4188" y="29318"/>
                      </a:cubicBezTo>
                      <a:cubicBezTo>
                        <a:pt x="4208" y="29325"/>
                        <a:pt x="4223" y="29328"/>
                        <a:pt x="4236" y="29328"/>
                      </a:cubicBezTo>
                      <a:cubicBezTo>
                        <a:pt x="4345" y="29328"/>
                        <a:pt x="4171" y="29086"/>
                        <a:pt x="4321" y="29086"/>
                      </a:cubicBezTo>
                      <a:cubicBezTo>
                        <a:pt x="4753" y="30016"/>
                        <a:pt x="5351" y="30814"/>
                        <a:pt x="6149" y="31445"/>
                      </a:cubicBezTo>
                      <a:cubicBezTo>
                        <a:pt x="6248" y="32110"/>
                        <a:pt x="6847" y="32376"/>
                        <a:pt x="7312" y="32841"/>
                      </a:cubicBezTo>
                      <a:cubicBezTo>
                        <a:pt x="7975" y="33331"/>
                        <a:pt x="8414" y="34598"/>
                        <a:pt x="9278" y="34598"/>
                      </a:cubicBezTo>
                      <a:cubicBezTo>
                        <a:pt x="9410" y="34598"/>
                        <a:pt x="9551" y="34569"/>
                        <a:pt x="9705" y="34503"/>
                      </a:cubicBezTo>
                      <a:cubicBezTo>
                        <a:pt x="9838" y="35001"/>
                        <a:pt x="10403" y="34503"/>
                        <a:pt x="9871" y="35101"/>
                      </a:cubicBezTo>
                      <a:cubicBezTo>
                        <a:pt x="9992" y="35017"/>
                        <a:pt x="10107" y="34988"/>
                        <a:pt x="10220" y="34988"/>
                      </a:cubicBezTo>
                      <a:cubicBezTo>
                        <a:pt x="10480" y="34988"/>
                        <a:pt x="10728" y="35142"/>
                        <a:pt x="10999" y="35142"/>
                      </a:cubicBezTo>
                      <a:cubicBezTo>
                        <a:pt x="11033" y="35142"/>
                        <a:pt x="11066" y="35139"/>
                        <a:pt x="11101" y="35134"/>
                      </a:cubicBezTo>
                      <a:lnTo>
                        <a:pt x="11101" y="35134"/>
                      </a:lnTo>
                      <a:cubicBezTo>
                        <a:pt x="9937" y="35433"/>
                        <a:pt x="12762" y="35965"/>
                        <a:pt x="12762" y="36497"/>
                      </a:cubicBezTo>
                      <a:cubicBezTo>
                        <a:pt x="12829" y="36829"/>
                        <a:pt x="13460" y="36696"/>
                        <a:pt x="13327" y="37029"/>
                      </a:cubicBezTo>
                      <a:cubicBezTo>
                        <a:pt x="13294" y="37128"/>
                        <a:pt x="13494" y="37261"/>
                        <a:pt x="13560" y="37261"/>
                      </a:cubicBezTo>
                      <a:cubicBezTo>
                        <a:pt x="13584" y="37267"/>
                        <a:pt x="13604" y="37270"/>
                        <a:pt x="13620" y="37270"/>
                      </a:cubicBezTo>
                      <a:cubicBezTo>
                        <a:pt x="13761" y="37270"/>
                        <a:pt x="13598" y="37053"/>
                        <a:pt x="13783" y="37053"/>
                      </a:cubicBezTo>
                      <a:cubicBezTo>
                        <a:pt x="13803" y="37053"/>
                        <a:pt x="13829" y="37056"/>
                        <a:pt x="13859" y="37062"/>
                      </a:cubicBezTo>
                      <a:cubicBezTo>
                        <a:pt x="13859" y="37229"/>
                        <a:pt x="13906" y="37303"/>
                        <a:pt x="14019" y="37303"/>
                      </a:cubicBezTo>
                      <a:cubicBezTo>
                        <a:pt x="14040" y="37303"/>
                        <a:pt x="14065" y="37300"/>
                        <a:pt x="14092" y="37294"/>
                      </a:cubicBezTo>
                      <a:cubicBezTo>
                        <a:pt x="14130" y="37485"/>
                        <a:pt x="14179" y="37556"/>
                        <a:pt x="14252" y="37556"/>
                      </a:cubicBezTo>
                      <a:cubicBezTo>
                        <a:pt x="14306" y="37556"/>
                        <a:pt x="14373" y="37517"/>
                        <a:pt x="14457" y="37461"/>
                      </a:cubicBezTo>
                      <a:cubicBezTo>
                        <a:pt x="14657" y="38358"/>
                        <a:pt x="15554" y="37992"/>
                        <a:pt x="16053" y="38591"/>
                      </a:cubicBezTo>
                      <a:cubicBezTo>
                        <a:pt x="17016" y="39654"/>
                        <a:pt x="18878" y="39654"/>
                        <a:pt x="20340" y="40219"/>
                      </a:cubicBezTo>
                      <a:cubicBezTo>
                        <a:pt x="20732" y="40271"/>
                        <a:pt x="21001" y="40468"/>
                        <a:pt x="21325" y="40468"/>
                      </a:cubicBezTo>
                      <a:cubicBezTo>
                        <a:pt x="21413" y="40468"/>
                        <a:pt x="21504" y="40454"/>
                        <a:pt x="21603" y="40418"/>
                      </a:cubicBezTo>
                      <a:cubicBezTo>
                        <a:pt x="22064" y="40580"/>
                        <a:pt x="22557" y="40645"/>
                        <a:pt x="23064" y="40645"/>
                      </a:cubicBezTo>
                      <a:cubicBezTo>
                        <a:pt x="24019" y="40645"/>
                        <a:pt x="25023" y="40413"/>
                        <a:pt x="25956" y="40153"/>
                      </a:cubicBezTo>
                      <a:lnTo>
                        <a:pt x="25956" y="40153"/>
                      </a:lnTo>
                      <a:cubicBezTo>
                        <a:pt x="26355" y="40252"/>
                        <a:pt x="25890" y="40319"/>
                        <a:pt x="25923" y="40485"/>
                      </a:cubicBezTo>
                      <a:cubicBezTo>
                        <a:pt x="25999" y="40517"/>
                        <a:pt x="26141" y="40539"/>
                        <a:pt x="26289" y="40539"/>
                      </a:cubicBezTo>
                      <a:cubicBezTo>
                        <a:pt x="26598" y="40539"/>
                        <a:pt x="26934" y="40444"/>
                        <a:pt x="26754" y="40153"/>
                      </a:cubicBezTo>
                      <a:lnTo>
                        <a:pt x="26754" y="40153"/>
                      </a:lnTo>
                      <a:cubicBezTo>
                        <a:pt x="26912" y="40378"/>
                        <a:pt x="27178" y="40512"/>
                        <a:pt x="27446" y="40512"/>
                      </a:cubicBezTo>
                      <a:cubicBezTo>
                        <a:pt x="27573" y="40512"/>
                        <a:pt x="27700" y="40482"/>
                        <a:pt x="27818" y="40418"/>
                      </a:cubicBezTo>
                      <a:cubicBezTo>
                        <a:pt x="26355" y="39787"/>
                        <a:pt x="29313" y="39721"/>
                        <a:pt x="30044" y="39521"/>
                      </a:cubicBezTo>
                      <a:cubicBezTo>
                        <a:pt x="30217" y="39636"/>
                        <a:pt x="30374" y="39683"/>
                        <a:pt x="30520" y="39683"/>
                      </a:cubicBezTo>
                      <a:cubicBezTo>
                        <a:pt x="30826" y="39683"/>
                        <a:pt x="31085" y="39479"/>
                        <a:pt x="31339" y="39271"/>
                      </a:cubicBezTo>
                      <a:lnTo>
                        <a:pt x="31339" y="39271"/>
                      </a:lnTo>
                      <a:cubicBezTo>
                        <a:pt x="31277" y="39339"/>
                        <a:pt x="31222" y="39412"/>
                        <a:pt x="31174" y="39488"/>
                      </a:cubicBezTo>
                      <a:cubicBezTo>
                        <a:pt x="34465" y="38159"/>
                        <a:pt x="38619" y="38657"/>
                        <a:pt x="40812" y="35467"/>
                      </a:cubicBezTo>
                      <a:cubicBezTo>
                        <a:pt x="41211" y="35267"/>
                        <a:pt x="41809" y="35201"/>
                        <a:pt x="41710" y="34569"/>
                      </a:cubicBezTo>
                      <a:cubicBezTo>
                        <a:pt x="42108" y="34370"/>
                        <a:pt x="42241" y="33572"/>
                        <a:pt x="42474" y="33140"/>
                      </a:cubicBezTo>
                      <a:cubicBezTo>
                        <a:pt x="42474" y="33173"/>
                        <a:pt x="42474" y="33173"/>
                        <a:pt x="42474" y="33207"/>
                      </a:cubicBezTo>
                      <a:cubicBezTo>
                        <a:pt x="43105" y="32110"/>
                        <a:pt x="43637" y="30947"/>
                        <a:pt x="44136" y="29783"/>
                      </a:cubicBezTo>
                      <a:cubicBezTo>
                        <a:pt x="46329" y="25962"/>
                        <a:pt x="46562" y="21442"/>
                        <a:pt x="46362" y="17121"/>
                      </a:cubicBezTo>
                      <a:cubicBezTo>
                        <a:pt x="46396" y="10740"/>
                        <a:pt x="40812" y="6353"/>
                        <a:pt x="36027" y="3096"/>
                      </a:cubicBezTo>
                      <a:lnTo>
                        <a:pt x="36159" y="3096"/>
                      </a:lnTo>
                      <a:cubicBezTo>
                        <a:pt x="31806" y="404"/>
                        <a:pt x="25092" y="205"/>
                        <a:pt x="20506" y="138"/>
                      </a:cubicBezTo>
                      <a:cubicBezTo>
                        <a:pt x="20135" y="44"/>
                        <a:pt x="19728" y="1"/>
                        <a:pt x="1929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6"/>
                <p:cNvSpPr/>
                <p:nvPr/>
              </p:nvSpPr>
              <p:spPr>
                <a:xfrm>
                  <a:off x="4503750" y="5042225"/>
                  <a:ext cx="5850" cy="4200"/>
                </a:xfrm>
                <a:custGeom>
                  <a:avLst/>
                  <a:gdLst/>
                  <a:ahLst/>
                  <a:cxnLst/>
                  <a:rect l="l" t="t" r="r" b="b"/>
                  <a:pathLst>
                    <a:path w="234" h="168" extrusionOk="0">
                      <a:moveTo>
                        <a:pt x="134" y="1"/>
                      </a:moveTo>
                      <a:cubicBezTo>
                        <a:pt x="1" y="1"/>
                        <a:pt x="34" y="134"/>
                        <a:pt x="134" y="167"/>
                      </a:cubicBezTo>
                      <a:cubicBezTo>
                        <a:pt x="233" y="101"/>
                        <a:pt x="233" y="34"/>
                        <a:pt x="134"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6"/>
                <p:cNvSpPr/>
                <p:nvPr/>
              </p:nvSpPr>
              <p:spPr>
                <a:xfrm>
                  <a:off x="4443825" y="4392550"/>
                  <a:ext cx="23275" cy="23850"/>
                </a:xfrm>
                <a:custGeom>
                  <a:avLst/>
                  <a:gdLst/>
                  <a:ahLst/>
                  <a:cxnLst/>
                  <a:rect l="l" t="t" r="r" b="b"/>
                  <a:pathLst>
                    <a:path w="931" h="954" extrusionOk="0">
                      <a:moveTo>
                        <a:pt x="738" y="0"/>
                      </a:moveTo>
                      <a:cubicBezTo>
                        <a:pt x="708" y="0"/>
                        <a:pt x="665" y="10"/>
                        <a:pt x="603" y="32"/>
                      </a:cubicBezTo>
                      <a:cubicBezTo>
                        <a:pt x="302" y="379"/>
                        <a:pt x="1" y="953"/>
                        <a:pt x="139" y="953"/>
                      </a:cubicBezTo>
                      <a:cubicBezTo>
                        <a:pt x="199" y="953"/>
                        <a:pt x="342" y="845"/>
                        <a:pt x="603" y="564"/>
                      </a:cubicBezTo>
                      <a:cubicBezTo>
                        <a:pt x="517" y="419"/>
                        <a:pt x="930" y="0"/>
                        <a:pt x="738"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6"/>
                <p:cNvSpPr/>
                <p:nvPr/>
              </p:nvSpPr>
              <p:spPr>
                <a:xfrm>
                  <a:off x="4443100" y="4420750"/>
                  <a:ext cx="7500" cy="8325"/>
                </a:xfrm>
                <a:custGeom>
                  <a:avLst/>
                  <a:gdLst/>
                  <a:ahLst/>
                  <a:cxnLst/>
                  <a:rect l="l" t="t" r="r" b="b"/>
                  <a:pathLst>
                    <a:path w="300" h="333" extrusionOk="0">
                      <a:moveTo>
                        <a:pt x="267" y="1"/>
                      </a:moveTo>
                      <a:lnTo>
                        <a:pt x="267" y="1"/>
                      </a:lnTo>
                      <a:cubicBezTo>
                        <a:pt x="100" y="34"/>
                        <a:pt x="34" y="100"/>
                        <a:pt x="1" y="333"/>
                      </a:cubicBezTo>
                      <a:cubicBezTo>
                        <a:pt x="167" y="233"/>
                        <a:pt x="300" y="200"/>
                        <a:pt x="26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6"/>
                <p:cNvSpPr/>
                <p:nvPr/>
              </p:nvSpPr>
              <p:spPr>
                <a:xfrm>
                  <a:off x="4422325" y="4458150"/>
                  <a:ext cx="6725" cy="4700"/>
                </a:xfrm>
                <a:custGeom>
                  <a:avLst/>
                  <a:gdLst/>
                  <a:ahLst/>
                  <a:cxnLst/>
                  <a:rect l="l" t="t" r="r" b="b"/>
                  <a:pathLst>
                    <a:path w="269" h="188" extrusionOk="0">
                      <a:moveTo>
                        <a:pt x="101" y="0"/>
                      </a:moveTo>
                      <a:lnTo>
                        <a:pt x="101" y="0"/>
                      </a:lnTo>
                      <a:cubicBezTo>
                        <a:pt x="67" y="33"/>
                        <a:pt x="1" y="67"/>
                        <a:pt x="1" y="100"/>
                      </a:cubicBezTo>
                      <a:cubicBezTo>
                        <a:pt x="1" y="164"/>
                        <a:pt x="26" y="188"/>
                        <a:pt x="58" y="188"/>
                      </a:cubicBezTo>
                      <a:cubicBezTo>
                        <a:pt x="141" y="188"/>
                        <a:pt x="269" y="24"/>
                        <a:pt x="101"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6"/>
                <p:cNvSpPr/>
                <p:nvPr/>
              </p:nvSpPr>
              <p:spPr>
                <a:xfrm>
                  <a:off x="4400725" y="4479950"/>
                  <a:ext cx="5350" cy="3625"/>
                </a:xfrm>
                <a:custGeom>
                  <a:avLst/>
                  <a:gdLst/>
                  <a:ahLst/>
                  <a:cxnLst/>
                  <a:rect l="l" t="t" r="r" b="b"/>
                  <a:pathLst>
                    <a:path w="214" h="145" extrusionOk="0">
                      <a:moveTo>
                        <a:pt x="172" y="1"/>
                      </a:moveTo>
                      <a:cubicBezTo>
                        <a:pt x="131" y="1"/>
                        <a:pt x="60" y="52"/>
                        <a:pt x="1" y="92"/>
                      </a:cubicBezTo>
                      <a:cubicBezTo>
                        <a:pt x="27" y="131"/>
                        <a:pt x="53" y="145"/>
                        <a:pt x="79" y="145"/>
                      </a:cubicBezTo>
                      <a:cubicBezTo>
                        <a:pt x="119" y="145"/>
                        <a:pt x="160" y="112"/>
                        <a:pt x="200" y="92"/>
                      </a:cubicBezTo>
                      <a:cubicBezTo>
                        <a:pt x="214" y="25"/>
                        <a:pt x="200" y="1"/>
                        <a:pt x="172"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6"/>
                <p:cNvSpPr/>
                <p:nvPr/>
              </p:nvSpPr>
              <p:spPr>
                <a:xfrm>
                  <a:off x="4619250" y="4286150"/>
                  <a:ext cx="9150" cy="10000"/>
                </a:xfrm>
                <a:custGeom>
                  <a:avLst/>
                  <a:gdLst/>
                  <a:ahLst/>
                  <a:cxnLst/>
                  <a:rect l="l" t="t" r="r" b="b"/>
                  <a:pathLst>
                    <a:path w="366" h="400" extrusionOk="0">
                      <a:moveTo>
                        <a:pt x="366" y="1"/>
                      </a:moveTo>
                      <a:lnTo>
                        <a:pt x="366" y="1"/>
                      </a:lnTo>
                      <a:cubicBezTo>
                        <a:pt x="167" y="67"/>
                        <a:pt x="34" y="134"/>
                        <a:pt x="0" y="399"/>
                      </a:cubicBezTo>
                      <a:cubicBezTo>
                        <a:pt x="266" y="333"/>
                        <a:pt x="366" y="233"/>
                        <a:pt x="36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68" name="Google Shape;668;p6"/>
              <p:cNvGrpSpPr/>
              <p:nvPr/>
            </p:nvGrpSpPr>
            <p:grpSpPr>
              <a:xfrm rot="10800000">
                <a:off x="2292009" y="1870425"/>
                <a:ext cx="846032" cy="738538"/>
                <a:chOff x="4286075" y="4175525"/>
                <a:chExt cx="1164050" cy="1016150"/>
              </a:xfrm>
            </p:grpSpPr>
            <p:sp>
              <p:nvSpPr>
                <p:cNvPr id="669" name="Google Shape;669;p6"/>
                <p:cNvSpPr/>
                <p:nvPr/>
              </p:nvSpPr>
              <p:spPr>
                <a:xfrm>
                  <a:off x="4286075" y="4175525"/>
                  <a:ext cx="1164050" cy="1016150"/>
                </a:xfrm>
                <a:custGeom>
                  <a:avLst/>
                  <a:gdLst/>
                  <a:ahLst/>
                  <a:cxnLst/>
                  <a:rect l="l" t="t" r="r" b="b"/>
                  <a:pathLst>
                    <a:path w="46562" h="40646" extrusionOk="0">
                      <a:moveTo>
                        <a:pt x="18080" y="637"/>
                      </a:moveTo>
                      <a:cubicBezTo>
                        <a:pt x="18031" y="686"/>
                        <a:pt x="17965" y="716"/>
                        <a:pt x="17893" y="729"/>
                      </a:cubicBezTo>
                      <a:lnTo>
                        <a:pt x="17893" y="729"/>
                      </a:lnTo>
                      <a:cubicBezTo>
                        <a:pt x="17956" y="693"/>
                        <a:pt x="18022" y="659"/>
                        <a:pt x="18080" y="637"/>
                      </a:cubicBezTo>
                      <a:close/>
                      <a:moveTo>
                        <a:pt x="19609" y="836"/>
                      </a:moveTo>
                      <a:cubicBezTo>
                        <a:pt x="19716" y="836"/>
                        <a:pt x="19815" y="866"/>
                        <a:pt x="19912" y="906"/>
                      </a:cubicBezTo>
                      <a:lnTo>
                        <a:pt x="19912" y="906"/>
                      </a:lnTo>
                      <a:cubicBezTo>
                        <a:pt x="19816" y="874"/>
                        <a:pt x="19716" y="852"/>
                        <a:pt x="19609" y="836"/>
                      </a:cubicBezTo>
                      <a:close/>
                      <a:moveTo>
                        <a:pt x="20163" y="1021"/>
                      </a:moveTo>
                      <a:cubicBezTo>
                        <a:pt x="20251" y="1059"/>
                        <a:pt x="20342" y="1091"/>
                        <a:pt x="20440" y="1102"/>
                      </a:cubicBezTo>
                      <a:cubicBezTo>
                        <a:pt x="20373" y="1102"/>
                        <a:pt x="20307" y="1102"/>
                        <a:pt x="20240" y="1069"/>
                      </a:cubicBezTo>
                      <a:cubicBezTo>
                        <a:pt x="20214" y="1052"/>
                        <a:pt x="20189" y="1036"/>
                        <a:pt x="20163" y="1021"/>
                      </a:cubicBezTo>
                      <a:close/>
                      <a:moveTo>
                        <a:pt x="20164" y="1426"/>
                      </a:moveTo>
                      <a:cubicBezTo>
                        <a:pt x="20137" y="1482"/>
                        <a:pt x="20089" y="1524"/>
                        <a:pt x="20033" y="1538"/>
                      </a:cubicBezTo>
                      <a:lnTo>
                        <a:pt x="20033" y="1538"/>
                      </a:lnTo>
                      <a:cubicBezTo>
                        <a:pt x="20079" y="1515"/>
                        <a:pt x="20115" y="1459"/>
                        <a:pt x="20164" y="1426"/>
                      </a:cubicBezTo>
                      <a:close/>
                      <a:moveTo>
                        <a:pt x="17681" y="2332"/>
                      </a:moveTo>
                      <a:cubicBezTo>
                        <a:pt x="17681" y="2352"/>
                        <a:pt x="17681" y="2371"/>
                        <a:pt x="17681" y="2398"/>
                      </a:cubicBezTo>
                      <a:lnTo>
                        <a:pt x="17681" y="2398"/>
                      </a:lnTo>
                      <a:cubicBezTo>
                        <a:pt x="17672" y="2355"/>
                        <a:pt x="17641" y="2341"/>
                        <a:pt x="17600" y="2341"/>
                      </a:cubicBezTo>
                      <a:cubicBezTo>
                        <a:pt x="17518" y="2341"/>
                        <a:pt x="17394" y="2398"/>
                        <a:pt x="17316" y="2398"/>
                      </a:cubicBezTo>
                      <a:cubicBezTo>
                        <a:pt x="17448" y="2365"/>
                        <a:pt x="17548" y="2332"/>
                        <a:pt x="17681" y="2332"/>
                      </a:cubicBezTo>
                      <a:close/>
                      <a:moveTo>
                        <a:pt x="16451" y="2897"/>
                      </a:moveTo>
                      <a:cubicBezTo>
                        <a:pt x="16388" y="2928"/>
                        <a:pt x="16317" y="2960"/>
                        <a:pt x="16246" y="2988"/>
                      </a:cubicBezTo>
                      <a:lnTo>
                        <a:pt x="16246" y="2988"/>
                      </a:lnTo>
                      <a:cubicBezTo>
                        <a:pt x="16310" y="2954"/>
                        <a:pt x="16378" y="2924"/>
                        <a:pt x="16451" y="2897"/>
                      </a:cubicBezTo>
                      <a:close/>
                      <a:moveTo>
                        <a:pt x="14258" y="2864"/>
                      </a:moveTo>
                      <a:cubicBezTo>
                        <a:pt x="14059" y="2997"/>
                        <a:pt x="13826" y="3096"/>
                        <a:pt x="13593" y="3163"/>
                      </a:cubicBezTo>
                      <a:cubicBezTo>
                        <a:pt x="13826" y="3096"/>
                        <a:pt x="14025" y="2997"/>
                        <a:pt x="14225" y="2864"/>
                      </a:cubicBezTo>
                      <a:close/>
                      <a:moveTo>
                        <a:pt x="13228" y="3163"/>
                      </a:moveTo>
                      <a:cubicBezTo>
                        <a:pt x="13245" y="3163"/>
                        <a:pt x="13235" y="3181"/>
                        <a:pt x="13217" y="3198"/>
                      </a:cubicBezTo>
                      <a:lnTo>
                        <a:pt x="13217" y="3198"/>
                      </a:lnTo>
                      <a:cubicBezTo>
                        <a:pt x="13223" y="3187"/>
                        <a:pt x="13228" y="3175"/>
                        <a:pt x="13228" y="3163"/>
                      </a:cubicBezTo>
                      <a:close/>
                      <a:moveTo>
                        <a:pt x="15989" y="3169"/>
                      </a:moveTo>
                      <a:cubicBezTo>
                        <a:pt x="15952" y="3243"/>
                        <a:pt x="15895" y="3312"/>
                        <a:pt x="15820" y="3362"/>
                      </a:cubicBezTo>
                      <a:cubicBezTo>
                        <a:pt x="15873" y="3288"/>
                        <a:pt x="15929" y="3225"/>
                        <a:pt x="15989" y="3169"/>
                      </a:cubicBezTo>
                      <a:close/>
                      <a:moveTo>
                        <a:pt x="13361" y="3229"/>
                      </a:moveTo>
                      <a:cubicBezTo>
                        <a:pt x="13306" y="3392"/>
                        <a:pt x="13142" y="3532"/>
                        <a:pt x="13137" y="3668"/>
                      </a:cubicBezTo>
                      <a:lnTo>
                        <a:pt x="13137" y="3668"/>
                      </a:lnTo>
                      <a:cubicBezTo>
                        <a:pt x="13131" y="3509"/>
                        <a:pt x="13305" y="3369"/>
                        <a:pt x="13361" y="3229"/>
                      </a:cubicBezTo>
                      <a:close/>
                      <a:moveTo>
                        <a:pt x="12935" y="3618"/>
                      </a:moveTo>
                      <a:cubicBezTo>
                        <a:pt x="12942" y="3641"/>
                        <a:pt x="12959" y="3661"/>
                        <a:pt x="12995" y="3661"/>
                      </a:cubicBezTo>
                      <a:cubicBezTo>
                        <a:pt x="12954" y="3661"/>
                        <a:pt x="12926" y="3674"/>
                        <a:pt x="12902" y="3692"/>
                      </a:cubicBezTo>
                      <a:lnTo>
                        <a:pt x="12902" y="3692"/>
                      </a:lnTo>
                      <a:cubicBezTo>
                        <a:pt x="12919" y="3670"/>
                        <a:pt x="12930" y="3645"/>
                        <a:pt x="12935" y="3618"/>
                      </a:cubicBezTo>
                      <a:close/>
                      <a:moveTo>
                        <a:pt x="12729" y="4060"/>
                      </a:moveTo>
                      <a:lnTo>
                        <a:pt x="12729" y="4060"/>
                      </a:lnTo>
                      <a:cubicBezTo>
                        <a:pt x="12678" y="4265"/>
                        <a:pt x="12666" y="4491"/>
                        <a:pt x="12495" y="4491"/>
                      </a:cubicBezTo>
                      <a:cubicBezTo>
                        <a:pt x="12492" y="4491"/>
                        <a:pt x="12489" y="4490"/>
                        <a:pt x="12486" y="4490"/>
                      </a:cubicBezTo>
                      <a:lnTo>
                        <a:pt x="12486" y="4490"/>
                      </a:lnTo>
                      <a:cubicBezTo>
                        <a:pt x="12635" y="4483"/>
                        <a:pt x="12654" y="4262"/>
                        <a:pt x="12729" y="4060"/>
                      </a:cubicBezTo>
                      <a:close/>
                      <a:moveTo>
                        <a:pt x="12929" y="5921"/>
                      </a:moveTo>
                      <a:cubicBezTo>
                        <a:pt x="12895" y="5954"/>
                        <a:pt x="12895" y="5954"/>
                        <a:pt x="12862" y="5954"/>
                      </a:cubicBezTo>
                      <a:lnTo>
                        <a:pt x="12862" y="5943"/>
                      </a:lnTo>
                      <a:lnTo>
                        <a:pt x="12862" y="5943"/>
                      </a:lnTo>
                      <a:cubicBezTo>
                        <a:pt x="12878" y="5930"/>
                        <a:pt x="12899" y="5921"/>
                        <a:pt x="12929" y="5921"/>
                      </a:cubicBezTo>
                      <a:close/>
                      <a:moveTo>
                        <a:pt x="10255" y="5750"/>
                      </a:moveTo>
                      <a:lnTo>
                        <a:pt x="10255" y="5750"/>
                      </a:lnTo>
                      <a:cubicBezTo>
                        <a:pt x="10178" y="5834"/>
                        <a:pt x="10100" y="5913"/>
                        <a:pt x="10016" y="5977"/>
                      </a:cubicBezTo>
                      <a:lnTo>
                        <a:pt x="10016" y="5977"/>
                      </a:lnTo>
                      <a:cubicBezTo>
                        <a:pt x="10096" y="5900"/>
                        <a:pt x="10175" y="5825"/>
                        <a:pt x="10255" y="5750"/>
                      </a:cubicBezTo>
                      <a:close/>
                      <a:moveTo>
                        <a:pt x="10678" y="6169"/>
                      </a:moveTo>
                      <a:cubicBezTo>
                        <a:pt x="10628" y="6236"/>
                        <a:pt x="10552" y="6303"/>
                        <a:pt x="10536" y="6353"/>
                      </a:cubicBezTo>
                      <a:lnTo>
                        <a:pt x="10536" y="6320"/>
                      </a:lnTo>
                      <a:cubicBezTo>
                        <a:pt x="10564" y="6277"/>
                        <a:pt x="10629" y="6223"/>
                        <a:pt x="10678" y="6169"/>
                      </a:cubicBezTo>
                      <a:close/>
                      <a:moveTo>
                        <a:pt x="10835" y="5722"/>
                      </a:moveTo>
                      <a:lnTo>
                        <a:pt x="10502" y="5988"/>
                      </a:lnTo>
                      <a:cubicBezTo>
                        <a:pt x="10303" y="6154"/>
                        <a:pt x="10104" y="6320"/>
                        <a:pt x="9937" y="6486"/>
                      </a:cubicBezTo>
                      <a:cubicBezTo>
                        <a:pt x="10203" y="6220"/>
                        <a:pt x="10502" y="5954"/>
                        <a:pt x="10835" y="5722"/>
                      </a:cubicBezTo>
                      <a:close/>
                      <a:moveTo>
                        <a:pt x="12031" y="6486"/>
                      </a:moveTo>
                      <a:lnTo>
                        <a:pt x="12031" y="6486"/>
                      </a:lnTo>
                      <a:cubicBezTo>
                        <a:pt x="12116" y="6528"/>
                        <a:pt x="12186" y="6584"/>
                        <a:pt x="12176" y="6644"/>
                      </a:cubicBezTo>
                      <a:lnTo>
                        <a:pt x="12176" y="6644"/>
                      </a:lnTo>
                      <a:cubicBezTo>
                        <a:pt x="12171" y="6584"/>
                        <a:pt x="12094" y="6528"/>
                        <a:pt x="12031" y="6486"/>
                      </a:cubicBezTo>
                      <a:close/>
                      <a:moveTo>
                        <a:pt x="15545" y="2699"/>
                      </a:moveTo>
                      <a:cubicBezTo>
                        <a:pt x="15780" y="2699"/>
                        <a:pt x="15410" y="3372"/>
                        <a:pt x="14291" y="3994"/>
                      </a:cubicBezTo>
                      <a:lnTo>
                        <a:pt x="14291" y="4027"/>
                      </a:lnTo>
                      <a:cubicBezTo>
                        <a:pt x="14456" y="3953"/>
                        <a:pt x="14578" y="3921"/>
                        <a:pt x="14661" y="3921"/>
                      </a:cubicBezTo>
                      <a:cubicBezTo>
                        <a:pt x="14913" y="3921"/>
                        <a:pt x="14807" y="4209"/>
                        <a:pt x="14457" y="4459"/>
                      </a:cubicBezTo>
                      <a:cubicBezTo>
                        <a:pt x="13826" y="4891"/>
                        <a:pt x="13261" y="5589"/>
                        <a:pt x="12463" y="5722"/>
                      </a:cubicBezTo>
                      <a:cubicBezTo>
                        <a:pt x="12663" y="5556"/>
                        <a:pt x="12895" y="5456"/>
                        <a:pt x="12962" y="5124"/>
                      </a:cubicBezTo>
                      <a:lnTo>
                        <a:pt x="12962" y="5124"/>
                      </a:lnTo>
                      <a:cubicBezTo>
                        <a:pt x="11699" y="5821"/>
                        <a:pt x="10935" y="7317"/>
                        <a:pt x="9805" y="8048"/>
                      </a:cubicBezTo>
                      <a:cubicBezTo>
                        <a:pt x="9306" y="7483"/>
                        <a:pt x="10602" y="6918"/>
                        <a:pt x="10502" y="6785"/>
                      </a:cubicBezTo>
                      <a:cubicBezTo>
                        <a:pt x="10602" y="6785"/>
                        <a:pt x="10602" y="6785"/>
                        <a:pt x="10569" y="6719"/>
                      </a:cubicBezTo>
                      <a:cubicBezTo>
                        <a:pt x="11599" y="6054"/>
                        <a:pt x="13028" y="3694"/>
                        <a:pt x="14491" y="3595"/>
                      </a:cubicBezTo>
                      <a:cubicBezTo>
                        <a:pt x="15041" y="2944"/>
                        <a:pt x="15403" y="2699"/>
                        <a:pt x="15545" y="2699"/>
                      </a:cubicBezTo>
                      <a:close/>
                      <a:moveTo>
                        <a:pt x="9738" y="8480"/>
                      </a:moveTo>
                      <a:lnTo>
                        <a:pt x="9738" y="8480"/>
                      </a:lnTo>
                      <a:cubicBezTo>
                        <a:pt x="9705" y="8580"/>
                        <a:pt x="9638" y="8646"/>
                        <a:pt x="9572" y="8646"/>
                      </a:cubicBezTo>
                      <a:cubicBezTo>
                        <a:pt x="9638" y="8613"/>
                        <a:pt x="9705" y="8547"/>
                        <a:pt x="9738" y="8480"/>
                      </a:cubicBezTo>
                      <a:close/>
                      <a:moveTo>
                        <a:pt x="8475" y="8613"/>
                      </a:moveTo>
                      <a:lnTo>
                        <a:pt x="8475" y="8646"/>
                      </a:lnTo>
                      <a:cubicBezTo>
                        <a:pt x="8442" y="8679"/>
                        <a:pt x="8409" y="8712"/>
                        <a:pt x="8376" y="8778"/>
                      </a:cubicBezTo>
                      <a:lnTo>
                        <a:pt x="8376" y="8778"/>
                      </a:lnTo>
                      <a:cubicBezTo>
                        <a:pt x="8409" y="8712"/>
                        <a:pt x="8442" y="8679"/>
                        <a:pt x="8475" y="8613"/>
                      </a:cubicBezTo>
                      <a:close/>
                      <a:moveTo>
                        <a:pt x="7977" y="9012"/>
                      </a:moveTo>
                      <a:lnTo>
                        <a:pt x="7977" y="9012"/>
                      </a:lnTo>
                      <a:cubicBezTo>
                        <a:pt x="8010" y="9045"/>
                        <a:pt x="8043" y="9078"/>
                        <a:pt x="8076" y="9145"/>
                      </a:cubicBezTo>
                      <a:cubicBezTo>
                        <a:pt x="8043" y="9112"/>
                        <a:pt x="8010" y="9045"/>
                        <a:pt x="7977" y="9012"/>
                      </a:cubicBezTo>
                      <a:close/>
                      <a:moveTo>
                        <a:pt x="17050" y="9145"/>
                      </a:moveTo>
                      <a:lnTo>
                        <a:pt x="17050" y="9145"/>
                      </a:lnTo>
                      <a:cubicBezTo>
                        <a:pt x="17263" y="9385"/>
                        <a:pt x="17219" y="9497"/>
                        <a:pt x="17021" y="9497"/>
                      </a:cubicBezTo>
                      <a:cubicBezTo>
                        <a:pt x="16973" y="9497"/>
                        <a:pt x="16915" y="9490"/>
                        <a:pt x="16850" y="9477"/>
                      </a:cubicBezTo>
                      <a:lnTo>
                        <a:pt x="16850" y="9477"/>
                      </a:lnTo>
                      <a:cubicBezTo>
                        <a:pt x="16875" y="9482"/>
                        <a:pt x="16899" y="9485"/>
                        <a:pt x="16921" y="9485"/>
                      </a:cubicBezTo>
                      <a:cubicBezTo>
                        <a:pt x="17043" y="9485"/>
                        <a:pt x="17106" y="9399"/>
                        <a:pt x="17050" y="9145"/>
                      </a:cubicBezTo>
                      <a:close/>
                      <a:moveTo>
                        <a:pt x="31871" y="9472"/>
                      </a:moveTo>
                      <a:cubicBezTo>
                        <a:pt x="31894" y="9472"/>
                        <a:pt x="31916" y="9473"/>
                        <a:pt x="31939" y="9477"/>
                      </a:cubicBezTo>
                      <a:cubicBezTo>
                        <a:pt x="31872" y="9477"/>
                        <a:pt x="31773" y="9477"/>
                        <a:pt x="31673" y="9510"/>
                      </a:cubicBezTo>
                      <a:lnTo>
                        <a:pt x="31673" y="9544"/>
                      </a:lnTo>
                      <a:lnTo>
                        <a:pt x="31468" y="9544"/>
                      </a:lnTo>
                      <a:cubicBezTo>
                        <a:pt x="31610" y="9526"/>
                        <a:pt x="31741" y="9472"/>
                        <a:pt x="31871" y="9472"/>
                      </a:cubicBezTo>
                      <a:close/>
                      <a:moveTo>
                        <a:pt x="33368" y="9643"/>
                      </a:moveTo>
                      <a:cubicBezTo>
                        <a:pt x="33600" y="9743"/>
                        <a:pt x="33634" y="9943"/>
                        <a:pt x="33767" y="10109"/>
                      </a:cubicBezTo>
                      <a:cubicBezTo>
                        <a:pt x="33700" y="10109"/>
                        <a:pt x="33567" y="10242"/>
                        <a:pt x="33501" y="10242"/>
                      </a:cubicBezTo>
                      <a:cubicBezTo>
                        <a:pt x="33733" y="10109"/>
                        <a:pt x="33600" y="9743"/>
                        <a:pt x="33368" y="9643"/>
                      </a:cubicBezTo>
                      <a:close/>
                      <a:moveTo>
                        <a:pt x="8774" y="10242"/>
                      </a:moveTo>
                      <a:lnTo>
                        <a:pt x="8243" y="11106"/>
                      </a:lnTo>
                      <a:lnTo>
                        <a:pt x="8143" y="11172"/>
                      </a:lnTo>
                      <a:cubicBezTo>
                        <a:pt x="8409" y="10873"/>
                        <a:pt x="8575" y="10541"/>
                        <a:pt x="8774" y="10242"/>
                      </a:cubicBezTo>
                      <a:close/>
                      <a:moveTo>
                        <a:pt x="6710" y="12557"/>
                      </a:moveTo>
                      <a:cubicBezTo>
                        <a:pt x="6674" y="12580"/>
                        <a:pt x="6641" y="12607"/>
                        <a:pt x="6614" y="12635"/>
                      </a:cubicBezTo>
                      <a:lnTo>
                        <a:pt x="6581" y="12668"/>
                      </a:lnTo>
                      <a:cubicBezTo>
                        <a:pt x="6615" y="12616"/>
                        <a:pt x="6658" y="12583"/>
                        <a:pt x="6710" y="12557"/>
                      </a:cubicBezTo>
                      <a:close/>
                      <a:moveTo>
                        <a:pt x="5850" y="12767"/>
                      </a:moveTo>
                      <a:cubicBezTo>
                        <a:pt x="5850" y="12799"/>
                        <a:pt x="5850" y="12801"/>
                        <a:pt x="5850" y="12828"/>
                      </a:cubicBezTo>
                      <a:lnTo>
                        <a:pt x="5850" y="12828"/>
                      </a:lnTo>
                      <a:cubicBezTo>
                        <a:pt x="5844" y="12812"/>
                        <a:pt x="5843" y="12792"/>
                        <a:pt x="5850" y="12767"/>
                      </a:cubicBezTo>
                      <a:close/>
                      <a:moveTo>
                        <a:pt x="6016" y="12867"/>
                      </a:moveTo>
                      <a:cubicBezTo>
                        <a:pt x="6005" y="12878"/>
                        <a:pt x="5979" y="12886"/>
                        <a:pt x="5951" y="12886"/>
                      </a:cubicBezTo>
                      <a:cubicBezTo>
                        <a:pt x="5926" y="12886"/>
                        <a:pt x="5900" y="12880"/>
                        <a:pt x="5880" y="12867"/>
                      </a:cubicBezTo>
                      <a:close/>
                      <a:moveTo>
                        <a:pt x="37854" y="16124"/>
                      </a:moveTo>
                      <a:cubicBezTo>
                        <a:pt x="37795" y="16183"/>
                        <a:pt x="37842" y="16296"/>
                        <a:pt x="37923" y="16296"/>
                      </a:cubicBezTo>
                      <a:lnTo>
                        <a:pt x="37923" y="16296"/>
                      </a:lnTo>
                      <a:cubicBezTo>
                        <a:pt x="37923" y="16296"/>
                        <a:pt x="37923" y="16296"/>
                        <a:pt x="37923" y="16296"/>
                      </a:cubicBezTo>
                      <a:cubicBezTo>
                        <a:pt x="37841" y="16296"/>
                        <a:pt x="37792" y="16183"/>
                        <a:pt x="37821" y="16124"/>
                      </a:cubicBezTo>
                      <a:close/>
                      <a:moveTo>
                        <a:pt x="30011" y="20877"/>
                      </a:moveTo>
                      <a:cubicBezTo>
                        <a:pt x="30011" y="20933"/>
                        <a:pt x="29947" y="20989"/>
                        <a:pt x="29880" y="21004"/>
                      </a:cubicBezTo>
                      <a:lnTo>
                        <a:pt x="29880" y="21004"/>
                      </a:lnTo>
                      <a:cubicBezTo>
                        <a:pt x="29934" y="20986"/>
                        <a:pt x="29984" y="20931"/>
                        <a:pt x="30011" y="20877"/>
                      </a:cubicBezTo>
                      <a:close/>
                      <a:moveTo>
                        <a:pt x="32105" y="23203"/>
                      </a:moveTo>
                      <a:lnTo>
                        <a:pt x="32072" y="23236"/>
                      </a:lnTo>
                      <a:lnTo>
                        <a:pt x="32038" y="23236"/>
                      </a:lnTo>
                      <a:cubicBezTo>
                        <a:pt x="32038" y="23236"/>
                        <a:pt x="32072" y="23203"/>
                        <a:pt x="32105" y="23203"/>
                      </a:cubicBezTo>
                      <a:close/>
                      <a:moveTo>
                        <a:pt x="32251" y="23187"/>
                      </a:moveTo>
                      <a:cubicBezTo>
                        <a:pt x="32366" y="23215"/>
                        <a:pt x="32476" y="23275"/>
                        <a:pt x="32570" y="23369"/>
                      </a:cubicBezTo>
                      <a:cubicBezTo>
                        <a:pt x="32537" y="23336"/>
                        <a:pt x="32537" y="23303"/>
                        <a:pt x="32537" y="23270"/>
                      </a:cubicBezTo>
                      <a:lnTo>
                        <a:pt x="32537" y="23270"/>
                      </a:lnTo>
                      <a:cubicBezTo>
                        <a:pt x="32537" y="23402"/>
                        <a:pt x="32736" y="23369"/>
                        <a:pt x="32803" y="23402"/>
                      </a:cubicBezTo>
                      <a:cubicBezTo>
                        <a:pt x="32736" y="23402"/>
                        <a:pt x="32637" y="23369"/>
                        <a:pt x="32570" y="23369"/>
                      </a:cubicBezTo>
                      <a:cubicBezTo>
                        <a:pt x="32455" y="23323"/>
                        <a:pt x="32356" y="23230"/>
                        <a:pt x="32251" y="23187"/>
                      </a:cubicBezTo>
                      <a:close/>
                      <a:moveTo>
                        <a:pt x="45698" y="24898"/>
                      </a:moveTo>
                      <a:cubicBezTo>
                        <a:pt x="45565" y="25097"/>
                        <a:pt x="45465" y="25264"/>
                        <a:pt x="45399" y="25496"/>
                      </a:cubicBezTo>
                      <a:cubicBezTo>
                        <a:pt x="45438" y="25279"/>
                        <a:pt x="45560" y="25109"/>
                        <a:pt x="45666" y="24930"/>
                      </a:cubicBezTo>
                      <a:lnTo>
                        <a:pt x="45666" y="24930"/>
                      </a:lnTo>
                      <a:lnTo>
                        <a:pt x="45698" y="24898"/>
                      </a:lnTo>
                      <a:close/>
                      <a:moveTo>
                        <a:pt x="45232" y="25862"/>
                      </a:moveTo>
                      <a:cubicBezTo>
                        <a:pt x="45166" y="26028"/>
                        <a:pt x="45199" y="26227"/>
                        <a:pt x="45299" y="26394"/>
                      </a:cubicBezTo>
                      <a:cubicBezTo>
                        <a:pt x="45133" y="26261"/>
                        <a:pt x="45199" y="26061"/>
                        <a:pt x="45199" y="25862"/>
                      </a:cubicBezTo>
                      <a:close/>
                      <a:moveTo>
                        <a:pt x="41577" y="26925"/>
                      </a:moveTo>
                      <a:cubicBezTo>
                        <a:pt x="41530" y="26937"/>
                        <a:pt x="41520" y="26969"/>
                        <a:pt x="41519" y="27009"/>
                      </a:cubicBezTo>
                      <a:lnTo>
                        <a:pt x="41519" y="27009"/>
                      </a:lnTo>
                      <a:cubicBezTo>
                        <a:pt x="41501" y="26964"/>
                        <a:pt x="41494" y="26925"/>
                        <a:pt x="41577" y="26925"/>
                      </a:cubicBezTo>
                      <a:close/>
                      <a:moveTo>
                        <a:pt x="26621" y="26992"/>
                      </a:moveTo>
                      <a:cubicBezTo>
                        <a:pt x="26821" y="27025"/>
                        <a:pt x="27020" y="27058"/>
                        <a:pt x="27219" y="27158"/>
                      </a:cubicBezTo>
                      <a:cubicBezTo>
                        <a:pt x="27020" y="27091"/>
                        <a:pt x="26821" y="27025"/>
                        <a:pt x="26588" y="26992"/>
                      </a:cubicBezTo>
                      <a:close/>
                      <a:moveTo>
                        <a:pt x="41513" y="27122"/>
                      </a:moveTo>
                      <a:cubicBezTo>
                        <a:pt x="41504" y="27163"/>
                        <a:pt x="41479" y="27202"/>
                        <a:pt x="41411" y="27224"/>
                      </a:cubicBezTo>
                      <a:cubicBezTo>
                        <a:pt x="41435" y="27199"/>
                        <a:pt x="41479" y="27156"/>
                        <a:pt x="41513" y="27122"/>
                      </a:cubicBezTo>
                      <a:close/>
                      <a:moveTo>
                        <a:pt x="4011" y="28205"/>
                      </a:moveTo>
                      <a:cubicBezTo>
                        <a:pt x="4004" y="28220"/>
                        <a:pt x="3992" y="28232"/>
                        <a:pt x="3978" y="28241"/>
                      </a:cubicBezTo>
                      <a:lnTo>
                        <a:pt x="3978" y="28241"/>
                      </a:lnTo>
                      <a:cubicBezTo>
                        <a:pt x="3990" y="28230"/>
                        <a:pt x="4001" y="28218"/>
                        <a:pt x="4011" y="28205"/>
                      </a:cubicBezTo>
                      <a:close/>
                      <a:moveTo>
                        <a:pt x="42740" y="28255"/>
                      </a:moveTo>
                      <a:cubicBezTo>
                        <a:pt x="42673" y="28321"/>
                        <a:pt x="42740" y="28421"/>
                        <a:pt x="42806" y="28421"/>
                      </a:cubicBezTo>
                      <a:cubicBezTo>
                        <a:pt x="42740" y="28421"/>
                        <a:pt x="42707" y="28388"/>
                        <a:pt x="42707" y="28321"/>
                      </a:cubicBezTo>
                      <a:cubicBezTo>
                        <a:pt x="42707" y="28288"/>
                        <a:pt x="42707" y="28255"/>
                        <a:pt x="42740" y="28255"/>
                      </a:cubicBezTo>
                      <a:close/>
                      <a:moveTo>
                        <a:pt x="29380" y="29584"/>
                      </a:moveTo>
                      <a:cubicBezTo>
                        <a:pt x="29446" y="29584"/>
                        <a:pt x="29513" y="29617"/>
                        <a:pt x="29546" y="29684"/>
                      </a:cubicBezTo>
                      <a:lnTo>
                        <a:pt x="29546" y="29717"/>
                      </a:lnTo>
                      <a:cubicBezTo>
                        <a:pt x="29546" y="29717"/>
                        <a:pt x="29546" y="29750"/>
                        <a:pt x="29513" y="29750"/>
                      </a:cubicBezTo>
                      <a:cubicBezTo>
                        <a:pt x="29579" y="29651"/>
                        <a:pt x="29446" y="29617"/>
                        <a:pt x="29380" y="29584"/>
                      </a:cubicBezTo>
                      <a:close/>
                      <a:moveTo>
                        <a:pt x="27485" y="29684"/>
                      </a:moveTo>
                      <a:cubicBezTo>
                        <a:pt x="27419" y="29783"/>
                        <a:pt x="27319" y="29817"/>
                        <a:pt x="27219" y="29850"/>
                      </a:cubicBezTo>
                      <a:cubicBezTo>
                        <a:pt x="27319" y="29817"/>
                        <a:pt x="27419" y="29750"/>
                        <a:pt x="27452" y="29684"/>
                      </a:cubicBezTo>
                      <a:close/>
                      <a:moveTo>
                        <a:pt x="28349" y="31877"/>
                      </a:moveTo>
                      <a:cubicBezTo>
                        <a:pt x="28349" y="31977"/>
                        <a:pt x="28416" y="32110"/>
                        <a:pt x="28482" y="32210"/>
                      </a:cubicBezTo>
                      <a:cubicBezTo>
                        <a:pt x="28383" y="32077"/>
                        <a:pt x="28316" y="31977"/>
                        <a:pt x="28349" y="31877"/>
                      </a:cubicBezTo>
                      <a:close/>
                      <a:moveTo>
                        <a:pt x="9107" y="33207"/>
                      </a:moveTo>
                      <a:cubicBezTo>
                        <a:pt x="9107" y="33207"/>
                        <a:pt x="9107" y="33207"/>
                        <a:pt x="9073" y="33240"/>
                      </a:cubicBezTo>
                      <a:cubicBezTo>
                        <a:pt x="9040" y="33240"/>
                        <a:pt x="9073" y="33207"/>
                        <a:pt x="9107" y="33207"/>
                      </a:cubicBezTo>
                      <a:close/>
                      <a:moveTo>
                        <a:pt x="40846" y="33971"/>
                      </a:moveTo>
                      <a:cubicBezTo>
                        <a:pt x="40818" y="33999"/>
                        <a:pt x="40766" y="34051"/>
                        <a:pt x="40710" y="34086"/>
                      </a:cubicBezTo>
                      <a:lnTo>
                        <a:pt x="40710" y="34086"/>
                      </a:lnTo>
                      <a:cubicBezTo>
                        <a:pt x="40744" y="34039"/>
                        <a:pt x="40795" y="34005"/>
                        <a:pt x="40846" y="33971"/>
                      </a:cubicBezTo>
                      <a:close/>
                      <a:moveTo>
                        <a:pt x="40679" y="34153"/>
                      </a:moveTo>
                      <a:lnTo>
                        <a:pt x="40679" y="34270"/>
                      </a:lnTo>
                      <a:cubicBezTo>
                        <a:pt x="40670" y="34224"/>
                        <a:pt x="40671" y="34186"/>
                        <a:pt x="40679" y="34153"/>
                      </a:cubicBezTo>
                      <a:close/>
                      <a:moveTo>
                        <a:pt x="31210" y="34325"/>
                      </a:moveTo>
                      <a:cubicBezTo>
                        <a:pt x="31283" y="34325"/>
                        <a:pt x="31325" y="34473"/>
                        <a:pt x="31286" y="34473"/>
                      </a:cubicBezTo>
                      <a:cubicBezTo>
                        <a:pt x="31284" y="34473"/>
                        <a:pt x="31283" y="34473"/>
                        <a:pt x="31281" y="34472"/>
                      </a:cubicBezTo>
                      <a:lnTo>
                        <a:pt x="31281" y="34472"/>
                      </a:lnTo>
                      <a:cubicBezTo>
                        <a:pt x="31293" y="34423"/>
                        <a:pt x="31249" y="34330"/>
                        <a:pt x="31204" y="34325"/>
                      </a:cubicBezTo>
                      <a:lnTo>
                        <a:pt x="31204" y="34325"/>
                      </a:lnTo>
                      <a:cubicBezTo>
                        <a:pt x="31206" y="34325"/>
                        <a:pt x="31208" y="34325"/>
                        <a:pt x="31210" y="34325"/>
                      </a:cubicBezTo>
                      <a:close/>
                      <a:moveTo>
                        <a:pt x="20639" y="34270"/>
                      </a:moveTo>
                      <a:lnTo>
                        <a:pt x="20639" y="34270"/>
                      </a:lnTo>
                      <a:cubicBezTo>
                        <a:pt x="20805" y="34270"/>
                        <a:pt x="20672" y="34436"/>
                        <a:pt x="20672" y="34536"/>
                      </a:cubicBezTo>
                      <a:lnTo>
                        <a:pt x="20639" y="34536"/>
                      </a:lnTo>
                      <a:cubicBezTo>
                        <a:pt x="20639" y="34436"/>
                        <a:pt x="20805" y="34270"/>
                        <a:pt x="20639" y="34270"/>
                      </a:cubicBezTo>
                      <a:close/>
                      <a:moveTo>
                        <a:pt x="13666" y="36498"/>
                      </a:moveTo>
                      <a:cubicBezTo>
                        <a:pt x="13667" y="36564"/>
                        <a:pt x="13584" y="36568"/>
                        <a:pt x="13527" y="36597"/>
                      </a:cubicBezTo>
                      <a:cubicBezTo>
                        <a:pt x="13584" y="36539"/>
                        <a:pt x="13666" y="36556"/>
                        <a:pt x="13666" y="36498"/>
                      </a:cubicBezTo>
                      <a:close/>
                      <a:moveTo>
                        <a:pt x="13497" y="36749"/>
                      </a:moveTo>
                      <a:cubicBezTo>
                        <a:pt x="13515" y="36763"/>
                        <a:pt x="13527" y="36788"/>
                        <a:pt x="13527" y="36829"/>
                      </a:cubicBezTo>
                      <a:cubicBezTo>
                        <a:pt x="13527" y="36803"/>
                        <a:pt x="13505" y="36776"/>
                        <a:pt x="13497" y="36749"/>
                      </a:cubicBezTo>
                      <a:close/>
                      <a:moveTo>
                        <a:pt x="15089" y="36862"/>
                      </a:moveTo>
                      <a:cubicBezTo>
                        <a:pt x="15113" y="36899"/>
                        <a:pt x="15131" y="36941"/>
                        <a:pt x="15145" y="36984"/>
                      </a:cubicBezTo>
                      <a:lnTo>
                        <a:pt x="15145" y="36984"/>
                      </a:lnTo>
                      <a:cubicBezTo>
                        <a:pt x="15128" y="36944"/>
                        <a:pt x="15109" y="36903"/>
                        <a:pt x="15089" y="36862"/>
                      </a:cubicBezTo>
                      <a:close/>
                      <a:moveTo>
                        <a:pt x="15247" y="37353"/>
                      </a:moveTo>
                      <a:cubicBezTo>
                        <a:pt x="15260" y="37380"/>
                        <a:pt x="15276" y="37406"/>
                        <a:pt x="15296" y="37428"/>
                      </a:cubicBezTo>
                      <a:lnTo>
                        <a:pt x="15296" y="37428"/>
                      </a:lnTo>
                      <a:cubicBezTo>
                        <a:pt x="15293" y="37428"/>
                        <a:pt x="15291" y="37427"/>
                        <a:pt x="15288" y="37427"/>
                      </a:cubicBezTo>
                      <a:cubicBezTo>
                        <a:pt x="15288" y="37461"/>
                        <a:pt x="15255" y="37461"/>
                        <a:pt x="15255" y="37494"/>
                      </a:cubicBezTo>
                      <a:cubicBezTo>
                        <a:pt x="15255" y="37446"/>
                        <a:pt x="15252" y="37399"/>
                        <a:pt x="15247" y="37353"/>
                      </a:cubicBezTo>
                      <a:close/>
                      <a:moveTo>
                        <a:pt x="37024" y="37461"/>
                      </a:moveTo>
                      <a:lnTo>
                        <a:pt x="37024" y="37461"/>
                      </a:lnTo>
                      <a:cubicBezTo>
                        <a:pt x="36922" y="37537"/>
                        <a:pt x="36820" y="37613"/>
                        <a:pt x="36704" y="37659"/>
                      </a:cubicBezTo>
                      <a:lnTo>
                        <a:pt x="36704" y="37659"/>
                      </a:lnTo>
                      <a:cubicBezTo>
                        <a:pt x="36806" y="37589"/>
                        <a:pt x="36913" y="37522"/>
                        <a:pt x="37024" y="37461"/>
                      </a:cubicBezTo>
                      <a:close/>
                      <a:moveTo>
                        <a:pt x="36508" y="37806"/>
                      </a:moveTo>
                      <a:lnTo>
                        <a:pt x="36508" y="37806"/>
                      </a:lnTo>
                      <a:cubicBezTo>
                        <a:pt x="36390" y="37959"/>
                        <a:pt x="36308" y="38032"/>
                        <a:pt x="36226" y="38059"/>
                      </a:cubicBezTo>
                      <a:cubicBezTo>
                        <a:pt x="36315" y="37970"/>
                        <a:pt x="36409" y="37885"/>
                        <a:pt x="36508" y="37806"/>
                      </a:cubicBezTo>
                      <a:close/>
                      <a:moveTo>
                        <a:pt x="22207" y="38185"/>
                      </a:moveTo>
                      <a:cubicBezTo>
                        <a:pt x="22229" y="38185"/>
                        <a:pt x="22250" y="38188"/>
                        <a:pt x="22269" y="38192"/>
                      </a:cubicBezTo>
                      <a:lnTo>
                        <a:pt x="22135" y="38192"/>
                      </a:lnTo>
                      <a:cubicBezTo>
                        <a:pt x="22161" y="38187"/>
                        <a:pt x="22185" y="38185"/>
                        <a:pt x="22207" y="38185"/>
                      </a:cubicBezTo>
                      <a:close/>
                      <a:moveTo>
                        <a:pt x="18809" y="38329"/>
                      </a:moveTo>
                      <a:cubicBezTo>
                        <a:pt x="18812" y="38329"/>
                        <a:pt x="18814" y="38329"/>
                        <a:pt x="18817" y="38329"/>
                      </a:cubicBezTo>
                      <a:lnTo>
                        <a:pt x="18817" y="38329"/>
                      </a:lnTo>
                      <a:lnTo>
                        <a:pt x="18612" y="38391"/>
                      </a:lnTo>
                      <a:cubicBezTo>
                        <a:pt x="18699" y="38348"/>
                        <a:pt x="18760" y="38329"/>
                        <a:pt x="18809" y="38329"/>
                      </a:cubicBezTo>
                      <a:close/>
                      <a:moveTo>
                        <a:pt x="22430" y="38301"/>
                      </a:moveTo>
                      <a:cubicBezTo>
                        <a:pt x="22453" y="38328"/>
                        <a:pt x="22476" y="38358"/>
                        <a:pt x="22500" y="38391"/>
                      </a:cubicBezTo>
                      <a:cubicBezTo>
                        <a:pt x="22470" y="38361"/>
                        <a:pt x="22447" y="38331"/>
                        <a:pt x="22430" y="38301"/>
                      </a:cubicBezTo>
                      <a:close/>
                      <a:moveTo>
                        <a:pt x="18969" y="38429"/>
                      </a:moveTo>
                      <a:cubicBezTo>
                        <a:pt x="19012" y="38483"/>
                        <a:pt x="19061" y="38553"/>
                        <a:pt x="19143" y="38624"/>
                      </a:cubicBezTo>
                      <a:cubicBezTo>
                        <a:pt x="19057" y="38581"/>
                        <a:pt x="18999" y="38510"/>
                        <a:pt x="18969" y="38429"/>
                      </a:cubicBezTo>
                      <a:close/>
                      <a:moveTo>
                        <a:pt x="23535" y="39076"/>
                      </a:moveTo>
                      <a:lnTo>
                        <a:pt x="23497" y="39089"/>
                      </a:lnTo>
                      <a:cubicBezTo>
                        <a:pt x="23511" y="39082"/>
                        <a:pt x="23524" y="39078"/>
                        <a:pt x="23535" y="39076"/>
                      </a:cubicBezTo>
                      <a:close/>
                      <a:moveTo>
                        <a:pt x="28648" y="39056"/>
                      </a:moveTo>
                      <a:cubicBezTo>
                        <a:pt x="28678" y="39056"/>
                        <a:pt x="28708" y="39083"/>
                        <a:pt x="28738" y="39137"/>
                      </a:cubicBezTo>
                      <a:lnTo>
                        <a:pt x="28738" y="39137"/>
                      </a:lnTo>
                      <a:cubicBezTo>
                        <a:pt x="28697" y="39116"/>
                        <a:pt x="28664" y="39088"/>
                        <a:pt x="28648" y="39056"/>
                      </a:cubicBezTo>
                      <a:close/>
                      <a:moveTo>
                        <a:pt x="29045" y="39125"/>
                      </a:moveTo>
                      <a:lnTo>
                        <a:pt x="29045" y="39125"/>
                      </a:lnTo>
                      <a:cubicBezTo>
                        <a:pt x="29012" y="39161"/>
                        <a:pt x="28960" y="39177"/>
                        <a:pt x="28903" y="39177"/>
                      </a:cubicBezTo>
                      <a:cubicBezTo>
                        <a:pt x="28859" y="39177"/>
                        <a:pt x="28812" y="39167"/>
                        <a:pt x="28771" y="39151"/>
                      </a:cubicBezTo>
                      <a:lnTo>
                        <a:pt x="28771" y="39151"/>
                      </a:lnTo>
                      <a:cubicBezTo>
                        <a:pt x="28787" y="39149"/>
                        <a:pt x="28805" y="39148"/>
                        <a:pt x="28822" y="39148"/>
                      </a:cubicBezTo>
                      <a:cubicBezTo>
                        <a:pt x="28862" y="39148"/>
                        <a:pt x="28903" y="39152"/>
                        <a:pt x="28940" y="39152"/>
                      </a:cubicBezTo>
                      <a:cubicBezTo>
                        <a:pt x="28982" y="39152"/>
                        <a:pt x="29020" y="39147"/>
                        <a:pt x="29045" y="39125"/>
                      </a:cubicBezTo>
                      <a:close/>
                      <a:moveTo>
                        <a:pt x="25998" y="39161"/>
                      </a:moveTo>
                      <a:lnTo>
                        <a:pt x="25998" y="39161"/>
                      </a:lnTo>
                      <a:cubicBezTo>
                        <a:pt x="25896" y="39176"/>
                        <a:pt x="25793" y="39189"/>
                        <a:pt x="25691" y="39189"/>
                      </a:cubicBezTo>
                      <a:cubicBezTo>
                        <a:pt x="25800" y="39180"/>
                        <a:pt x="25902" y="39168"/>
                        <a:pt x="25998" y="39161"/>
                      </a:cubicBezTo>
                      <a:close/>
                      <a:moveTo>
                        <a:pt x="23629" y="39140"/>
                      </a:moveTo>
                      <a:lnTo>
                        <a:pt x="23629" y="39140"/>
                      </a:lnTo>
                      <a:cubicBezTo>
                        <a:pt x="23645" y="39165"/>
                        <a:pt x="23660" y="39194"/>
                        <a:pt x="23678" y="39216"/>
                      </a:cubicBezTo>
                      <a:lnTo>
                        <a:pt x="23678" y="39216"/>
                      </a:lnTo>
                      <a:cubicBezTo>
                        <a:pt x="23659" y="39196"/>
                        <a:pt x="23643" y="39170"/>
                        <a:pt x="23629" y="39140"/>
                      </a:cubicBezTo>
                      <a:close/>
                      <a:moveTo>
                        <a:pt x="29081" y="39255"/>
                      </a:moveTo>
                      <a:cubicBezTo>
                        <a:pt x="28975" y="39255"/>
                        <a:pt x="28875" y="39255"/>
                        <a:pt x="28777" y="39258"/>
                      </a:cubicBezTo>
                      <a:lnTo>
                        <a:pt x="28777" y="39258"/>
                      </a:lnTo>
                      <a:lnTo>
                        <a:pt x="28815" y="39255"/>
                      </a:lnTo>
                      <a:close/>
                      <a:moveTo>
                        <a:pt x="26407" y="39196"/>
                      </a:moveTo>
                      <a:cubicBezTo>
                        <a:pt x="26493" y="39226"/>
                        <a:pt x="26575" y="39276"/>
                        <a:pt x="26654" y="39355"/>
                      </a:cubicBezTo>
                      <a:cubicBezTo>
                        <a:pt x="26541" y="39327"/>
                        <a:pt x="26451" y="39274"/>
                        <a:pt x="26407" y="39196"/>
                      </a:cubicBezTo>
                      <a:close/>
                      <a:moveTo>
                        <a:pt x="24527" y="39521"/>
                      </a:moveTo>
                      <a:cubicBezTo>
                        <a:pt x="24494" y="39721"/>
                        <a:pt x="24428" y="39721"/>
                        <a:pt x="24328" y="39721"/>
                      </a:cubicBezTo>
                      <a:cubicBezTo>
                        <a:pt x="24428" y="39721"/>
                        <a:pt x="24494" y="39687"/>
                        <a:pt x="24527" y="39521"/>
                      </a:cubicBezTo>
                      <a:close/>
                      <a:moveTo>
                        <a:pt x="21669" y="39852"/>
                      </a:moveTo>
                      <a:cubicBezTo>
                        <a:pt x="21685" y="39930"/>
                        <a:pt x="21727" y="39999"/>
                        <a:pt x="21783" y="40043"/>
                      </a:cubicBezTo>
                      <a:lnTo>
                        <a:pt x="21783" y="40043"/>
                      </a:lnTo>
                      <a:lnTo>
                        <a:pt x="21669" y="39986"/>
                      </a:lnTo>
                      <a:lnTo>
                        <a:pt x="21669" y="39852"/>
                      </a:lnTo>
                      <a:close/>
                      <a:moveTo>
                        <a:pt x="19298" y="1"/>
                      </a:moveTo>
                      <a:cubicBezTo>
                        <a:pt x="17308" y="1"/>
                        <a:pt x="14841" y="927"/>
                        <a:pt x="13228" y="1966"/>
                      </a:cubicBezTo>
                      <a:cubicBezTo>
                        <a:pt x="14158" y="1734"/>
                        <a:pt x="14923" y="1202"/>
                        <a:pt x="15787" y="1036"/>
                      </a:cubicBezTo>
                      <a:lnTo>
                        <a:pt x="15787" y="1036"/>
                      </a:lnTo>
                      <a:cubicBezTo>
                        <a:pt x="16451" y="1567"/>
                        <a:pt x="12762" y="2697"/>
                        <a:pt x="12596" y="3229"/>
                      </a:cubicBezTo>
                      <a:cubicBezTo>
                        <a:pt x="11566" y="4392"/>
                        <a:pt x="5850" y="8513"/>
                        <a:pt x="7977" y="8879"/>
                      </a:cubicBezTo>
                      <a:cubicBezTo>
                        <a:pt x="6946" y="10175"/>
                        <a:pt x="6082" y="11604"/>
                        <a:pt x="5451" y="13133"/>
                      </a:cubicBezTo>
                      <a:cubicBezTo>
                        <a:pt x="5204" y="13573"/>
                        <a:pt x="4411" y="13899"/>
                        <a:pt x="4388" y="14468"/>
                      </a:cubicBezTo>
                      <a:lnTo>
                        <a:pt x="4388" y="14468"/>
                      </a:lnTo>
                      <a:cubicBezTo>
                        <a:pt x="4381" y="14424"/>
                        <a:pt x="4379" y="14377"/>
                        <a:pt x="4387" y="14329"/>
                      </a:cubicBezTo>
                      <a:lnTo>
                        <a:pt x="4387" y="14329"/>
                      </a:lnTo>
                      <a:cubicBezTo>
                        <a:pt x="4316" y="14401"/>
                        <a:pt x="4261" y="14611"/>
                        <a:pt x="4199" y="14611"/>
                      </a:cubicBezTo>
                      <a:cubicBezTo>
                        <a:pt x="4175" y="14611"/>
                        <a:pt x="4149" y="14579"/>
                        <a:pt x="4121" y="14496"/>
                      </a:cubicBezTo>
                      <a:cubicBezTo>
                        <a:pt x="3951" y="14347"/>
                        <a:pt x="3828" y="14287"/>
                        <a:pt x="3734" y="14287"/>
                      </a:cubicBezTo>
                      <a:cubicBezTo>
                        <a:pt x="3390" y="14287"/>
                        <a:pt x="3450" y="15096"/>
                        <a:pt x="3058" y="15227"/>
                      </a:cubicBezTo>
                      <a:cubicBezTo>
                        <a:pt x="3031" y="15238"/>
                        <a:pt x="3000" y="15241"/>
                        <a:pt x="2967" y="15241"/>
                      </a:cubicBezTo>
                      <a:cubicBezTo>
                        <a:pt x="2893" y="15241"/>
                        <a:pt x="2808" y="15222"/>
                        <a:pt x="2730" y="15222"/>
                      </a:cubicBezTo>
                      <a:cubicBezTo>
                        <a:pt x="2630" y="15222"/>
                        <a:pt x="2540" y="15253"/>
                        <a:pt x="2493" y="15393"/>
                      </a:cubicBezTo>
                      <a:cubicBezTo>
                        <a:pt x="1795" y="15725"/>
                        <a:pt x="1197" y="17088"/>
                        <a:pt x="1130" y="17753"/>
                      </a:cubicBezTo>
                      <a:cubicBezTo>
                        <a:pt x="1496" y="18384"/>
                        <a:pt x="133" y="19082"/>
                        <a:pt x="831" y="19248"/>
                      </a:cubicBezTo>
                      <a:cubicBezTo>
                        <a:pt x="931" y="19713"/>
                        <a:pt x="864" y="20179"/>
                        <a:pt x="732" y="20611"/>
                      </a:cubicBezTo>
                      <a:cubicBezTo>
                        <a:pt x="1263" y="21143"/>
                        <a:pt x="0" y="20810"/>
                        <a:pt x="1197" y="21973"/>
                      </a:cubicBezTo>
                      <a:cubicBezTo>
                        <a:pt x="1729" y="23934"/>
                        <a:pt x="2194" y="26294"/>
                        <a:pt x="3523" y="28255"/>
                      </a:cubicBezTo>
                      <a:lnTo>
                        <a:pt x="3357" y="28055"/>
                      </a:lnTo>
                      <a:lnTo>
                        <a:pt x="3357" y="28055"/>
                      </a:lnTo>
                      <a:cubicBezTo>
                        <a:pt x="3324" y="28554"/>
                        <a:pt x="3789" y="28753"/>
                        <a:pt x="4055" y="29052"/>
                      </a:cubicBezTo>
                      <a:cubicBezTo>
                        <a:pt x="3922" y="29218"/>
                        <a:pt x="4088" y="29318"/>
                        <a:pt x="4188" y="29318"/>
                      </a:cubicBezTo>
                      <a:cubicBezTo>
                        <a:pt x="4208" y="29325"/>
                        <a:pt x="4223" y="29328"/>
                        <a:pt x="4236" y="29328"/>
                      </a:cubicBezTo>
                      <a:cubicBezTo>
                        <a:pt x="4345" y="29328"/>
                        <a:pt x="4171" y="29086"/>
                        <a:pt x="4321" y="29086"/>
                      </a:cubicBezTo>
                      <a:cubicBezTo>
                        <a:pt x="4753" y="30016"/>
                        <a:pt x="5351" y="30814"/>
                        <a:pt x="6149" y="31445"/>
                      </a:cubicBezTo>
                      <a:cubicBezTo>
                        <a:pt x="6248" y="32110"/>
                        <a:pt x="6847" y="32376"/>
                        <a:pt x="7312" y="32841"/>
                      </a:cubicBezTo>
                      <a:cubicBezTo>
                        <a:pt x="7975" y="33331"/>
                        <a:pt x="8414" y="34598"/>
                        <a:pt x="9278" y="34598"/>
                      </a:cubicBezTo>
                      <a:cubicBezTo>
                        <a:pt x="9410" y="34598"/>
                        <a:pt x="9551" y="34569"/>
                        <a:pt x="9705" y="34503"/>
                      </a:cubicBezTo>
                      <a:cubicBezTo>
                        <a:pt x="9838" y="35001"/>
                        <a:pt x="10403" y="34503"/>
                        <a:pt x="9871" y="35101"/>
                      </a:cubicBezTo>
                      <a:cubicBezTo>
                        <a:pt x="9992" y="35017"/>
                        <a:pt x="10107" y="34988"/>
                        <a:pt x="10220" y="34988"/>
                      </a:cubicBezTo>
                      <a:cubicBezTo>
                        <a:pt x="10480" y="34988"/>
                        <a:pt x="10728" y="35142"/>
                        <a:pt x="10999" y="35142"/>
                      </a:cubicBezTo>
                      <a:cubicBezTo>
                        <a:pt x="11033" y="35142"/>
                        <a:pt x="11066" y="35139"/>
                        <a:pt x="11101" y="35134"/>
                      </a:cubicBezTo>
                      <a:lnTo>
                        <a:pt x="11101" y="35134"/>
                      </a:lnTo>
                      <a:cubicBezTo>
                        <a:pt x="9937" y="35433"/>
                        <a:pt x="12762" y="35965"/>
                        <a:pt x="12762" y="36497"/>
                      </a:cubicBezTo>
                      <a:cubicBezTo>
                        <a:pt x="12829" y="36829"/>
                        <a:pt x="13460" y="36696"/>
                        <a:pt x="13327" y="37029"/>
                      </a:cubicBezTo>
                      <a:cubicBezTo>
                        <a:pt x="13294" y="37128"/>
                        <a:pt x="13494" y="37261"/>
                        <a:pt x="13560" y="37261"/>
                      </a:cubicBezTo>
                      <a:cubicBezTo>
                        <a:pt x="13584" y="37267"/>
                        <a:pt x="13604" y="37270"/>
                        <a:pt x="13620" y="37270"/>
                      </a:cubicBezTo>
                      <a:cubicBezTo>
                        <a:pt x="13761" y="37270"/>
                        <a:pt x="13598" y="37053"/>
                        <a:pt x="13783" y="37053"/>
                      </a:cubicBezTo>
                      <a:cubicBezTo>
                        <a:pt x="13803" y="37053"/>
                        <a:pt x="13829" y="37056"/>
                        <a:pt x="13859" y="37062"/>
                      </a:cubicBezTo>
                      <a:cubicBezTo>
                        <a:pt x="13859" y="37229"/>
                        <a:pt x="13906" y="37303"/>
                        <a:pt x="14019" y="37303"/>
                      </a:cubicBezTo>
                      <a:cubicBezTo>
                        <a:pt x="14040" y="37303"/>
                        <a:pt x="14065" y="37300"/>
                        <a:pt x="14092" y="37294"/>
                      </a:cubicBezTo>
                      <a:cubicBezTo>
                        <a:pt x="14130" y="37485"/>
                        <a:pt x="14179" y="37556"/>
                        <a:pt x="14252" y="37556"/>
                      </a:cubicBezTo>
                      <a:cubicBezTo>
                        <a:pt x="14306" y="37556"/>
                        <a:pt x="14373" y="37517"/>
                        <a:pt x="14457" y="37461"/>
                      </a:cubicBezTo>
                      <a:cubicBezTo>
                        <a:pt x="14657" y="38358"/>
                        <a:pt x="15554" y="37992"/>
                        <a:pt x="16053" y="38591"/>
                      </a:cubicBezTo>
                      <a:cubicBezTo>
                        <a:pt x="17016" y="39654"/>
                        <a:pt x="18878" y="39654"/>
                        <a:pt x="20340" y="40219"/>
                      </a:cubicBezTo>
                      <a:cubicBezTo>
                        <a:pt x="20732" y="40271"/>
                        <a:pt x="21001" y="40468"/>
                        <a:pt x="21325" y="40468"/>
                      </a:cubicBezTo>
                      <a:cubicBezTo>
                        <a:pt x="21413" y="40468"/>
                        <a:pt x="21504" y="40454"/>
                        <a:pt x="21603" y="40418"/>
                      </a:cubicBezTo>
                      <a:cubicBezTo>
                        <a:pt x="22064" y="40580"/>
                        <a:pt x="22557" y="40645"/>
                        <a:pt x="23064" y="40645"/>
                      </a:cubicBezTo>
                      <a:cubicBezTo>
                        <a:pt x="24019" y="40645"/>
                        <a:pt x="25023" y="40413"/>
                        <a:pt x="25956" y="40153"/>
                      </a:cubicBezTo>
                      <a:lnTo>
                        <a:pt x="25956" y="40153"/>
                      </a:lnTo>
                      <a:cubicBezTo>
                        <a:pt x="26355" y="40252"/>
                        <a:pt x="25890" y="40319"/>
                        <a:pt x="25923" y="40485"/>
                      </a:cubicBezTo>
                      <a:cubicBezTo>
                        <a:pt x="25999" y="40517"/>
                        <a:pt x="26141" y="40539"/>
                        <a:pt x="26289" y="40539"/>
                      </a:cubicBezTo>
                      <a:cubicBezTo>
                        <a:pt x="26598" y="40539"/>
                        <a:pt x="26934" y="40444"/>
                        <a:pt x="26754" y="40153"/>
                      </a:cubicBezTo>
                      <a:lnTo>
                        <a:pt x="26754" y="40153"/>
                      </a:lnTo>
                      <a:cubicBezTo>
                        <a:pt x="26912" y="40378"/>
                        <a:pt x="27178" y="40512"/>
                        <a:pt x="27446" y="40512"/>
                      </a:cubicBezTo>
                      <a:cubicBezTo>
                        <a:pt x="27573" y="40512"/>
                        <a:pt x="27700" y="40482"/>
                        <a:pt x="27818" y="40418"/>
                      </a:cubicBezTo>
                      <a:cubicBezTo>
                        <a:pt x="26355" y="39787"/>
                        <a:pt x="29313" y="39721"/>
                        <a:pt x="30044" y="39521"/>
                      </a:cubicBezTo>
                      <a:cubicBezTo>
                        <a:pt x="30217" y="39636"/>
                        <a:pt x="30374" y="39683"/>
                        <a:pt x="30520" y="39683"/>
                      </a:cubicBezTo>
                      <a:cubicBezTo>
                        <a:pt x="30826" y="39683"/>
                        <a:pt x="31085" y="39479"/>
                        <a:pt x="31339" y="39271"/>
                      </a:cubicBezTo>
                      <a:lnTo>
                        <a:pt x="31339" y="39271"/>
                      </a:lnTo>
                      <a:cubicBezTo>
                        <a:pt x="31277" y="39339"/>
                        <a:pt x="31222" y="39412"/>
                        <a:pt x="31174" y="39488"/>
                      </a:cubicBezTo>
                      <a:cubicBezTo>
                        <a:pt x="34465" y="38159"/>
                        <a:pt x="38619" y="38657"/>
                        <a:pt x="40812" y="35467"/>
                      </a:cubicBezTo>
                      <a:cubicBezTo>
                        <a:pt x="41211" y="35267"/>
                        <a:pt x="41809" y="35201"/>
                        <a:pt x="41710" y="34569"/>
                      </a:cubicBezTo>
                      <a:cubicBezTo>
                        <a:pt x="42108" y="34370"/>
                        <a:pt x="42241" y="33572"/>
                        <a:pt x="42474" y="33140"/>
                      </a:cubicBezTo>
                      <a:cubicBezTo>
                        <a:pt x="42474" y="33173"/>
                        <a:pt x="42474" y="33173"/>
                        <a:pt x="42474" y="33207"/>
                      </a:cubicBezTo>
                      <a:cubicBezTo>
                        <a:pt x="43105" y="32110"/>
                        <a:pt x="43637" y="30947"/>
                        <a:pt x="44136" y="29783"/>
                      </a:cubicBezTo>
                      <a:cubicBezTo>
                        <a:pt x="46329" y="25962"/>
                        <a:pt x="46562" y="21442"/>
                        <a:pt x="46362" y="17121"/>
                      </a:cubicBezTo>
                      <a:cubicBezTo>
                        <a:pt x="46396" y="10740"/>
                        <a:pt x="40812" y="6353"/>
                        <a:pt x="36027" y="3096"/>
                      </a:cubicBezTo>
                      <a:lnTo>
                        <a:pt x="36159" y="3096"/>
                      </a:lnTo>
                      <a:cubicBezTo>
                        <a:pt x="31806" y="404"/>
                        <a:pt x="25092" y="205"/>
                        <a:pt x="20506" y="138"/>
                      </a:cubicBezTo>
                      <a:cubicBezTo>
                        <a:pt x="20135" y="44"/>
                        <a:pt x="19728" y="1"/>
                        <a:pt x="1929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6"/>
                <p:cNvSpPr/>
                <p:nvPr/>
              </p:nvSpPr>
              <p:spPr>
                <a:xfrm>
                  <a:off x="4503750" y="5042225"/>
                  <a:ext cx="5850" cy="4200"/>
                </a:xfrm>
                <a:custGeom>
                  <a:avLst/>
                  <a:gdLst/>
                  <a:ahLst/>
                  <a:cxnLst/>
                  <a:rect l="l" t="t" r="r" b="b"/>
                  <a:pathLst>
                    <a:path w="234" h="168" extrusionOk="0">
                      <a:moveTo>
                        <a:pt x="134" y="1"/>
                      </a:moveTo>
                      <a:cubicBezTo>
                        <a:pt x="1" y="1"/>
                        <a:pt x="34" y="134"/>
                        <a:pt x="134" y="167"/>
                      </a:cubicBezTo>
                      <a:cubicBezTo>
                        <a:pt x="233" y="101"/>
                        <a:pt x="233" y="34"/>
                        <a:pt x="134"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6"/>
                <p:cNvSpPr/>
                <p:nvPr/>
              </p:nvSpPr>
              <p:spPr>
                <a:xfrm>
                  <a:off x="4443825" y="4392550"/>
                  <a:ext cx="23275" cy="23850"/>
                </a:xfrm>
                <a:custGeom>
                  <a:avLst/>
                  <a:gdLst/>
                  <a:ahLst/>
                  <a:cxnLst/>
                  <a:rect l="l" t="t" r="r" b="b"/>
                  <a:pathLst>
                    <a:path w="931" h="954" extrusionOk="0">
                      <a:moveTo>
                        <a:pt x="738" y="0"/>
                      </a:moveTo>
                      <a:cubicBezTo>
                        <a:pt x="708" y="0"/>
                        <a:pt x="665" y="10"/>
                        <a:pt x="603" y="32"/>
                      </a:cubicBezTo>
                      <a:cubicBezTo>
                        <a:pt x="302" y="379"/>
                        <a:pt x="1" y="953"/>
                        <a:pt x="139" y="953"/>
                      </a:cubicBezTo>
                      <a:cubicBezTo>
                        <a:pt x="199" y="953"/>
                        <a:pt x="342" y="845"/>
                        <a:pt x="603" y="564"/>
                      </a:cubicBezTo>
                      <a:cubicBezTo>
                        <a:pt x="517" y="419"/>
                        <a:pt x="930" y="0"/>
                        <a:pt x="738"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6"/>
                <p:cNvSpPr/>
                <p:nvPr/>
              </p:nvSpPr>
              <p:spPr>
                <a:xfrm>
                  <a:off x="4443100" y="4420750"/>
                  <a:ext cx="7500" cy="8325"/>
                </a:xfrm>
                <a:custGeom>
                  <a:avLst/>
                  <a:gdLst/>
                  <a:ahLst/>
                  <a:cxnLst/>
                  <a:rect l="l" t="t" r="r" b="b"/>
                  <a:pathLst>
                    <a:path w="300" h="333" extrusionOk="0">
                      <a:moveTo>
                        <a:pt x="267" y="1"/>
                      </a:moveTo>
                      <a:lnTo>
                        <a:pt x="267" y="1"/>
                      </a:lnTo>
                      <a:cubicBezTo>
                        <a:pt x="100" y="34"/>
                        <a:pt x="34" y="100"/>
                        <a:pt x="1" y="333"/>
                      </a:cubicBezTo>
                      <a:cubicBezTo>
                        <a:pt x="167" y="233"/>
                        <a:pt x="300" y="200"/>
                        <a:pt x="26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6"/>
                <p:cNvSpPr/>
                <p:nvPr/>
              </p:nvSpPr>
              <p:spPr>
                <a:xfrm>
                  <a:off x="4422325" y="4458150"/>
                  <a:ext cx="6725" cy="4700"/>
                </a:xfrm>
                <a:custGeom>
                  <a:avLst/>
                  <a:gdLst/>
                  <a:ahLst/>
                  <a:cxnLst/>
                  <a:rect l="l" t="t" r="r" b="b"/>
                  <a:pathLst>
                    <a:path w="269" h="188" extrusionOk="0">
                      <a:moveTo>
                        <a:pt x="101" y="0"/>
                      </a:moveTo>
                      <a:lnTo>
                        <a:pt x="101" y="0"/>
                      </a:lnTo>
                      <a:cubicBezTo>
                        <a:pt x="67" y="33"/>
                        <a:pt x="1" y="67"/>
                        <a:pt x="1" y="100"/>
                      </a:cubicBezTo>
                      <a:cubicBezTo>
                        <a:pt x="1" y="164"/>
                        <a:pt x="26" y="188"/>
                        <a:pt x="58" y="188"/>
                      </a:cubicBezTo>
                      <a:cubicBezTo>
                        <a:pt x="141" y="188"/>
                        <a:pt x="269" y="24"/>
                        <a:pt x="101"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6"/>
                <p:cNvSpPr/>
                <p:nvPr/>
              </p:nvSpPr>
              <p:spPr>
                <a:xfrm>
                  <a:off x="4400725" y="4479950"/>
                  <a:ext cx="5350" cy="3625"/>
                </a:xfrm>
                <a:custGeom>
                  <a:avLst/>
                  <a:gdLst/>
                  <a:ahLst/>
                  <a:cxnLst/>
                  <a:rect l="l" t="t" r="r" b="b"/>
                  <a:pathLst>
                    <a:path w="214" h="145" extrusionOk="0">
                      <a:moveTo>
                        <a:pt x="172" y="1"/>
                      </a:moveTo>
                      <a:cubicBezTo>
                        <a:pt x="131" y="1"/>
                        <a:pt x="60" y="52"/>
                        <a:pt x="1" y="92"/>
                      </a:cubicBezTo>
                      <a:cubicBezTo>
                        <a:pt x="27" y="131"/>
                        <a:pt x="53" y="145"/>
                        <a:pt x="79" y="145"/>
                      </a:cubicBezTo>
                      <a:cubicBezTo>
                        <a:pt x="119" y="145"/>
                        <a:pt x="160" y="112"/>
                        <a:pt x="200" y="92"/>
                      </a:cubicBezTo>
                      <a:cubicBezTo>
                        <a:pt x="214" y="25"/>
                        <a:pt x="200" y="1"/>
                        <a:pt x="172"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6"/>
                <p:cNvSpPr/>
                <p:nvPr/>
              </p:nvSpPr>
              <p:spPr>
                <a:xfrm>
                  <a:off x="4619250" y="4286150"/>
                  <a:ext cx="9150" cy="10000"/>
                </a:xfrm>
                <a:custGeom>
                  <a:avLst/>
                  <a:gdLst/>
                  <a:ahLst/>
                  <a:cxnLst/>
                  <a:rect l="l" t="t" r="r" b="b"/>
                  <a:pathLst>
                    <a:path w="366" h="400" extrusionOk="0">
                      <a:moveTo>
                        <a:pt x="366" y="1"/>
                      </a:moveTo>
                      <a:lnTo>
                        <a:pt x="366" y="1"/>
                      </a:lnTo>
                      <a:cubicBezTo>
                        <a:pt x="167" y="67"/>
                        <a:pt x="34" y="134"/>
                        <a:pt x="0" y="399"/>
                      </a:cubicBezTo>
                      <a:cubicBezTo>
                        <a:pt x="266" y="333"/>
                        <a:pt x="366" y="233"/>
                        <a:pt x="36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76" name="Google Shape;676;p6"/>
            <p:cNvGrpSpPr/>
            <p:nvPr/>
          </p:nvGrpSpPr>
          <p:grpSpPr>
            <a:xfrm flipH="1">
              <a:off x="7527162" y="530182"/>
              <a:ext cx="424338" cy="323264"/>
              <a:chOff x="2213900" y="503525"/>
              <a:chExt cx="1369275" cy="1043125"/>
            </a:xfrm>
          </p:grpSpPr>
          <p:sp>
            <p:nvSpPr>
              <p:cNvPr id="677" name="Google Shape;677;p6"/>
              <p:cNvSpPr/>
              <p:nvPr/>
            </p:nvSpPr>
            <p:spPr>
              <a:xfrm>
                <a:off x="2213900" y="503525"/>
                <a:ext cx="1369275" cy="1043125"/>
              </a:xfrm>
              <a:custGeom>
                <a:avLst/>
                <a:gdLst/>
                <a:ahLst/>
                <a:cxnLst/>
                <a:rect l="l" t="t" r="r" b="b"/>
                <a:pathLst>
                  <a:path w="54771" h="41725" extrusionOk="0">
                    <a:moveTo>
                      <a:pt x="11962" y="12574"/>
                    </a:moveTo>
                    <a:lnTo>
                      <a:pt x="11962" y="12574"/>
                    </a:lnTo>
                    <a:cubicBezTo>
                      <a:pt x="11950" y="12618"/>
                      <a:pt x="11909" y="12685"/>
                      <a:pt x="11859" y="12727"/>
                    </a:cubicBezTo>
                    <a:lnTo>
                      <a:pt x="11859" y="12727"/>
                    </a:lnTo>
                    <a:cubicBezTo>
                      <a:pt x="11896" y="12667"/>
                      <a:pt x="11948" y="12620"/>
                      <a:pt x="11962" y="12574"/>
                    </a:cubicBezTo>
                    <a:close/>
                    <a:moveTo>
                      <a:pt x="11732" y="12751"/>
                    </a:moveTo>
                    <a:lnTo>
                      <a:pt x="11772" y="12765"/>
                    </a:lnTo>
                    <a:lnTo>
                      <a:pt x="11772" y="12765"/>
                    </a:lnTo>
                    <a:cubicBezTo>
                      <a:pt x="11759" y="12764"/>
                      <a:pt x="11745" y="12760"/>
                      <a:pt x="11732" y="12751"/>
                    </a:cubicBezTo>
                    <a:close/>
                    <a:moveTo>
                      <a:pt x="44634" y="19166"/>
                    </a:moveTo>
                    <a:cubicBezTo>
                      <a:pt x="44620" y="19205"/>
                      <a:pt x="44599" y="19242"/>
                      <a:pt x="44575" y="19274"/>
                    </a:cubicBezTo>
                    <a:lnTo>
                      <a:pt x="44575" y="19274"/>
                    </a:lnTo>
                    <a:cubicBezTo>
                      <a:pt x="44598" y="19238"/>
                      <a:pt x="44616" y="19202"/>
                      <a:pt x="44634" y="19166"/>
                    </a:cubicBezTo>
                    <a:close/>
                    <a:moveTo>
                      <a:pt x="23806" y="0"/>
                    </a:moveTo>
                    <a:cubicBezTo>
                      <a:pt x="22001" y="0"/>
                      <a:pt x="20253" y="485"/>
                      <a:pt x="18612" y="1817"/>
                    </a:cubicBezTo>
                    <a:cubicBezTo>
                      <a:pt x="14026" y="3512"/>
                      <a:pt x="12796" y="8863"/>
                      <a:pt x="10735" y="12785"/>
                    </a:cubicBezTo>
                    <a:cubicBezTo>
                      <a:pt x="6780" y="17271"/>
                      <a:pt x="1" y="23353"/>
                      <a:pt x="1995" y="29701"/>
                    </a:cubicBezTo>
                    <a:cubicBezTo>
                      <a:pt x="2560" y="30798"/>
                      <a:pt x="1928" y="32459"/>
                      <a:pt x="2393" y="33789"/>
                    </a:cubicBezTo>
                    <a:cubicBezTo>
                      <a:pt x="4454" y="35251"/>
                      <a:pt x="4687" y="37943"/>
                      <a:pt x="6913" y="39339"/>
                    </a:cubicBezTo>
                    <a:cubicBezTo>
                      <a:pt x="7276" y="39312"/>
                      <a:pt x="7616" y="39253"/>
                      <a:pt x="7931" y="39253"/>
                    </a:cubicBezTo>
                    <a:cubicBezTo>
                      <a:pt x="8395" y="39253"/>
                      <a:pt x="8803" y="39382"/>
                      <a:pt x="9140" y="39937"/>
                    </a:cubicBezTo>
                    <a:cubicBezTo>
                      <a:pt x="10799" y="41299"/>
                      <a:pt x="12814" y="41725"/>
                      <a:pt x="14908" y="41725"/>
                    </a:cubicBezTo>
                    <a:cubicBezTo>
                      <a:pt x="17515" y="41725"/>
                      <a:pt x="20245" y="41066"/>
                      <a:pt x="22567" y="40735"/>
                    </a:cubicBezTo>
                    <a:cubicBezTo>
                      <a:pt x="28383" y="38973"/>
                      <a:pt x="34531" y="40070"/>
                      <a:pt x="40447" y="38940"/>
                    </a:cubicBezTo>
                    <a:cubicBezTo>
                      <a:pt x="45598" y="37112"/>
                      <a:pt x="51315" y="35450"/>
                      <a:pt x="52976" y="29933"/>
                    </a:cubicBezTo>
                    <a:cubicBezTo>
                      <a:pt x="52411" y="28205"/>
                      <a:pt x="54405" y="27408"/>
                      <a:pt x="54638" y="25979"/>
                    </a:cubicBezTo>
                    <a:cubicBezTo>
                      <a:pt x="54705" y="24516"/>
                      <a:pt x="54239" y="23054"/>
                      <a:pt x="54306" y="21625"/>
                    </a:cubicBezTo>
                    <a:cubicBezTo>
                      <a:pt x="54771" y="20495"/>
                      <a:pt x="53375" y="19996"/>
                      <a:pt x="53375" y="18800"/>
                    </a:cubicBezTo>
                    <a:cubicBezTo>
                      <a:pt x="51747" y="10824"/>
                      <a:pt x="45897" y="4409"/>
                      <a:pt x="37921" y="3446"/>
                    </a:cubicBezTo>
                    <a:cubicBezTo>
                      <a:pt x="33365" y="3136"/>
                      <a:pt x="28398" y="0"/>
                      <a:pt x="23806"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6"/>
              <p:cNvSpPr/>
              <p:nvPr/>
            </p:nvSpPr>
            <p:spPr>
              <a:xfrm>
                <a:off x="2366250" y="635956"/>
                <a:ext cx="1021616" cy="778276"/>
              </a:xfrm>
              <a:custGeom>
                <a:avLst/>
                <a:gdLst/>
                <a:ahLst/>
                <a:cxnLst/>
                <a:rect l="l" t="t" r="r" b="b"/>
                <a:pathLst>
                  <a:path w="54771" h="41725" extrusionOk="0">
                    <a:moveTo>
                      <a:pt x="11962" y="12574"/>
                    </a:moveTo>
                    <a:lnTo>
                      <a:pt x="11962" y="12574"/>
                    </a:lnTo>
                    <a:cubicBezTo>
                      <a:pt x="11950" y="12618"/>
                      <a:pt x="11909" y="12685"/>
                      <a:pt x="11859" y="12727"/>
                    </a:cubicBezTo>
                    <a:lnTo>
                      <a:pt x="11859" y="12727"/>
                    </a:lnTo>
                    <a:cubicBezTo>
                      <a:pt x="11896" y="12667"/>
                      <a:pt x="11948" y="12620"/>
                      <a:pt x="11962" y="12574"/>
                    </a:cubicBezTo>
                    <a:close/>
                    <a:moveTo>
                      <a:pt x="11732" y="12751"/>
                    </a:moveTo>
                    <a:lnTo>
                      <a:pt x="11772" y="12765"/>
                    </a:lnTo>
                    <a:lnTo>
                      <a:pt x="11772" y="12765"/>
                    </a:lnTo>
                    <a:cubicBezTo>
                      <a:pt x="11759" y="12764"/>
                      <a:pt x="11745" y="12760"/>
                      <a:pt x="11732" y="12751"/>
                    </a:cubicBezTo>
                    <a:close/>
                    <a:moveTo>
                      <a:pt x="44634" y="19166"/>
                    </a:moveTo>
                    <a:cubicBezTo>
                      <a:pt x="44620" y="19205"/>
                      <a:pt x="44599" y="19242"/>
                      <a:pt x="44575" y="19274"/>
                    </a:cubicBezTo>
                    <a:lnTo>
                      <a:pt x="44575" y="19274"/>
                    </a:lnTo>
                    <a:cubicBezTo>
                      <a:pt x="44598" y="19238"/>
                      <a:pt x="44616" y="19202"/>
                      <a:pt x="44634" y="19166"/>
                    </a:cubicBezTo>
                    <a:close/>
                    <a:moveTo>
                      <a:pt x="23806" y="0"/>
                    </a:moveTo>
                    <a:cubicBezTo>
                      <a:pt x="22001" y="0"/>
                      <a:pt x="20253" y="485"/>
                      <a:pt x="18612" y="1817"/>
                    </a:cubicBezTo>
                    <a:cubicBezTo>
                      <a:pt x="14026" y="3512"/>
                      <a:pt x="12796" y="8863"/>
                      <a:pt x="10735" y="12785"/>
                    </a:cubicBezTo>
                    <a:cubicBezTo>
                      <a:pt x="6780" y="17271"/>
                      <a:pt x="1" y="23353"/>
                      <a:pt x="1995" y="29701"/>
                    </a:cubicBezTo>
                    <a:cubicBezTo>
                      <a:pt x="2560" y="30798"/>
                      <a:pt x="1928" y="32459"/>
                      <a:pt x="2393" y="33789"/>
                    </a:cubicBezTo>
                    <a:cubicBezTo>
                      <a:pt x="4454" y="35251"/>
                      <a:pt x="4687" y="37943"/>
                      <a:pt x="6913" y="39339"/>
                    </a:cubicBezTo>
                    <a:cubicBezTo>
                      <a:pt x="7276" y="39312"/>
                      <a:pt x="7616" y="39253"/>
                      <a:pt x="7931" y="39253"/>
                    </a:cubicBezTo>
                    <a:cubicBezTo>
                      <a:pt x="8395" y="39253"/>
                      <a:pt x="8803" y="39382"/>
                      <a:pt x="9140" y="39937"/>
                    </a:cubicBezTo>
                    <a:cubicBezTo>
                      <a:pt x="10799" y="41299"/>
                      <a:pt x="12814" y="41725"/>
                      <a:pt x="14908" y="41725"/>
                    </a:cubicBezTo>
                    <a:cubicBezTo>
                      <a:pt x="17515" y="41725"/>
                      <a:pt x="20245" y="41066"/>
                      <a:pt x="22567" y="40735"/>
                    </a:cubicBezTo>
                    <a:cubicBezTo>
                      <a:pt x="28383" y="38973"/>
                      <a:pt x="34531" y="40070"/>
                      <a:pt x="40447" y="38940"/>
                    </a:cubicBezTo>
                    <a:cubicBezTo>
                      <a:pt x="45598" y="37112"/>
                      <a:pt x="51315" y="35450"/>
                      <a:pt x="52976" y="29933"/>
                    </a:cubicBezTo>
                    <a:cubicBezTo>
                      <a:pt x="52411" y="28205"/>
                      <a:pt x="54405" y="27408"/>
                      <a:pt x="54638" y="25979"/>
                    </a:cubicBezTo>
                    <a:cubicBezTo>
                      <a:pt x="54705" y="24516"/>
                      <a:pt x="54239" y="23054"/>
                      <a:pt x="54306" y="21625"/>
                    </a:cubicBezTo>
                    <a:cubicBezTo>
                      <a:pt x="54771" y="20495"/>
                      <a:pt x="53375" y="19996"/>
                      <a:pt x="53375" y="18800"/>
                    </a:cubicBezTo>
                    <a:cubicBezTo>
                      <a:pt x="51747" y="10824"/>
                      <a:pt x="45897" y="4409"/>
                      <a:pt x="37921" y="3446"/>
                    </a:cubicBezTo>
                    <a:cubicBezTo>
                      <a:pt x="33365" y="3136"/>
                      <a:pt x="28398" y="0"/>
                      <a:pt x="23806"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9" name="Google Shape;679;p6"/>
            <p:cNvGrpSpPr/>
            <p:nvPr/>
          </p:nvGrpSpPr>
          <p:grpSpPr>
            <a:xfrm rot="10800000" flipH="1">
              <a:off x="6354132" y="289260"/>
              <a:ext cx="424423" cy="381701"/>
              <a:chOff x="882850" y="2647922"/>
              <a:chExt cx="1064250" cy="957125"/>
            </a:xfrm>
          </p:grpSpPr>
          <p:grpSp>
            <p:nvGrpSpPr>
              <p:cNvPr id="680" name="Google Shape;680;p6"/>
              <p:cNvGrpSpPr/>
              <p:nvPr/>
            </p:nvGrpSpPr>
            <p:grpSpPr>
              <a:xfrm>
                <a:off x="882850" y="2647922"/>
                <a:ext cx="1064250" cy="957125"/>
                <a:chOff x="6069100" y="3009725"/>
                <a:chExt cx="1064250" cy="957125"/>
              </a:xfrm>
            </p:grpSpPr>
            <p:sp>
              <p:nvSpPr>
                <p:cNvPr id="681" name="Google Shape;681;p6"/>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6"/>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3" name="Google Shape;683;p6"/>
              <p:cNvGrpSpPr/>
              <p:nvPr/>
            </p:nvGrpSpPr>
            <p:grpSpPr>
              <a:xfrm rot="10800000">
                <a:off x="1008698" y="2761102"/>
                <a:ext cx="812555" cy="730765"/>
                <a:chOff x="6069100" y="3009725"/>
                <a:chExt cx="1064250" cy="957125"/>
              </a:xfrm>
            </p:grpSpPr>
            <p:sp>
              <p:nvSpPr>
                <p:cNvPr id="684" name="Google Shape;684;p6"/>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6"/>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86" name="Google Shape;686;p6"/>
            <p:cNvGrpSpPr/>
            <p:nvPr/>
          </p:nvGrpSpPr>
          <p:grpSpPr>
            <a:xfrm rot="10800000" flipH="1">
              <a:off x="859802" y="4666735"/>
              <a:ext cx="424322" cy="335712"/>
              <a:chOff x="4414850" y="3021000"/>
              <a:chExt cx="1302400" cy="1030425"/>
            </a:xfrm>
          </p:grpSpPr>
          <p:sp>
            <p:nvSpPr>
              <p:cNvPr id="687" name="Google Shape;687;p6"/>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6"/>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9" name="Google Shape;689;p6"/>
            <p:cNvGrpSpPr/>
            <p:nvPr/>
          </p:nvGrpSpPr>
          <p:grpSpPr>
            <a:xfrm rot="10800000" flipH="1">
              <a:off x="118538" y="3993567"/>
              <a:ext cx="424347" cy="431480"/>
              <a:chOff x="4023775" y="1855149"/>
              <a:chExt cx="1174825" cy="1194575"/>
            </a:xfrm>
          </p:grpSpPr>
          <p:grpSp>
            <p:nvGrpSpPr>
              <p:cNvPr id="690" name="Google Shape;690;p6"/>
              <p:cNvGrpSpPr/>
              <p:nvPr/>
            </p:nvGrpSpPr>
            <p:grpSpPr>
              <a:xfrm>
                <a:off x="4023775" y="1855149"/>
                <a:ext cx="1174825" cy="1194575"/>
                <a:chOff x="4023775" y="1778925"/>
                <a:chExt cx="1174825" cy="1194575"/>
              </a:xfrm>
            </p:grpSpPr>
            <p:sp>
              <p:nvSpPr>
                <p:cNvPr id="691" name="Google Shape;691;p6"/>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6"/>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6"/>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6"/>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6"/>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6"/>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97" name="Google Shape;697;p6"/>
              <p:cNvGrpSpPr/>
              <p:nvPr/>
            </p:nvGrpSpPr>
            <p:grpSpPr>
              <a:xfrm rot="10800000">
                <a:off x="4212099" y="2046639"/>
                <a:ext cx="798176" cy="811594"/>
                <a:chOff x="4023775" y="1778925"/>
                <a:chExt cx="1174825" cy="1194575"/>
              </a:xfrm>
            </p:grpSpPr>
            <p:sp>
              <p:nvSpPr>
                <p:cNvPr id="698" name="Google Shape;698;p6"/>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6"/>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6"/>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6"/>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6"/>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6"/>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04" name="Google Shape;704;p6"/>
            <p:cNvGrpSpPr/>
            <p:nvPr/>
          </p:nvGrpSpPr>
          <p:grpSpPr>
            <a:xfrm>
              <a:off x="347205" y="3123839"/>
              <a:ext cx="424347" cy="431480"/>
              <a:chOff x="4023775" y="1855149"/>
              <a:chExt cx="1174825" cy="1194575"/>
            </a:xfrm>
          </p:grpSpPr>
          <p:grpSp>
            <p:nvGrpSpPr>
              <p:cNvPr id="705" name="Google Shape;705;p6"/>
              <p:cNvGrpSpPr/>
              <p:nvPr/>
            </p:nvGrpSpPr>
            <p:grpSpPr>
              <a:xfrm>
                <a:off x="4023775" y="1855149"/>
                <a:ext cx="1174825" cy="1194575"/>
                <a:chOff x="4023775" y="1778925"/>
                <a:chExt cx="1174825" cy="1194575"/>
              </a:xfrm>
            </p:grpSpPr>
            <p:sp>
              <p:nvSpPr>
                <p:cNvPr id="706" name="Google Shape;706;p6"/>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6"/>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6"/>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6"/>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6"/>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6"/>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12" name="Google Shape;712;p6"/>
              <p:cNvGrpSpPr/>
              <p:nvPr/>
            </p:nvGrpSpPr>
            <p:grpSpPr>
              <a:xfrm rot="10800000">
                <a:off x="4212099" y="2046639"/>
                <a:ext cx="798176" cy="811594"/>
                <a:chOff x="4023775" y="1778925"/>
                <a:chExt cx="1174825" cy="1194575"/>
              </a:xfrm>
            </p:grpSpPr>
            <p:sp>
              <p:nvSpPr>
                <p:cNvPr id="713" name="Google Shape;713;p6"/>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6"/>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6"/>
                <p:cNvSpPr/>
                <p:nvPr/>
              </p:nvSpPr>
              <p:spPr>
                <a:xfrm>
                  <a:off x="4151667" y="1982309"/>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6"/>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6"/>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6"/>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19" name="Google Shape;719;p6"/>
            <p:cNvGrpSpPr/>
            <p:nvPr/>
          </p:nvGrpSpPr>
          <p:grpSpPr>
            <a:xfrm>
              <a:off x="8285603" y="2113844"/>
              <a:ext cx="424423" cy="381701"/>
              <a:chOff x="882850" y="2647922"/>
              <a:chExt cx="1064250" cy="957125"/>
            </a:xfrm>
          </p:grpSpPr>
          <p:grpSp>
            <p:nvGrpSpPr>
              <p:cNvPr id="720" name="Google Shape;720;p6"/>
              <p:cNvGrpSpPr/>
              <p:nvPr/>
            </p:nvGrpSpPr>
            <p:grpSpPr>
              <a:xfrm>
                <a:off x="882850" y="2647922"/>
                <a:ext cx="1064250" cy="957125"/>
                <a:chOff x="6069100" y="3009725"/>
                <a:chExt cx="1064250" cy="957125"/>
              </a:xfrm>
            </p:grpSpPr>
            <p:sp>
              <p:nvSpPr>
                <p:cNvPr id="721" name="Google Shape;721;p6"/>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6"/>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23" name="Google Shape;723;p6"/>
              <p:cNvGrpSpPr/>
              <p:nvPr/>
            </p:nvGrpSpPr>
            <p:grpSpPr>
              <a:xfrm rot="10800000">
                <a:off x="1008698" y="2761102"/>
                <a:ext cx="812555" cy="730765"/>
                <a:chOff x="6069100" y="3009725"/>
                <a:chExt cx="1064250" cy="957125"/>
              </a:xfrm>
            </p:grpSpPr>
            <p:sp>
              <p:nvSpPr>
                <p:cNvPr id="724" name="Google Shape;724;p6"/>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6"/>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26" name="Google Shape;726;p6"/>
            <p:cNvGrpSpPr/>
            <p:nvPr/>
          </p:nvGrpSpPr>
          <p:grpSpPr>
            <a:xfrm>
              <a:off x="8253181" y="4348435"/>
              <a:ext cx="424347" cy="431480"/>
              <a:chOff x="4023775" y="1855149"/>
              <a:chExt cx="1174825" cy="1194575"/>
            </a:xfrm>
          </p:grpSpPr>
          <p:grpSp>
            <p:nvGrpSpPr>
              <p:cNvPr id="727" name="Google Shape;727;p6"/>
              <p:cNvGrpSpPr/>
              <p:nvPr/>
            </p:nvGrpSpPr>
            <p:grpSpPr>
              <a:xfrm>
                <a:off x="4023775" y="1855149"/>
                <a:ext cx="1174825" cy="1194575"/>
                <a:chOff x="4023775" y="1778925"/>
                <a:chExt cx="1174825" cy="1194575"/>
              </a:xfrm>
            </p:grpSpPr>
            <p:sp>
              <p:nvSpPr>
                <p:cNvPr id="728" name="Google Shape;728;p6"/>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6"/>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6"/>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6"/>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6"/>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6"/>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4" name="Google Shape;734;p6"/>
              <p:cNvGrpSpPr/>
              <p:nvPr/>
            </p:nvGrpSpPr>
            <p:grpSpPr>
              <a:xfrm rot="10800000">
                <a:off x="4212099" y="2046639"/>
                <a:ext cx="798176" cy="811594"/>
                <a:chOff x="4023775" y="1778925"/>
                <a:chExt cx="1174825" cy="1194575"/>
              </a:xfrm>
            </p:grpSpPr>
            <p:sp>
              <p:nvSpPr>
                <p:cNvPr id="735" name="Google Shape;735;p6"/>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6" name="Google Shape;736;p6"/>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7" name="Google Shape;737;p6"/>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6"/>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6"/>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6"/>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bg>
      <p:bgPr>
        <a:noFill/>
        <a:effectLst/>
      </p:bgPr>
    </p:bg>
    <p:spTree>
      <p:nvGrpSpPr>
        <p:cNvPr id="1" name="Shape 1372"/>
        <p:cNvGrpSpPr/>
        <p:nvPr/>
      </p:nvGrpSpPr>
      <p:grpSpPr>
        <a:xfrm>
          <a:off x="0" y="0"/>
          <a:ext cx="0" cy="0"/>
          <a:chOff x="0" y="0"/>
          <a:chExt cx="0" cy="0"/>
        </a:xfrm>
      </p:grpSpPr>
      <p:grpSp>
        <p:nvGrpSpPr>
          <p:cNvPr id="1373" name="Google Shape;1373;p10"/>
          <p:cNvGrpSpPr/>
          <p:nvPr/>
        </p:nvGrpSpPr>
        <p:grpSpPr>
          <a:xfrm>
            <a:off x="-712715" y="-593348"/>
            <a:ext cx="3338206" cy="3369291"/>
            <a:chOff x="3098939" y="547752"/>
            <a:chExt cx="1657770" cy="1669068"/>
          </a:xfrm>
        </p:grpSpPr>
        <p:grpSp>
          <p:nvGrpSpPr>
            <p:cNvPr id="1374" name="Google Shape;1374;p10"/>
            <p:cNvGrpSpPr/>
            <p:nvPr/>
          </p:nvGrpSpPr>
          <p:grpSpPr>
            <a:xfrm>
              <a:off x="3098939" y="547752"/>
              <a:ext cx="1657770" cy="1669068"/>
              <a:chOff x="3098939" y="547752"/>
              <a:chExt cx="1657770" cy="1669068"/>
            </a:xfrm>
          </p:grpSpPr>
          <p:sp>
            <p:nvSpPr>
              <p:cNvPr id="1375" name="Google Shape;1375;p10"/>
              <p:cNvSpPr/>
              <p:nvPr/>
            </p:nvSpPr>
            <p:spPr>
              <a:xfrm>
                <a:off x="3098939" y="547752"/>
                <a:ext cx="1657770" cy="1669068"/>
              </a:xfrm>
              <a:custGeom>
                <a:avLst/>
                <a:gdLst/>
                <a:ahLst/>
                <a:cxnLst/>
                <a:rect l="l" t="t" r="r" b="b"/>
                <a:pathLst>
                  <a:path w="88191" h="88792" extrusionOk="0">
                    <a:moveTo>
                      <a:pt x="77304" y="27193"/>
                    </a:moveTo>
                    <a:cubicBezTo>
                      <a:pt x="77346" y="27193"/>
                      <a:pt x="77358" y="27230"/>
                      <a:pt x="77321" y="27342"/>
                    </a:cubicBezTo>
                    <a:lnTo>
                      <a:pt x="77321" y="27230"/>
                    </a:lnTo>
                    <a:cubicBezTo>
                      <a:pt x="77209" y="27399"/>
                      <a:pt x="77125" y="27455"/>
                      <a:pt x="77055" y="27455"/>
                    </a:cubicBezTo>
                    <a:cubicBezTo>
                      <a:pt x="76985" y="27455"/>
                      <a:pt x="76929" y="27399"/>
                      <a:pt x="76873" y="27342"/>
                    </a:cubicBezTo>
                    <a:cubicBezTo>
                      <a:pt x="77022" y="27342"/>
                      <a:pt x="77221" y="27193"/>
                      <a:pt x="77304" y="27193"/>
                    </a:cubicBezTo>
                    <a:close/>
                    <a:moveTo>
                      <a:pt x="10294" y="27267"/>
                    </a:moveTo>
                    <a:cubicBezTo>
                      <a:pt x="10327" y="27267"/>
                      <a:pt x="10368" y="27289"/>
                      <a:pt x="10422" y="27342"/>
                    </a:cubicBezTo>
                    <a:lnTo>
                      <a:pt x="10310" y="27342"/>
                    </a:lnTo>
                    <a:cubicBezTo>
                      <a:pt x="10452" y="27556"/>
                      <a:pt x="10414" y="27634"/>
                      <a:pt x="10310" y="27634"/>
                    </a:cubicBezTo>
                    <a:cubicBezTo>
                      <a:pt x="10250" y="27634"/>
                      <a:pt x="10168" y="27608"/>
                      <a:pt x="10086" y="27567"/>
                    </a:cubicBezTo>
                    <a:cubicBezTo>
                      <a:pt x="10171" y="27481"/>
                      <a:pt x="10191" y="27267"/>
                      <a:pt x="10294" y="27267"/>
                    </a:cubicBezTo>
                    <a:close/>
                    <a:moveTo>
                      <a:pt x="8068" y="29584"/>
                    </a:moveTo>
                    <a:cubicBezTo>
                      <a:pt x="8143" y="29584"/>
                      <a:pt x="8068" y="29633"/>
                      <a:pt x="8010" y="29633"/>
                    </a:cubicBezTo>
                    <a:cubicBezTo>
                      <a:pt x="7981" y="29633"/>
                      <a:pt x="7956" y="29621"/>
                      <a:pt x="7956" y="29584"/>
                    </a:cubicBezTo>
                    <a:close/>
                    <a:moveTo>
                      <a:pt x="12215" y="30368"/>
                    </a:moveTo>
                    <a:cubicBezTo>
                      <a:pt x="12215" y="30368"/>
                      <a:pt x="12327" y="30480"/>
                      <a:pt x="12327" y="30480"/>
                    </a:cubicBezTo>
                    <a:lnTo>
                      <a:pt x="12215" y="30480"/>
                    </a:lnTo>
                    <a:lnTo>
                      <a:pt x="12215" y="30368"/>
                    </a:lnTo>
                    <a:close/>
                    <a:moveTo>
                      <a:pt x="74071" y="70765"/>
                    </a:moveTo>
                    <a:lnTo>
                      <a:pt x="74071" y="70821"/>
                    </a:lnTo>
                    <a:cubicBezTo>
                      <a:pt x="74015" y="70821"/>
                      <a:pt x="74043" y="70793"/>
                      <a:pt x="74071" y="70765"/>
                    </a:cubicBezTo>
                    <a:close/>
                    <a:moveTo>
                      <a:pt x="75080" y="73847"/>
                    </a:moveTo>
                    <a:cubicBezTo>
                      <a:pt x="75080" y="73847"/>
                      <a:pt x="74930" y="73897"/>
                      <a:pt x="74864" y="73897"/>
                    </a:cubicBezTo>
                    <a:cubicBezTo>
                      <a:pt x="74831" y="73897"/>
                      <a:pt x="74818" y="73884"/>
                      <a:pt x="74856" y="73847"/>
                    </a:cubicBezTo>
                    <a:close/>
                    <a:moveTo>
                      <a:pt x="39781" y="82027"/>
                    </a:moveTo>
                    <a:cubicBezTo>
                      <a:pt x="39781" y="82027"/>
                      <a:pt x="39669" y="82139"/>
                      <a:pt x="39557" y="82251"/>
                    </a:cubicBezTo>
                    <a:cubicBezTo>
                      <a:pt x="39557" y="82139"/>
                      <a:pt x="39669" y="82027"/>
                      <a:pt x="39781" y="82027"/>
                    </a:cubicBezTo>
                    <a:close/>
                    <a:moveTo>
                      <a:pt x="36531" y="85613"/>
                    </a:moveTo>
                    <a:cubicBezTo>
                      <a:pt x="36531" y="85613"/>
                      <a:pt x="36531" y="85837"/>
                      <a:pt x="36419" y="85837"/>
                    </a:cubicBezTo>
                    <a:cubicBezTo>
                      <a:pt x="36419" y="85725"/>
                      <a:pt x="36419" y="85613"/>
                      <a:pt x="36531" y="85613"/>
                    </a:cubicBezTo>
                    <a:close/>
                    <a:moveTo>
                      <a:pt x="45608" y="0"/>
                    </a:moveTo>
                    <a:lnTo>
                      <a:pt x="45608" y="0"/>
                    </a:lnTo>
                    <a:cubicBezTo>
                      <a:pt x="44787" y="456"/>
                      <a:pt x="45229" y="987"/>
                      <a:pt x="44575" y="987"/>
                    </a:cubicBezTo>
                    <a:cubicBezTo>
                      <a:pt x="44425" y="987"/>
                      <a:pt x="44219" y="959"/>
                      <a:pt x="43927" y="897"/>
                    </a:cubicBezTo>
                    <a:cubicBezTo>
                      <a:pt x="43504" y="715"/>
                      <a:pt x="43064" y="640"/>
                      <a:pt x="42621" y="640"/>
                    </a:cubicBezTo>
                    <a:cubicBezTo>
                      <a:pt x="41423" y="640"/>
                      <a:pt x="40202" y="1190"/>
                      <a:pt x="39221" y="1681"/>
                    </a:cubicBezTo>
                    <a:cubicBezTo>
                      <a:pt x="39041" y="964"/>
                      <a:pt x="38701" y="717"/>
                      <a:pt x="38266" y="717"/>
                    </a:cubicBezTo>
                    <a:cubicBezTo>
                      <a:pt x="37343" y="717"/>
                      <a:pt x="35993" y="1829"/>
                      <a:pt x="34851" y="1905"/>
                    </a:cubicBezTo>
                    <a:cubicBezTo>
                      <a:pt x="31937" y="2802"/>
                      <a:pt x="35747" y="5155"/>
                      <a:pt x="33730" y="5603"/>
                    </a:cubicBezTo>
                    <a:cubicBezTo>
                      <a:pt x="34402" y="3922"/>
                      <a:pt x="32497" y="5491"/>
                      <a:pt x="33058" y="3922"/>
                    </a:cubicBezTo>
                    <a:cubicBezTo>
                      <a:pt x="33194" y="3649"/>
                      <a:pt x="33122" y="3542"/>
                      <a:pt x="32956" y="3542"/>
                    </a:cubicBezTo>
                    <a:cubicBezTo>
                      <a:pt x="32578" y="3542"/>
                      <a:pt x="31713" y="4093"/>
                      <a:pt x="31713" y="4483"/>
                    </a:cubicBezTo>
                    <a:cubicBezTo>
                      <a:pt x="30391" y="5658"/>
                      <a:pt x="28641" y="5806"/>
                      <a:pt x="26800" y="5806"/>
                    </a:cubicBezTo>
                    <a:cubicBezTo>
                      <a:pt x="26179" y="5806"/>
                      <a:pt x="25547" y="5789"/>
                      <a:pt x="24918" y="5789"/>
                    </a:cubicBezTo>
                    <a:cubicBezTo>
                      <a:pt x="23144" y="5789"/>
                      <a:pt x="21391" y="5923"/>
                      <a:pt x="19947" y="6948"/>
                    </a:cubicBezTo>
                    <a:cubicBezTo>
                      <a:pt x="19386" y="7284"/>
                      <a:pt x="16585" y="8629"/>
                      <a:pt x="17818" y="9077"/>
                    </a:cubicBezTo>
                    <a:cubicBezTo>
                      <a:pt x="17930" y="8993"/>
                      <a:pt x="18042" y="8958"/>
                      <a:pt x="18140" y="8958"/>
                    </a:cubicBezTo>
                    <a:cubicBezTo>
                      <a:pt x="18434" y="8958"/>
                      <a:pt x="18602" y="9273"/>
                      <a:pt x="18266" y="9525"/>
                    </a:cubicBezTo>
                    <a:cubicBezTo>
                      <a:pt x="17994" y="9453"/>
                      <a:pt x="17754" y="9418"/>
                      <a:pt x="17538" y="9418"/>
                    </a:cubicBezTo>
                    <a:cubicBezTo>
                      <a:pt x="16422" y="9418"/>
                      <a:pt x="15955" y="10340"/>
                      <a:pt x="15016" y="11654"/>
                    </a:cubicBezTo>
                    <a:cubicBezTo>
                      <a:pt x="14263" y="11654"/>
                      <a:pt x="14749" y="12894"/>
                      <a:pt x="13996" y="12894"/>
                    </a:cubicBezTo>
                    <a:cubicBezTo>
                      <a:pt x="13965" y="12894"/>
                      <a:pt x="13931" y="12891"/>
                      <a:pt x="13896" y="12887"/>
                    </a:cubicBezTo>
                    <a:cubicBezTo>
                      <a:pt x="12551" y="16697"/>
                      <a:pt x="8517" y="24989"/>
                      <a:pt x="6388" y="29808"/>
                    </a:cubicBezTo>
                    <a:cubicBezTo>
                      <a:pt x="6051" y="30256"/>
                      <a:pt x="6051" y="30704"/>
                      <a:pt x="5939" y="31152"/>
                    </a:cubicBezTo>
                    <a:cubicBezTo>
                      <a:pt x="4931" y="41686"/>
                      <a:pt x="0" y="58943"/>
                      <a:pt x="7732" y="63537"/>
                    </a:cubicBezTo>
                    <a:cubicBezTo>
                      <a:pt x="8181" y="63874"/>
                      <a:pt x="7732" y="64322"/>
                      <a:pt x="7732" y="64434"/>
                    </a:cubicBezTo>
                    <a:cubicBezTo>
                      <a:pt x="7655" y="64426"/>
                      <a:pt x="7585" y="64422"/>
                      <a:pt x="7522" y="64422"/>
                    </a:cubicBezTo>
                    <a:cubicBezTo>
                      <a:pt x="5783" y="64422"/>
                      <a:pt x="9200" y="67238"/>
                      <a:pt x="10041" y="67238"/>
                    </a:cubicBezTo>
                    <a:cubicBezTo>
                      <a:pt x="10057" y="67238"/>
                      <a:pt x="10072" y="67237"/>
                      <a:pt x="10086" y="67235"/>
                    </a:cubicBezTo>
                    <a:lnTo>
                      <a:pt x="10086" y="67235"/>
                    </a:lnTo>
                    <a:cubicBezTo>
                      <a:pt x="8181" y="70597"/>
                      <a:pt x="10534" y="74743"/>
                      <a:pt x="13223" y="77545"/>
                    </a:cubicBezTo>
                    <a:cubicBezTo>
                      <a:pt x="13531" y="78084"/>
                      <a:pt x="13813" y="78292"/>
                      <a:pt x="14032" y="78292"/>
                    </a:cubicBezTo>
                    <a:cubicBezTo>
                      <a:pt x="14450" y="78292"/>
                      <a:pt x="14638" y="77534"/>
                      <a:pt x="14344" y="76872"/>
                    </a:cubicBezTo>
                    <a:lnTo>
                      <a:pt x="14344" y="76872"/>
                    </a:lnTo>
                    <a:cubicBezTo>
                      <a:pt x="14081" y="77036"/>
                      <a:pt x="13886" y="77104"/>
                      <a:pt x="13764" y="77104"/>
                    </a:cubicBezTo>
                    <a:cubicBezTo>
                      <a:pt x="13468" y="77104"/>
                      <a:pt x="13598" y="76708"/>
                      <a:pt x="14232" y="76312"/>
                    </a:cubicBezTo>
                    <a:cubicBezTo>
                      <a:pt x="14386" y="76222"/>
                      <a:pt x="14534" y="76182"/>
                      <a:pt x="14674" y="76182"/>
                    </a:cubicBezTo>
                    <a:cubicBezTo>
                      <a:pt x="15750" y="76182"/>
                      <a:pt x="16293" y="78553"/>
                      <a:pt x="14904" y="78553"/>
                    </a:cubicBezTo>
                    <a:cubicBezTo>
                      <a:pt x="13855" y="78634"/>
                      <a:pt x="15481" y="79994"/>
                      <a:pt x="16053" y="79994"/>
                    </a:cubicBezTo>
                    <a:cubicBezTo>
                      <a:pt x="16275" y="79994"/>
                      <a:pt x="16338" y="79789"/>
                      <a:pt x="16025" y="79226"/>
                    </a:cubicBezTo>
                    <a:cubicBezTo>
                      <a:pt x="15883" y="77882"/>
                      <a:pt x="17482" y="77252"/>
                      <a:pt x="18822" y="77252"/>
                    </a:cubicBezTo>
                    <a:cubicBezTo>
                      <a:pt x="19606" y="77252"/>
                      <a:pt x="20300" y="77467"/>
                      <a:pt x="20507" y="77881"/>
                    </a:cubicBezTo>
                    <a:cubicBezTo>
                      <a:pt x="20347" y="77864"/>
                      <a:pt x="20207" y="77856"/>
                      <a:pt x="20086" y="77856"/>
                    </a:cubicBezTo>
                    <a:cubicBezTo>
                      <a:pt x="17989" y="77856"/>
                      <a:pt x="21482" y="80278"/>
                      <a:pt x="23180" y="80278"/>
                    </a:cubicBezTo>
                    <a:cubicBezTo>
                      <a:pt x="23309" y="80278"/>
                      <a:pt x="23428" y="80264"/>
                      <a:pt x="23533" y="80234"/>
                    </a:cubicBezTo>
                    <a:cubicBezTo>
                      <a:pt x="23657" y="80565"/>
                      <a:pt x="23827" y="80652"/>
                      <a:pt x="24003" y="80652"/>
                    </a:cubicBezTo>
                    <a:cubicBezTo>
                      <a:pt x="24196" y="80652"/>
                      <a:pt x="24397" y="80548"/>
                      <a:pt x="24553" y="80548"/>
                    </a:cubicBezTo>
                    <a:cubicBezTo>
                      <a:pt x="24641" y="80548"/>
                      <a:pt x="24714" y="80581"/>
                      <a:pt x="24765" y="80682"/>
                    </a:cubicBezTo>
                    <a:cubicBezTo>
                      <a:pt x="24653" y="81467"/>
                      <a:pt x="25550" y="81243"/>
                      <a:pt x="25886" y="81691"/>
                    </a:cubicBezTo>
                    <a:cubicBezTo>
                      <a:pt x="27567" y="82587"/>
                      <a:pt x="27903" y="81243"/>
                      <a:pt x="28575" y="83372"/>
                    </a:cubicBezTo>
                    <a:cubicBezTo>
                      <a:pt x="29206" y="82867"/>
                      <a:pt x="29796" y="82669"/>
                      <a:pt x="30349" y="82669"/>
                    </a:cubicBezTo>
                    <a:cubicBezTo>
                      <a:pt x="32251" y="82669"/>
                      <a:pt x="33696" y="85016"/>
                      <a:pt x="34738" y="85277"/>
                    </a:cubicBezTo>
                    <a:cubicBezTo>
                      <a:pt x="35104" y="85825"/>
                      <a:pt x="35735" y="86109"/>
                      <a:pt x="36361" y="86109"/>
                    </a:cubicBezTo>
                    <a:cubicBezTo>
                      <a:pt x="36886" y="86109"/>
                      <a:pt x="37406" y="85910"/>
                      <a:pt x="37764" y="85501"/>
                    </a:cubicBezTo>
                    <a:cubicBezTo>
                      <a:pt x="37892" y="86903"/>
                      <a:pt x="38744" y="87181"/>
                      <a:pt x="39724" y="87181"/>
                    </a:cubicBezTo>
                    <a:cubicBezTo>
                      <a:pt x="40369" y="87181"/>
                      <a:pt x="41069" y="87061"/>
                      <a:pt x="41654" y="87061"/>
                    </a:cubicBezTo>
                    <a:cubicBezTo>
                      <a:pt x="41742" y="87061"/>
                      <a:pt x="41828" y="87063"/>
                      <a:pt x="41910" y="87070"/>
                    </a:cubicBezTo>
                    <a:cubicBezTo>
                      <a:pt x="42488" y="88225"/>
                      <a:pt x="44242" y="88792"/>
                      <a:pt x="45951" y="88792"/>
                    </a:cubicBezTo>
                    <a:cubicBezTo>
                      <a:pt x="47226" y="88792"/>
                      <a:pt x="48476" y="88476"/>
                      <a:pt x="49194" y="87854"/>
                    </a:cubicBezTo>
                    <a:cubicBezTo>
                      <a:pt x="49552" y="87952"/>
                      <a:pt x="49915" y="87993"/>
                      <a:pt x="50278" y="87993"/>
                    </a:cubicBezTo>
                    <a:cubicBezTo>
                      <a:pt x="52162" y="87993"/>
                      <a:pt x="54063" y="86892"/>
                      <a:pt x="55405" y="86892"/>
                    </a:cubicBezTo>
                    <a:cubicBezTo>
                      <a:pt x="55587" y="86892"/>
                      <a:pt x="55758" y="86912"/>
                      <a:pt x="55918" y="86958"/>
                    </a:cubicBezTo>
                    <a:cubicBezTo>
                      <a:pt x="55963" y="86962"/>
                      <a:pt x="56006" y="86964"/>
                      <a:pt x="56049" y="86964"/>
                    </a:cubicBezTo>
                    <a:cubicBezTo>
                      <a:pt x="56984" y="86964"/>
                      <a:pt x="57347" y="85924"/>
                      <a:pt x="57985" y="85924"/>
                    </a:cubicBezTo>
                    <a:cubicBezTo>
                      <a:pt x="58040" y="85924"/>
                      <a:pt x="58098" y="85932"/>
                      <a:pt x="58159" y="85949"/>
                    </a:cubicBezTo>
                    <a:cubicBezTo>
                      <a:pt x="58281" y="86054"/>
                      <a:pt x="58398" y="86096"/>
                      <a:pt x="58512" y="86096"/>
                    </a:cubicBezTo>
                    <a:cubicBezTo>
                      <a:pt x="58989" y="86096"/>
                      <a:pt x="59430" y="85368"/>
                      <a:pt x="60078" y="85368"/>
                    </a:cubicBezTo>
                    <a:cubicBezTo>
                      <a:pt x="60276" y="85368"/>
                      <a:pt x="60493" y="85436"/>
                      <a:pt x="60736" y="85613"/>
                    </a:cubicBezTo>
                    <a:cubicBezTo>
                      <a:pt x="60826" y="85677"/>
                      <a:pt x="60895" y="85705"/>
                      <a:pt x="60949" y="85705"/>
                    </a:cubicBezTo>
                    <a:cubicBezTo>
                      <a:pt x="61260" y="85705"/>
                      <a:pt x="61050" y="84789"/>
                      <a:pt x="61301" y="84789"/>
                    </a:cubicBezTo>
                    <a:cubicBezTo>
                      <a:pt x="61385" y="84789"/>
                      <a:pt x="61521" y="84891"/>
                      <a:pt x="61745" y="85165"/>
                    </a:cubicBezTo>
                    <a:cubicBezTo>
                      <a:pt x="61866" y="85191"/>
                      <a:pt x="61951" y="85204"/>
                      <a:pt x="62010" y="85204"/>
                    </a:cubicBezTo>
                    <a:cubicBezTo>
                      <a:pt x="62441" y="85204"/>
                      <a:pt x="61431" y="84537"/>
                      <a:pt x="62417" y="84044"/>
                    </a:cubicBezTo>
                    <a:cubicBezTo>
                      <a:pt x="64210" y="83820"/>
                      <a:pt x="67572" y="83708"/>
                      <a:pt x="69028" y="82027"/>
                    </a:cubicBezTo>
                    <a:cubicBezTo>
                      <a:pt x="69028" y="82228"/>
                      <a:pt x="69210" y="82339"/>
                      <a:pt x="69419" y="82339"/>
                    </a:cubicBezTo>
                    <a:cubicBezTo>
                      <a:pt x="69676" y="82339"/>
                      <a:pt x="69975" y="82173"/>
                      <a:pt x="70037" y="81803"/>
                    </a:cubicBezTo>
                    <a:cubicBezTo>
                      <a:pt x="70709" y="81355"/>
                      <a:pt x="72166" y="81915"/>
                      <a:pt x="73063" y="80682"/>
                    </a:cubicBezTo>
                    <a:cubicBezTo>
                      <a:pt x="73399" y="79898"/>
                      <a:pt x="75304" y="78665"/>
                      <a:pt x="74743" y="76536"/>
                    </a:cubicBezTo>
                    <a:cubicBezTo>
                      <a:pt x="76200" y="75303"/>
                      <a:pt x="77433" y="73847"/>
                      <a:pt x="78441" y="72278"/>
                    </a:cubicBezTo>
                    <a:cubicBezTo>
                      <a:pt x="80683" y="70709"/>
                      <a:pt x="82476" y="68468"/>
                      <a:pt x="83372" y="65779"/>
                    </a:cubicBezTo>
                    <a:cubicBezTo>
                      <a:pt x="84156" y="65106"/>
                      <a:pt x="84268" y="63537"/>
                      <a:pt x="84941" y="62753"/>
                    </a:cubicBezTo>
                    <a:cubicBezTo>
                      <a:pt x="85097" y="62812"/>
                      <a:pt x="85212" y="62836"/>
                      <a:pt x="85294" y="62836"/>
                    </a:cubicBezTo>
                    <a:cubicBezTo>
                      <a:pt x="85681" y="62836"/>
                      <a:pt x="85311" y="62285"/>
                      <a:pt x="84941" y="62193"/>
                    </a:cubicBezTo>
                    <a:cubicBezTo>
                      <a:pt x="86398" y="61184"/>
                      <a:pt x="86286" y="60064"/>
                      <a:pt x="86622" y="58271"/>
                    </a:cubicBezTo>
                    <a:cubicBezTo>
                      <a:pt x="86958" y="55693"/>
                      <a:pt x="86173" y="54461"/>
                      <a:pt x="86286" y="52668"/>
                    </a:cubicBezTo>
                    <a:cubicBezTo>
                      <a:pt x="86622" y="51771"/>
                      <a:pt x="87518" y="49642"/>
                      <a:pt x="86622" y="49082"/>
                    </a:cubicBezTo>
                    <a:cubicBezTo>
                      <a:pt x="87182" y="48409"/>
                      <a:pt x="88191" y="46617"/>
                      <a:pt x="87182" y="45944"/>
                    </a:cubicBezTo>
                    <a:cubicBezTo>
                      <a:pt x="85925" y="45557"/>
                      <a:pt x="87505" y="43168"/>
                      <a:pt x="86234" y="43168"/>
                    </a:cubicBezTo>
                    <a:cubicBezTo>
                      <a:pt x="86032" y="43168"/>
                      <a:pt x="85758" y="43229"/>
                      <a:pt x="85389" y="43367"/>
                    </a:cubicBezTo>
                    <a:cubicBezTo>
                      <a:pt x="85389" y="42470"/>
                      <a:pt x="86846" y="42022"/>
                      <a:pt x="85837" y="40789"/>
                    </a:cubicBezTo>
                    <a:cubicBezTo>
                      <a:pt x="85277" y="40341"/>
                      <a:pt x="86510" y="40005"/>
                      <a:pt x="85613" y="39557"/>
                    </a:cubicBezTo>
                    <a:lnTo>
                      <a:pt x="85613" y="39557"/>
                    </a:lnTo>
                    <a:cubicBezTo>
                      <a:pt x="84829" y="39669"/>
                      <a:pt x="85837" y="40789"/>
                      <a:pt x="84941" y="40902"/>
                    </a:cubicBezTo>
                    <a:cubicBezTo>
                      <a:pt x="83596" y="40005"/>
                      <a:pt x="85501" y="39109"/>
                      <a:pt x="85389" y="38436"/>
                    </a:cubicBezTo>
                    <a:cubicBezTo>
                      <a:pt x="85389" y="38085"/>
                      <a:pt x="85298" y="37979"/>
                      <a:pt x="85174" y="37979"/>
                    </a:cubicBezTo>
                    <a:cubicBezTo>
                      <a:pt x="84982" y="37979"/>
                      <a:pt x="84713" y="38237"/>
                      <a:pt x="84592" y="38237"/>
                    </a:cubicBezTo>
                    <a:cubicBezTo>
                      <a:pt x="84493" y="38237"/>
                      <a:pt x="84493" y="38063"/>
                      <a:pt x="84717" y="37428"/>
                    </a:cubicBezTo>
                    <a:cubicBezTo>
                      <a:pt x="84941" y="36083"/>
                      <a:pt x="84605" y="34738"/>
                      <a:pt x="83596" y="33730"/>
                    </a:cubicBezTo>
                    <a:cubicBezTo>
                      <a:pt x="85277" y="33057"/>
                      <a:pt x="81019" y="30704"/>
                      <a:pt x="83372" y="30480"/>
                    </a:cubicBezTo>
                    <a:cubicBezTo>
                      <a:pt x="83484" y="29920"/>
                      <a:pt x="81019" y="29135"/>
                      <a:pt x="82924" y="28351"/>
                    </a:cubicBezTo>
                    <a:cubicBezTo>
                      <a:pt x="82924" y="27342"/>
                      <a:pt x="82588" y="26446"/>
                      <a:pt x="81915" y="25774"/>
                    </a:cubicBezTo>
                    <a:lnTo>
                      <a:pt x="81915" y="25774"/>
                    </a:lnTo>
                    <a:cubicBezTo>
                      <a:pt x="82046" y="25861"/>
                      <a:pt x="82148" y="25899"/>
                      <a:pt x="82227" y="25899"/>
                    </a:cubicBezTo>
                    <a:cubicBezTo>
                      <a:pt x="82753" y="25899"/>
                      <a:pt x="82193" y="24176"/>
                      <a:pt x="81803" y="23981"/>
                    </a:cubicBezTo>
                    <a:cubicBezTo>
                      <a:pt x="81534" y="24192"/>
                      <a:pt x="81328" y="24278"/>
                      <a:pt x="81163" y="24278"/>
                    </a:cubicBezTo>
                    <a:cubicBezTo>
                      <a:pt x="80434" y="24278"/>
                      <a:pt x="80522" y="22590"/>
                      <a:pt x="79615" y="22590"/>
                    </a:cubicBezTo>
                    <a:cubicBezTo>
                      <a:pt x="79532" y="22590"/>
                      <a:pt x="79440" y="22605"/>
                      <a:pt x="79338" y="22636"/>
                    </a:cubicBezTo>
                    <a:cubicBezTo>
                      <a:pt x="79338" y="21934"/>
                      <a:pt x="80683" y="19619"/>
                      <a:pt x="79764" y="19619"/>
                    </a:cubicBezTo>
                    <a:cubicBezTo>
                      <a:pt x="79655" y="19619"/>
                      <a:pt x="79515" y="19652"/>
                      <a:pt x="79338" y="19723"/>
                    </a:cubicBezTo>
                    <a:cubicBezTo>
                      <a:pt x="80571" y="18154"/>
                      <a:pt x="77433" y="18826"/>
                      <a:pt x="78329" y="17145"/>
                    </a:cubicBezTo>
                    <a:cubicBezTo>
                      <a:pt x="78553" y="15576"/>
                      <a:pt x="75864" y="16025"/>
                      <a:pt x="76088" y="15128"/>
                    </a:cubicBezTo>
                    <a:cubicBezTo>
                      <a:pt x="76985" y="14904"/>
                      <a:pt x="75528" y="14680"/>
                      <a:pt x="75640" y="14120"/>
                    </a:cubicBezTo>
                    <a:cubicBezTo>
                      <a:pt x="73119" y="11270"/>
                      <a:pt x="67170" y="6492"/>
                      <a:pt x="63555" y="6492"/>
                    </a:cubicBezTo>
                    <a:cubicBezTo>
                      <a:pt x="63473" y="6492"/>
                      <a:pt x="63393" y="6495"/>
                      <a:pt x="63313" y="6500"/>
                    </a:cubicBezTo>
                    <a:cubicBezTo>
                      <a:pt x="61134" y="5566"/>
                      <a:pt x="57128" y="2517"/>
                      <a:pt x="54412" y="2517"/>
                    </a:cubicBezTo>
                    <a:cubicBezTo>
                      <a:pt x="54195" y="2517"/>
                      <a:pt x="53987" y="2536"/>
                      <a:pt x="53788" y="2578"/>
                    </a:cubicBezTo>
                    <a:cubicBezTo>
                      <a:pt x="53059" y="1994"/>
                      <a:pt x="50570" y="650"/>
                      <a:pt x="49047" y="650"/>
                    </a:cubicBezTo>
                    <a:cubicBezTo>
                      <a:pt x="48232" y="650"/>
                      <a:pt x="47693" y="1035"/>
                      <a:pt x="47849" y="2129"/>
                    </a:cubicBezTo>
                    <a:cubicBezTo>
                      <a:pt x="47976" y="2090"/>
                      <a:pt x="48090" y="2073"/>
                      <a:pt x="48191" y="2073"/>
                    </a:cubicBezTo>
                    <a:cubicBezTo>
                      <a:pt x="49262" y="2073"/>
                      <a:pt x="49004" y="4044"/>
                      <a:pt x="48186" y="4146"/>
                    </a:cubicBezTo>
                    <a:cubicBezTo>
                      <a:pt x="44936" y="3362"/>
                      <a:pt x="47065" y="2129"/>
                      <a:pt x="456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6" name="Google Shape;1376;p10"/>
              <p:cNvSpPr/>
              <p:nvPr/>
            </p:nvSpPr>
            <p:spPr>
              <a:xfrm>
                <a:off x="3505296" y="2083727"/>
                <a:ext cx="57558" cy="22463"/>
              </a:xfrm>
              <a:custGeom>
                <a:avLst/>
                <a:gdLst/>
                <a:ahLst/>
                <a:cxnLst/>
                <a:rect l="l" t="t" r="r" b="b"/>
                <a:pathLst>
                  <a:path w="3062" h="1195" extrusionOk="0">
                    <a:moveTo>
                      <a:pt x="1101" y="0"/>
                    </a:moveTo>
                    <a:cubicBezTo>
                      <a:pt x="419" y="0"/>
                      <a:pt x="0" y="481"/>
                      <a:pt x="586" y="481"/>
                    </a:cubicBezTo>
                    <a:cubicBezTo>
                      <a:pt x="694" y="481"/>
                      <a:pt x="837" y="465"/>
                      <a:pt x="1018" y="426"/>
                    </a:cubicBezTo>
                    <a:cubicBezTo>
                      <a:pt x="1018" y="999"/>
                      <a:pt x="1317" y="1194"/>
                      <a:pt x="1650" y="1194"/>
                    </a:cubicBezTo>
                    <a:cubicBezTo>
                      <a:pt x="2293" y="1194"/>
                      <a:pt x="3061" y="462"/>
                      <a:pt x="2027" y="314"/>
                    </a:cubicBezTo>
                    <a:cubicBezTo>
                      <a:pt x="1708" y="82"/>
                      <a:pt x="1382" y="0"/>
                      <a:pt x="1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7" name="Google Shape;1377;p10"/>
              <p:cNvSpPr/>
              <p:nvPr/>
            </p:nvSpPr>
            <p:spPr>
              <a:xfrm>
                <a:off x="3561311" y="2093840"/>
                <a:ext cx="43178" cy="12500"/>
              </a:xfrm>
              <a:custGeom>
                <a:avLst/>
                <a:gdLst/>
                <a:ahLst/>
                <a:cxnLst/>
                <a:rect l="l" t="t" r="r" b="b"/>
                <a:pathLst>
                  <a:path w="2297" h="665" extrusionOk="0">
                    <a:moveTo>
                      <a:pt x="1064" y="0"/>
                    </a:moveTo>
                    <a:lnTo>
                      <a:pt x="1064" y="0"/>
                    </a:lnTo>
                    <a:cubicBezTo>
                      <a:pt x="0" y="152"/>
                      <a:pt x="688" y="665"/>
                      <a:pt x="1416" y="665"/>
                    </a:cubicBezTo>
                    <a:cubicBezTo>
                      <a:pt x="1761" y="665"/>
                      <a:pt x="2116" y="549"/>
                      <a:pt x="2296" y="224"/>
                    </a:cubicBezTo>
                    <a:lnTo>
                      <a:pt x="2296" y="224"/>
                    </a:lnTo>
                    <a:cubicBezTo>
                      <a:pt x="2176" y="254"/>
                      <a:pt x="2056" y="268"/>
                      <a:pt x="1938" y="268"/>
                    </a:cubicBezTo>
                    <a:cubicBezTo>
                      <a:pt x="1616" y="268"/>
                      <a:pt x="1310" y="164"/>
                      <a:pt x="10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8" name="Google Shape;1378;p10"/>
              <p:cNvSpPr/>
              <p:nvPr/>
            </p:nvSpPr>
            <p:spPr>
              <a:xfrm>
                <a:off x="3442269" y="2061058"/>
                <a:ext cx="25301" cy="9793"/>
              </a:xfrm>
              <a:custGeom>
                <a:avLst/>
                <a:gdLst/>
                <a:ahLst/>
                <a:cxnLst/>
                <a:rect l="l" t="t" r="r" b="b"/>
                <a:pathLst>
                  <a:path w="1346" h="521" extrusionOk="0">
                    <a:moveTo>
                      <a:pt x="499" y="1"/>
                    </a:moveTo>
                    <a:cubicBezTo>
                      <a:pt x="374" y="1"/>
                      <a:pt x="225" y="26"/>
                      <a:pt x="1" y="63"/>
                    </a:cubicBezTo>
                    <a:cubicBezTo>
                      <a:pt x="334" y="230"/>
                      <a:pt x="605" y="520"/>
                      <a:pt x="953" y="520"/>
                    </a:cubicBezTo>
                    <a:cubicBezTo>
                      <a:pt x="1073" y="520"/>
                      <a:pt x="1202" y="486"/>
                      <a:pt x="1346" y="399"/>
                    </a:cubicBezTo>
                    <a:cubicBezTo>
                      <a:pt x="897" y="101"/>
                      <a:pt x="748" y="1"/>
                      <a:pt x="4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9" name="Google Shape;1379;p10"/>
              <p:cNvSpPr/>
              <p:nvPr/>
            </p:nvSpPr>
            <p:spPr>
              <a:xfrm>
                <a:off x="3490728" y="2076847"/>
                <a:ext cx="15771" cy="15376"/>
              </a:xfrm>
              <a:custGeom>
                <a:avLst/>
                <a:gdLst/>
                <a:ahLst/>
                <a:cxnLst/>
                <a:rect l="l" t="t" r="r" b="b"/>
                <a:pathLst>
                  <a:path w="839" h="818" extrusionOk="0">
                    <a:moveTo>
                      <a:pt x="312" y="1"/>
                    </a:moveTo>
                    <a:cubicBezTo>
                      <a:pt x="285" y="1"/>
                      <a:pt x="256" y="3"/>
                      <a:pt x="224" y="8"/>
                    </a:cubicBezTo>
                    <a:cubicBezTo>
                      <a:pt x="0" y="120"/>
                      <a:pt x="112" y="456"/>
                      <a:pt x="0" y="680"/>
                    </a:cubicBezTo>
                    <a:cubicBezTo>
                      <a:pt x="59" y="777"/>
                      <a:pt x="127" y="817"/>
                      <a:pt x="196" y="817"/>
                    </a:cubicBezTo>
                    <a:cubicBezTo>
                      <a:pt x="510" y="817"/>
                      <a:pt x="839"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0" name="Google Shape;1380;p10"/>
              <p:cNvSpPr/>
              <p:nvPr/>
            </p:nvSpPr>
            <p:spPr>
              <a:xfrm>
                <a:off x="3436611" y="2008200"/>
                <a:ext cx="9887" cy="5301"/>
              </a:xfrm>
              <a:custGeom>
                <a:avLst/>
                <a:gdLst/>
                <a:ahLst/>
                <a:cxnLst/>
                <a:rect l="l" t="t" r="r" b="b"/>
                <a:pathLst>
                  <a:path w="526" h="282" extrusionOk="0">
                    <a:moveTo>
                      <a:pt x="292" y="0"/>
                    </a:moveTo>
                    <a:cubicBezTo>
                      <a:pt x="209" y="0"/>
                      <a:pt x="124" y="27"/>
                      <a:pt x="78" y="74"/>
                    </a:cubicBezTo>
                    <a:cubicBezTo>
                      <a:pt x="0" y="151"/>
                      <a:pt x="190" y="282"/>
                      <a:pt x="351" y="282"/>
                    </a:cubicBezTo>
                    <a:cubicBezTo>
                      <a:pt x="424" y="282"/>
                      <a:pt x="491" y="255"/>
                      <a:pt x="526" y="186"/>
                    </a:cubicBezTo>
                    <a:cubicBezTo>
                      <a:pt x="526" y="55"/>
                      <a:pt x="411"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1" name="Google Shape;1381;p10"/>
              <p:cNvSpPr/>
              <p:nvPr/>
            </p:nvSpPr>
            <p:spPr>
              <a:xfrm>
                <a:off x="4663970" y="1126123"/>
                <a:ext cx="4248" cy="4812"/>
              </a:xfrm>
              <a:custGeom>
                <a:avLst/>
                <a:gdLst/>
                <a:ahLst/>
                <a:cxnLst/>
                <a:rect l="l" t="t" r="r" b="b"/>
                <a:pathLst>
                  <a:path w="226" h="256" extrusionOk="0">
                    <a:moveTo>
                      <a:pt x="179" y="1"/>
                    </a:moveTo>
                    <a:cubicBezTo>
                      <a:pt x="113" y="1"/>
                      <a:pt x="1" y="80"/>
                      <a:pt x="1" y="159"/>
                    </a:cubicBezTo>
                    <a:cubicBezTo>
                      <a:pt x="1" y="229"/>
                      <a:pt x="23" y="255"/>
                      <a:pt x="52" y="255"/>
                    </a:cubicBezTo>
                    <a:cubicBezTo>
                      <a:pt x="118" y="255"/>
                      <a:pt x="225" y="125"/>
                      <a:pt x="225" y="47"/>
                    </a:cubicBezTo>
                    <a:cubicBezTo>
                      <a:pt x="225" y="14"/>
                      <a:pt x="206" y="1"/>
                      <a:pt x="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2" name="Google Shape;1382;p10"/>
              <p:cNvSpPr/>
              <p:nvPr/>
            </p:nvSpPr>
            <p:spPr>
              <a:xfrm>
                <a:off x="3374862" y="2009929"/>
                <a:ext cx="6354" cy="5978"/>
              </a:xfrm>
              <a:custGeom>
                <a:avLst/>
                <a:gdLst/>
                <a:ahLst/>
                <a:cxnLst/>
                <a:rect l="l" t="t" r="r" b="b"/>
                <a:pathLst>
                  <a:path w="338" h="318" extrusionOk="0">
                    <a:moveTo>
                      <a:pt x="179" y="1"/>
                    </a:moveTo>
                    <a:cubicBezTo>
                      <a:pt x="113" y="1"/>
                      <a:pt x="1" y="159"/>
                      <a:pt x="1" y="318"/>
                    </a:cubicBezTo>
                    <a:cubicBezTo>
                      <a:pt x="113" y="318"/>
                      <a:pt x="337" y="318"/>
                      <a:pt x="225" y="94"/>
                    </a:cubicBezTo>
                    <a:cubicBezTo>
                      <a:pt x="225" y="28"/>
                      <a:pt x="206" y="1"/>
                      <a:pt x="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3" name="Google Shape;1383;p10"/>
              <p:cNvSpPr/>
              <p:nvPr/>
            </p:nvSpPr>
            <p:spPr>
              <a:xfrm>
                <a:off x="3829847" y="558278"/>
                <a:ext cx="5470" cy="3515"/>
              </a:xfrm>
              <a:custGeom>
                <a:avLst/>
                <a:gdLst/>
                <a:ahLst/>
                <a:cxnLst/>
                <a:rect l="l" t="t" r="r" b="b"/>
                <a:pathLst>
                  <a:path w="291" h="187" extrusionOk="0">
                    <a:moveTo>
                      <a:pt x="225" y="1"/>
                    </a:moveTo>
                    <a:cubicBezTo>
                      <a:pt x="225" y="1"/>
                      <a:pt x="1" y="1"/>
                      <a:pt x="1" y="113"/>
                    </a:cubicBezTo>
                    <a:cubicBezTo>
                      <a:pt x="1" y="159"/>
                      <a:pt x="58" y="186"/>
                      <a:pt x="118" y="186"/>
                    </a:cubicBezTo>
                    <a:cubicBezTo>
                      <a:pt x="202" y="186"/>
                      <a:pt x="290" y="132"/>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4" name="Google Shape;1384;p10"/>
              <p:cNvSpPr/>
              <p:nvPr/>
            </p:nvSpPr>
            <p:spPr>
              <a:xfrm>
                <a:off x="4735587" y="1459811"/>
                <a:ext cx="2124" cy="1598"/>
              </a:xfrm>
              <a:custGeom>
                <a:avLst/>
                <a:gdLst/>
                <a:ahLst/>
                <a:cxnLst/>
                <a:rect l="l" t="t" r="r" b="b"/>
                <a:pathLst>
                  <a:path w="113" h="85" extrusionOk="0">
                    <a:moveTo>
                      <a:pt x="1" y="1"/>
                    </a:moveTo>
                    <a:cubicBezTo>
                      <a:pt x="57" y="57"/>
                      <a:pt x="85" y="85"/>
                      <a:pt x="99" y="85"/>
                    </a:cubicBezTo>
                    <a:cubicBezTo>
                      <a:pt x="113" y="85"/>
                      <a:pt x="113" y="57"/>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85" name="Google Shape;1385;p10"/>
            <p:cNvGrpSpPr/>
            <p:nvPr/>
          </p:nvGrpSpPr>
          <p:grpSpPr>
            <a:xfrm rot="10800000">
              <a:off x="3282669" y="805431"/>
              <a:ext cx="1085645" cy="1233341"/>
              <a:chOff x="3374862" y="558278"/>
              <a:chExt cx="1362849" cy="1548062"/>
            </a:xfrm>
          </p:grpSpPr>
          <p:sp>
            <p:nvSpPr>
              <p:cNvPr id="1386" name="Google Shape;1386;p10"/>
              <p:cNvSpPr/>
              <p:nvPr/>
            </p:nvSpPr>
            <p:spPr>
              <a:xfrm>
                <a:off x="3505296" y="2083727"/>
                <a:ext cx="57558" cy="22463"/>
              </a:xfrm>
              <a:custGeom>
                <a:avLst/>
                <a:gdLst/>
                <a:ahLst/>
                <a:cxnLst/>
                <a:rect l="l" t="t" r="r" b="b"/>
                <a:pathLst>
                  <a:path w="3062" h="1195" extrusionOk="0">
                    <a:moveTo>
                      <a:pt x="1101" y="0"/>
                    </a:moveTo>
                    <a:cubicBezTo>
                      <a:pt x="419" y="0"/>
                      <a:pt x="0" y="481"/>
                      <a:pt x="586" y="481"/>
                    </a:cubicBezTo>
                    <a:cubicBezTo>
                      <a:pt x="694" y="481"/>
                      <a:pt x="837" y="465"/>
                      <a:pt x="1018" y="426"/>
                    </a:cubicBezTo>
                    <a:cubicBezTo>
                      <a:pt x="1018" y="999"/>
                      <a:pt x="1317" y="1194"/>
                      <a:pt x="1650" y="1194"/>
                    </a:cubicBezTo>
                    <a:cubicBezTo>
                      <a:pt x="2293" y="1194"/>
                      <a:pt x="3061" y="462"/>
                      <a:pt x="2027" y="314"/>
                    </a:cubicBezTo>
                    <a:cubicBezTo>
                      <a:pt x="1708" y="82"/>
                      <a:pt x="1382" y="0"/>
                      <a:pt x="1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7" name="Google Shape;1387;p10"/>
              <p:cNvSpPr/>
              <p:nvPr/>
            </p:nvSpPr>
            <p:spPr>
              <a:xfrm>
                <a:off x="3561311" y="2093840"/>
                <a:ext cx="43178" cy="12500"/>
              </a:xfrm>
              <a:custGeom>
                <a:avLst/>
                <a:gdLst/>
                <a:ahLst/>
                <a:cxnLst/>
                <a:rect l="l" t="t" r="r" b="b"/>
                <a:pathLst>
                  <a:path w="2297" h="665" extrusionOk="0">
                    <a:moveTo>
                      <a:pt x="1064" y="0"/>
                    </a:moveTo>
                    <a:lnTo>
                      <a:pt x="1064" y="0"/>
                    </a:lnTo>
                    <a:cubicBezTo>
                      <a:pt x="0" y="152"/>
                      <a:pt x="688" y="665"/>
                      <a:pt x="1416" y="665"/>
                    </a:cubicBezTo>
                    <a:cubicBezTo>
                      <a:pt x="1761" y="665"/>
                      <a:pt x="2116" y="549"/>
                      <a:pt x="2296" y="224"/>
                    </a:cubicBezTo>
                    <a:lnTo>
                      <a:pt x="2296" y="224"/>
                    </a:lnTo>
                    <a:cubicBezTo>
                      <a:pt x="2176" y="254"/>
                      <a:pt x="2056" y="268"/>
                      <a:pt x="1938" y="268"/>
                    </a:cubicBezTo>
                    <a:cubicBezTo>
                      <a:pt x="1616" y="268"/>
                      <a:pt x="1310" y="164"/>
                      <a:pt x="10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8" name="Google Shape;1388;p10"/>
              <p:cNvSpPr/>
              <p:nvPr/>
            </p:nvSpPr>
            <p:spPr>
              <a:xfrm>
                <a:off x="3442269" y="2061058"/>
                <a:ext cx="25301" cy="9793"/>
              </a:xfrm>
              <a:custGeom>
                <a:avLst/>
                <a:gdLst/>
                <a:ahLst/>
                <a:cxnLst/>
                <a:rect l="l" t="t" r="r" b="b"/>
                <a:pathLst>
                  <a:path w="1346" h="521" extrusionOk="0">
                    <a:moveTo>
                      <a:pt x="499" y="1"/>
                    </a:moveTo>
                    <a:cubicBezTo>
                      <a:pt x="374" y="1"/>
                      <a:pt x="225" y="26"/>
                      <a:pt x="1" y="63"/>
                    </a:cubicBezTo>
                    <a:cubicBezTo>
                      <a:pt x="334" y="230"/>
                      <a:pt x="605" y="520"/>
                      <a:pt x="953" y="520"/>
                    </a:cubicBezTo>
                    <a:cubicBezTo>
                      <a:pt x="1073" y="520"/>
                      <a:pt x="1202" y="486"/>
                      <a:pt x="1346" y="399"/>
                    </a:cubicBezTo>
                    <a:cubicBezTo>
                      <a:pt x="897" y="101"/>
                      <a:pt x="748" y="1"/>
                      <a:pt x="4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9" name="Google Shape;1389;p10"/>
              <p:cNvSpPr/>
              <p:nvPr/>
            </p:nvSpPr>
            <p:spPr>
              <a:xfrm>
                <a:off x="3490728" y="2076847"/>
                <a:ext cx="15771" cy="15376"/>
              </a:xfrm>
              <a:custGeom>
                <a:avLst/>
                <a:gdLst/>
                <a:ahLst/>
                <a:cxnLst/>
                <a:rect l="l" t="t" r="r" b="b"/>
                <a:pathLst>
                  <a:path w="839" h="818" extrusionOk="0">
                    <a:moveTo>
                      <a:pt x="312" y="1"/>
                    </a:moveTo>
                    <a:cubicBezTo>
                      <a:pt x="285" y="1"/>
                      <a:pt x="256" y="3"/>
                      <a:pt x="224" y="8"/>
                    </a:cubicBezTo>
                    <a:cubicBezTo>
                      <a:pt x="0" y="120"/>
                      <a:pt x="112" y="456"/>
                      <a:pt x="0" y="680"/>
                    </a:cubicBezTo>
                    <a:cubicBezTo>
                      <a:pt x="59" y="777"/>
                      <a:pt x="127" y="817"/>
                      <a:pt x="196" y="817"/>
                    </a:cubicBezTo>
                    <a:cubicBezTo>
                      <a:pt x="510" y="817"/>
                      <a:pt x="839"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0" name="Google Shape;1390;p10"/>
              <p:cNvSpPr/>
              <p:nvPr/>
            </p:nvSpPr>
            <p:spPr>
              <a:xfrm>
                <a:off x="3436611" y="2008200"/>
                <a:ext cx="9887" cy="5301"/>
              </a:xfrm>
              <a:custGeom>
                <a:avLst/>
                <a:gdLst/>
                <a:ahLst/>
                <a:cxnLst/>
                <a:rect l="l" t="t" r="r" b="b"/>
                <a:pathLst>
                  <a:path w="526" h="282" extrusionOk="0">
                    <a:moveTo>
                      <a:pt x="292" y="0"/>
                    </a:moveTo>
                    <a:cubicBezTo>
                      <a:pt x="209" y="0"/>
                      <a:pt x="124" y="27"/>
                      <a:pt x="78" y="74"/>
                    </a:cubicBezTo>
                    <a:cubicBezTo>
                      <a:pt x="0" y="151"/>
                      <a:pt x="190" y="282"/>
                      <a:pt x="351" y="282"/>
                    </a:cubicBezTo>
                    <a:cubicBezTo>
                      <a:pt x="424" y="282"/>
                      <a:pt x="491" y="255"/>
                      <a:pt x="526" y="186"/>
                    </a:cubicBezTo>
                    <a:cubicBezTo>
                      <a:pt x="526" y="55"/>
                      <a:pt x="411"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1" name="Google Shape;1391;p10"/>
              <p:cNvSpPr/>
              <p:nvPr/>
            </p:nvSpPr>
            <p:spPr>
              <a:xfrm>
                <a:off x="4663970" y="1126123"/>
                <a:ext cx="4248" cy="4812"/>
              </a:xfrm>
              <a:custGeom>
                <a:avLst/>
                <a:gdLst/>
                <a:ahLst/>
                <a:cxnLst/>
                <a:rect l="l" t="t" r="r" b="b"/>
                <a:pathLst>
                  <a:path w="226" h="256" extrusionOk="0">
                    <a:moveTo>
                      <a:pt x="179" y="1"/>
                    </a:moveTo>
                    <a:cubicBezTo>
                      <a:pt x="113" y="1"/>
                      <a:pt x="1" y="80"/>
                      <a:pt x="1" y="159"/>
                    </a:cubicBezTo>
                    <a:cubicBezTo>
                      <a:pt x="1" y="229"/>
                      <a:pt x="23" y="255"/>
                      <a:pt x="52" y="255"/>
                    </a:cubicBezTo>
                    <a:cubicBezTo>
                      <a:pt x="118" y="255"/>
                      <a:pt x="225" y="125"/>
                      <a:pt x="225" y="47"/>
                    </a:cubicBezTo>
                    <a:cubicBezTo>
                      <a:pt x="225" y="14"/>
                      <a:pt x="206" y="1"/>
                      <a:pt x="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2" name="Google Shape;1392;p10"/>
              <p:cNvSpPr/>
              <p:nvPr/>
            </p:nvSpPr>
            <p:spPr>
              <a:xfrm>
                <a:off x="3374862" y="2009929"/>
                <a:ext cx="6354" cy="5978"/>
              </a:xfrm>
              <a:custGeom>
                <a:avLst/>
                <a:gdLst/>
                <a:ahLst/>
                <a:cxnLst/>
                <a:rect l="l" t="t" r="r" b="b"/>
                <a:pathLst>
                  <a:path w="338" h="318" extrusionOk="0">
                    <a:moveTo>
                      <a:pt x="179" y="1"/>
                    </a:moveTo>
                    <a:cubicBezTo>
                      <a:pt x="113" y="1"/>
                      <a:pt x="1" y="159"/>
                      <a:pt x="1" y="318"/>
                    </a:cubicBezTo>
                    <a:cubicBezTo>
                      <a:pt x="113" y="318"/>
                      <a:pt x="337" y="318"/>
                      <a:pt x="225" y="94"/>
                    </a:cubicBezTo>
                    <a:cubicBezTo>
                      <a:pt x="225" y="28"/>
                      <a:pt x="206" y="1"/>
                      <a:pt x="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3" name="Google Shape;1393;p10"/>
              <p:cNvSpPr/>
              <p:nvPr/>
            </p:nvSpPr>
            <p:spPr>
              <a:xfrm>
                <a:off x="3829847" y="558278"/>
                <a:ext cx="5470" cy="3515"/>
              </a:xfrm>
              <a:custGeom>
                <a:avLst/>
                <a:gdLst/>
                <a:ahLst/>
                <a:cxnLst/>
                <a:rect l="l" t="t" r="r" b="b"/>
                <a:pathLst>
                  <a:path w="291" h="187" extrusionOk="0">
                    <a:moveTo>
                      <a:pt x="225" y="1"/>
                    </a:moveTo>
                    <a:cubicBezTo>
                      <a:pt x="225" y="1"/>
                      <a:pt x="1" y="1"/>
                      <a:pt x="1" y="113"/>
                    </a:cubicBezTo>
                    <a:cubicBezTo>
                      <a:pt x="1" y="159"/>
                      <a:pt x="58" y="186"/>
                      <a:pt x="118" y="186"/>
                    </a:cubicBezTo>
                    <a:cubicBezTo>
                      <a:pt x="202" y="186"/>
                      <a:pt x="290" y="132"/>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4" name="Google Shape;1394;p10"/>
              <p:cNvSpPr/>
              <p:nvPr/>
            </p:nvSpPr>
            <p:spPr>
              <a:xfrm>
                <a:off x="4735587" y="1459811"/>
                <a:ext cx="2124" cy="1598"/>
              </a:xfrm>
              <a:custGeom>
                <a:avLst/>
                <a:gdLst/>
                <a:ahLst/>
                <a:cxnLst/>
                <a:rect l="l" t="t" r="r" b="b"/>
                <a:pathLst>
                  <a:path w="113" h="85" extrusionOk="0">
                    <a:moveTo>
                      <a:pt x="1" y="1"/>
                    </a:moveTo>
                    <a:cubicBezTo>
                      <a:pt x="57" y="57"/>
                      <a:pt x="85" y="85"/>
                      <a:pt x="99" y="85"/>
                    </a:cubicBezTo>
                    <a:cubicBezTo>
                      <a:pt x="113" y="85"/>
                      <a:pt x="113" y="57"/>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395" name="Google Shape;1395;p10"/>
          <p:cNvGrpSpPr/>
          <p:nvPr/>
        </p:nvGrpSpPr>
        <p:grpSpPr>
          <a:xfrm>
            <a:off x="815116" y="431690"/>
            <a:ext cx="4394180" cy="3665737"/>
            <a:chOff x="612853" y="323767"/>
            <a:chExt cx="3303808" cy="2749303"/>
          </a:xfrm>
        </p:grpSpPr>
        <p:grpSp>
          <p:nvGrpSpPr>
            <p:cNvPr id="1396" name="Google Shape;1396;p10"/>
            <p:cNvGrpSpPr/>
            <p:nvPr/>
          </p:nvGrpSpPr>
          <p:grpSpPr>
            <a:xfrm>
              <a:off x="612853" y="2691369"/>
              <a:ext cx="424423" cy="381701"/>
              <a:chOff x="882850" y="2647922"/>
              <a:chExt cx="1064250" cy="957125"/>
            </a:xfrm>
          </p:grpSpPr>
          <p:grpSp>
            <p:nvGrpSpPr>
              <p:cNvPr id="1397" name="Google Shape;1397;p10"/>
              <p:cNvGrpSpPr/>
              <p:nvPr/>
            </p:nvGrpSpPr>
            <p:grpSpPr>
              <a:xfrm>
                <a:off x="882850" y="2647922"/>
                <a:ext cx="1064250" cy="957125"/>
                <a:chOff x="6069100" y="3009725"/>
                <a:chExt cx="1064250" cy="957125"/>
              </a:xfrm>
            </p:grpSpPr>
            <p:sp>
              <p:nvSpPr>
                <p:cNvPr id="1398" name="Google Shape;1398;p10"/>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9" name="Google Shape;1399;p10"/>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00" name="Google Shape;1400;p10"/>
              <p:cNvGrpSpPr/>
              <p:nvPr/>
            </p:nvGrpSpPr>
            <p:grpSpPr>
              <a:xfrm rot="10800000">
                <a:off x="1008698" y="2761102"/>
                <a:ext cx="812555" cy="730765"/>
                <a:chOff x="6069100" y="3009725"/>
                <a:chExt cx="1064250" cy="957125"/>
              </a:xfrm>
            </p:grpSpPr>
            <p:sp>
              <p:nvSpPr>
                <p:cNvPr id="1401" name="Google Shape;1401;p10"/>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2" name="Google Shape;1402;p10"/>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403" name="Google Shape;1403;p10"/>
            <p:cNvGrpSpPr/>
            <p:nvPr/>
          </p:nvGrpSpPr>
          <p:grpSpPr>
            <a:xfrm flipH="1">
              <a:off x="3492315" y="323767"/>
              <a:ext cx="424347" cy="431480"/>
              <a:chOff x="4023775" y="1855149"/>
              <a:chExt cx="1174825" cy="1194575"/>
            </a:xfrm>
          </p:grpSpPr>
          <p:grpSp>
            <p:nvGrpSpPr>
              <p:cNvPr id="1404" name="Google Shape;1404;p10"/>
              <p:cNvGrpSpPr/>
              <p:nvPr/>
            </p:nvGrpSpPr>
            <p:grpSpPr>
              <a:xfrm>
                <a:off x="4023775" y="1855149"/>
                <a:ext cx="1174825" cy="1194575"/>
                <a:chOff x="4023775" y="1778925"/>
                <a:chExt cx="1174825" cy="1194575"/>
              </a:xfrm>
            </p:grpSpPr>
            <p:sp>
              <p:nvSpPr>
                <p:cNvPr id="1405" name="Google Shape;1405;p10"/>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6" name="Google Shape;1406;p10"/>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7" name="Google Shape;1407;p10"/>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8" name="Google Shape;1408;p10"/>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9" name="Google Shape;1409;p10"/>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0" name="Google Shape;1410;p10"/>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11" name="Google Shape;1411;p10"/>
              <p:cNvGrpSpPr/>
              <p:nvPr/>
            </p:nvGrpSpPr>
            <p:grpSpPr>
              <a:xfrm rot="10800000">
                <a:off x="4212099" y="2046639"/>
                <a:ext cx="798176" cy="811594"/>
                <a:chOff x="4023775" y="1778925"/>
                <a:chExt cx="1174825" cy="1194575"/>
              </a:xfrm>
            </p:grpSpPr>
            <p:sp>
              <p:nvSpPr>
                <p:cNvPr id="1412" name="Google Shape;1412;p10"/>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3" name="Google Shape;1413;p10"/>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4" name="Google Shape;1414;p10"/>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5" name="Google Shape;1415;p10"/>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6" name="Google Shape;1416;p10"/>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7" name="Google Shape;1417;p10"/>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
        <p:nvSpPr>
          <p:cNvPr id="1418" name="Google Shape;1418;p10"/>
          <p:cNvSpPr txBox="1">
            <a:spLocks noGrp="1"/>
          </p:cNvSpPr>
          <p:nvPr>
            <p:ph type="title"/>
          </p:nvPr>
        </p:nvSpPr>
        <p:spPr>
          <a:xfrm>
            <a:off x="957625" y="415200"/>
            <a:ext cx="3338121" cy="301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Font typeface="Fredoka One"/>
              <a:buNone/>
              <a:defRPr/>
            </a:lvl1pPr>
            <a:lvl2pPr lvl="1" algn="ctr" rtl="0">
              <a:spcBef>
                <a:spcPts val="0"/>
              </a:spcBef>
              <a:spcAft>
                <a:spcPts val="0"/>
              </a:spcAft>
              <a:buSzPts val="3600"/>
              <a:buFont typeface="Fredoka One"/>
              <a:buNone/>
              <a:defRPr sz="4788">
                <a:latin typeface="Fredoka One"/>
                <a:ea typeface="Fredoka One"/>
                <a:cs typeface="Fredoka One"/>
                <a:sym typeface="Fredoka One"/>
              </a:defRPr>
            </a:lvl2pPr>
            <a:lvl3pPr lvl="2" algn="ctr" rtl="0">
              <a:spcBef>
                <a:spcPts val="0"/>
              </a:spcBef>
              <a:spcAft>
                <a:spcPts val="0"/>
              </a:spcAft>
              <a:buSzPts val="3600"/>
              <a:buFont typeface="Fredoka One"/>
              <a:buNone/>
              <a:defRPr sz="4788">
                <a:latin typeface="Fredoka One"/>
                <a:ea typeface="Fredoka One"/>
                <a:cs typeface="Fredoka One"/>
                <a:sym typeface="Fredoka One"/>
              </a:defRPr>
            </a:lvl3pPr>
            <a:lvl4pPr lvl="3" algn="ctr" rtl="0">
              <a:spcBef>
                <a:spcPts val="0"/>
              </a:spcBef>
              <a:spcAft>
                <a:spcPts val="0"/>
              </a:spcAft>
              <a:buSzPts val="3600"/>
              <a:buFont typeface="Fredoka One"/>
              <a:buNone/>
              <a:defRPr sz="4788">
                <a:latin typeface="Fredoka One"/>
                <a:ea typeface="Fredoka One"/>
                <a:cs typeface="Fredoka One"/>
                <a:sym typeface="Fredoka One"/>
              </a:defRPr>
            </a:lvl4pPr>
            <a:lvl5pPr lvl="4" algn="ctr" rtl="0">
              <a:spcBef>
                <a:spcPts val="0"/>
              </a:spcBef>
              <a:spcAft>
                <a:spcPts val="0"/>
              </a:spcAft>
              <a:buSzPts val="3600"/>
              <a:buFont typeface="Fredoka One"/>
              <a:buNone/>
              <a:defRPr sz="4788">
                <a:latin typeface="Fredoka One"/>
                <a:ea typeface="Fredoka One"/>
                <a:cs typeface="Fredoka One"/>
                <a:sym typeface="Fredoka One"/>
              </a:defRPr>
            </a:lvl5pPr>
            <a:lvl6pPr lvl="5" algn="ctr" rtl="0">
              <a:spcBef>
                <a:spcPts val="0"/>
              </a:spcBef>
              <a:spcAft>
                <a:spcPts val="0"/>
              </a:spcAft>
              <a:buSzPts val="3600"/>
              <a:buFont typeface="Fredoka One"/>
              <a:buNone/>
              <a:defRPr sz="4788">
                <a:latin typeface="Fredoka One"/>
                <a:ea typeface="Fredoka One"/>
                <a:cs typeface="Fredoka One"/>
                <a:sym typeface="Fredoka One"/>
              </a:defRPr>
            </a:lvl6pPr>
            <a:lvl7pPr lvl="6" algn="ctr" rtl="0">
              <a:spcBef>
                <a:spcPts val="0"/>
              </a:spcBef>
              <a:spcAft>
                <a:spcPts val="0"/>
              </a:spcAft>
              <a:buSzPts val="3600"/>
              <a:buFont typeface="Fredoka One"/>
              <a:buNone/>
              <a:defRPr sz="4788">
                <a:latin typeface="Fredoka One"/>
                <a:ea typeface="Fredoka One"/>
                <a:cs typeface="Fredoka One"/>
                <a:sym typeface="Fredoka One"/>
              </a:defRPr>
            </a:lvl7pPr>
            <a:lvl8pPr lvl="7" algn="ctr" rtl="0">
              <a:spcBef>
                <a:spcPts val="0"/>
              </a:spcBef>
              <a:spcAft>
                <a:spcPts val="0"/>
              </a:spcAft>
              <a:buSzPts val="3600"/>
              <a:buFont typeface="Fredoka One"/>
              <a:buNone/>
              <a:defRPr sz="4788">
                <a:latin typeface="Fredoka One"/>
                <a:ea typeface="Fredoka One"/>
                <a:cs typeface="Fredoka One"/>
                <a:sym typeface="Fredoka One"/>
              </a:defRPr>
            </a:lvl8pPr>
            <a:lvl9pPr lvl="8" algn="ctr" rtl="0">
              <a:spcBef>
                <a:spcPts val="0"/>
              </a:spcBef>
              <a:spcAft>
                <a:spcPts val="0"/>
              </a:spcAft>
              <a:buSzPts val="3600"/>
              <a:buFont typeface="Fredoka One"/>
              <a:buNone/>
              <a:defRPr sz="4788">
                <a:latin typeface="Fredoka One"/>
                <a:ea typeface="Fredoka One"/>
                <a:cs typeface="Fredoka One"/>
                <a:sym typeface="Fredoka 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3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2">
  <p:cSld name="CUSTOM_20">
    <p:spTree>
      <p:nvGrpSpPr>
        <p:cNvPr id="1" name="Shape 2644"/>
        <p:cNvGrpSpPr/>
        <p:nvPr/>
      </p:nvGrpSpPr>
      <p:grpSpPr>
        <a:xfrm>
          <a:off x="0" y="0"/>
          <a:ext cx="0" cy="0"/>
          <a:chOff x="0" y="0"/>
          <a:chExt cx="0" cy="0"/>
        </a:xfrm>
      </p:grpSpPr>
      <p:sp>
        <p:nvSpPr>
          <p:cNvPr id="2645" name="Google Shape;2645;p23"/>
          <p:cNvSpPr txBox="1">
            <a:spLocks noGrp="1"/>
          </p:cNvSpPr>
          <p:nvPr>
            <p:ph type="title"/>
          </p:nvPr>
        </p:nvSpPr>
        <p:spPr>
          <a:xfrm>
            <a:off x="957625" y="415200"/>
            <a:ext cx="10246588"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9pPr>
          </a:lstStyle>
          <a:p>
            <a:endParaRPr/>
          </a:p>
        </p:txBody>
      </p:sp>
      <p:grpSp>
        <p:nvGrpSpPr>
          <p:cNvPr id="2646" name="Google Shape;2646;p23"/>
          <p:cNvGrpSpPr/>
          <p:nvPr/>
        </p:nvGrpSpPr>
        <p:grpSpPr>
          <a:xfrm>
            <a:off x="192648" y="171773"/>
            <a:ext cx="11776544" cy="3550699"/>
            <a:chOff x="110509" y="128830"/>
            <a:chExt cx="8854313" cy="2663024"/>
          </a:xfrm>
        </p:grpSpPr>
        <p:grpSp>
          <p:nvGrpSpPr>
            <p:cNvPr id="2647" name="Google Shape;2647;p23"/>
            <p:cNvGrpSpPr/>
            <p:nvPr/>
          </p:nvGrpSpPr>
          <p:grpSpPr>
            <a:xfrm>
              <a:off x="8484528" y="2117262"/>
              <a:ext cx="424423" cy="381701"/>
              <a:chOff x="882850" y="2647922"/>
              <a:chExt cx="1064250" cy="957125"/>
            </a:xfrm>
          </p:grpSpPr>
          <p:grpSp>
            <p:nvGrpSpPr>
              <p:cNvPr id="2648" name="Google Shape;2648;p23"/>
              <p:cNvGrpSpPr/>
              <p:nvPr/>
            </p:nvGrpSpPr>
            <p:grpSpPr>
              <a:xfrm>
                <a:off x="882850" y="2647922"/>
                <a:ext cx="1064250" cy="957125"/>
                <a:chOff x="6069100" y="3009725"/>
                <a:chExt cx="1064250" cy="957125"/>
              </a:xfrm>
            </p:grpSpPr>
            <p:sp>
              <p:nvSpPr>
                <p:cNvPr id="2649" name="Google Shape;2649;p23"/>
                <p:cNvSpPr/>
                <p:nvPr/>
              </p:nvSpPr>
              <p:spPr>
                <a:xfrm>
                  <a:off x="6178775" y="3741950"/>
                  <a:ext cx="25" cy="25"/>
                </a:xfrm>
                <a:custGeom>
                  <a:avLst/>
                  <a:gdLst/>
                  <a:ahLst/>
                  <a:cxnLst/>
                  <a:rect l="l" t="t" r="r" b="b"/>
                  <a:pathLst>
                    <a:path w="1" h="1" extrusionOk="0">
                      <a:moveTo>
                        <a:pt x="0" y="0"/>
                      </a:move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0" name="Google Shape;2650;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51" name="Google Shape;2651;p23"/>
              <p:cNvGrpSpPr/>
              <p:nvPr/>
            </p:nvGrpSpPr>
            <p:grpSpPr>
              <a:xfrm rot="10800000">
                <a:off x="1008698" y="2761102"/>
                <a:ext cx="812555" cy="730765"/>
                <a:chOff x="6069100" y="3009725"/>
                <a:chExt cx="1064250" cy="957125"/>
              </a:xfrm>
            </p:grpSpPr>
            <p:sp>
              <p:nvSpPr>
                <p:cNvPr id="2652" name="Google Shape;2652;p23"/>
                <p:cNvSpPr/>
                <p:nvPr/>
              </p:nvSpPr>
              <p:spPr>
                <a:xfrm>
                  <a:off x="6178775" y="3741950"/>
                  <a:ext cx="25" cy="25"/>
                </a:xfrm>
                <a:custGeom>
                  <a:avLst/>
                  <a:gdLst/>
                  <a:ahLst/>
                  <a:cxnLst/>
                  <a:rect l="l" t="t" r="r" b="b"/>
                  <a:pathLst>
                    <a:path w="1" h="1" extrusionOk="0">
                      <a:moveTo>
                        <a:pt x="0" y="0"/>
                      </a:move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3" name="Google Shape;2653;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54" name="Google Shape;2654;p23"/>
            <p:cNvGrpSpPr/>
            <p:nvPr/>
          </p:nvGrpSpPr>
          <p:grpSpPr>
            <a:xfrm>
              <a:off x="6249277" y="128830"/>
              <a:ext cx="424423" cy="381701"/>
              <a:chOff x="882850" y="2647922"/>
              <a:chExt cx="1064250" cy="957125"/>
            </a:xfrm>
          </p:grpSpPr>
          <p:grpSp>
            <p:nvGrpSpPr>
              <p:cNvPr id="2655" name="Google Shape;2655;p23"/>
              <p:cNvGrpSpPr/>
              <p:nvPr/>
            </p:nvGrpSpPr>
            <p:grpSpPr>
              <a:xfrm>
                <a:off x="882850" y="2647922"/>
                <a:ext cx="1064250" cy="957125"/>
                <a:chOff x="6069100" y="3009725"/>
                <a:chExt cx="1064250" cy="957125"/>
              </a:xfrm>
            </p:grpSpPr>
            <p:sp>
              <p:nvSpPr>
                <p:cNvPr id="2656" name="Google Shape;2656;p23"/>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7" name="Google Shape;2657;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58" name="Google Shape;2658;p23"/>
              <p:cNvGrpSpPr/>
              <p:nvPr/>
            </p:nvGrpSpPr>
            <p:grpSpPr>
              <a:xfrm rot="10800000">
                <a:off x="1008698" y="2761102"/>
                <a:ext cx="812555" cy="730765"/>
                <a:chOff x="6069100" y="3009725"/>
                <a:chExt cx="1064250" cy="957125"/>
              </a:xfrm>
            </p:grpSpPr>
            <p:sp>
              <p:nvSpPr>
                <p:cNvPr id="2659" name="Google Shape;2659;p23"/>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0" name="Google Shape;2660;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61" name="Google Shape;2661;p23"/>
            <p:cNvGrpSpPr/>
            <p:nvPr/>
          </p:nvGrpSpPr>
          <p:grpSpPr>
            <a:xfrm>
              <a:off x="7070514" y="735352"/>
              <a:ext cx="424347" cy="431480"/>
              <a:chOff x="4023775" y="1855149"/>
              <a:chExt cx="1174825" cy="1194575"/>
            </a:xfrm>
          </p:grpSpPr>
          <p:grpSp>
            <p:nvGrpSpPr>
              <p:cNvPr id="2662" name="Google Shape;2662;p23"/>
              <p:cNvGrpSpPr/>
              <p:nvPr/>
            </p:nvGrpSpPr>
            <p:grpSpPr>
              <a:xfrm>
                <a:off x="4023775" y="1855149"/>
                <a:ext cx="1174825" cy="1194575"/>
                <a:chOff x="4023775" y="1778925"/>
                <a:chExt cx="1174825" cy="1194575"/>
              </a:xfrm>
            </p:grpSpPr>
            <p:sp>
              <p:nvSpPr>
                <p:cNvPr id="2663" name="Google Shape;2663;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4" name="Google Shape;2664;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5" name="Google Shape;2665;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6" name="Google Shape;2666;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7" name="Google Shape;2667;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8" name="Google Shape;2668;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69" name="Google Shape;2669;p23"/>
              <p:cNvGrpSpPr/>
              <p:nvPr/>
            </p:nvGrpSpPr>
            <p:grpSpPr>
              <a:xfrm rot="10800000">
                <a:off x="4212099" y="2046639"/>
                <a:ext cx="798176" cy="811594"/>
                <a:chOff x="4023775" y="1778925"/>
                <a:chExt cx="1174825" cy="1194575"/>
              </a:xfrm>
            </p:grpSpPr>
            <p:sp>
              <p:nvSpPr>
                <p:cNvPr id="2670" name="Google Shape;2670;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1" name="Google Shape;2671;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2" name="Google Shape;2672;p23"/>
                <p:cNvSpPr/>
                <p:nvPr/>
              </p:nvSpPr>
              <p:spPr>
                <a:xfrm>
                  <a:off x="4151667" y="1982309"/>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3" name="Google Shape;2673;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4" name="Google Shape;2674;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5" name="Google Shape;2675;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76" name="Google Shape;2676;p23"/>
            <p:cNvGrpSpPr/>
            <p:nvPr/>
          </p:nvGrpSpPr>
          <p:grpSpPr>
            <a:xfrm>
              <a:off x="8540475" y="1086582"/>
              <a:ext cx="424347" cy="431480"/>
              <a:chOff x="4023775" y="1855149"/>
              <a:chExt cx="1174825" cy="1194575"/>
            </a:xfrm>
          </p:grpSpPr>
          <p:grpSp>
            <p:nvGrpSpPr>
              <p:cNvPr id="2677" name="Google Shape;2677;p23"/>
              <p:cNvGrpSpPr/>
              <p:nvPr/>
            </p:nvGrpSpPr>
            <p:grpSpPr>
              <a:xfrm>
                <a:off x="4023775" y="1855149"/>
                <a:ext cx="1174825" cy="1194575"/>
                <a:chOff x="4023775" y="1778925"/>
                <a:chExt cx="1174825" cy="1194575"/>
              </a:xfrm>
            </p:grpSpPr>
            <p:sp>
              <p:nvSpPr>
                <p:cNvPr id="2678" name="Google Shape;2678;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9" name="Google Shape;2679;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0" name="Google Shape;2680;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1" name="Google Shape;2681;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2" name="Google Shape;2682;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3" name="Google Shape;2683;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84" name="Google Shape;2684;p23"/>
              <p:cNvGrpSpPr/>
              <p:nvPr/>
            </p:nvGrpSpPr>
            <p:grpSpPr>
              <a:xfrm rot="10800000">
                <a:off x="4212099" y="2046639"/>
                <a:ext cx="798176" cy="811594"/>
                <a:chOff x="4023775" y="1778925"/>
                <a:chExt cx="1174825" cy="1194575"/>
              </a:xfrm>
            </p:grpSpPr>
            <p:sp>
              <p:nvSpPr>
                <p:cNvPr id="2685" name="Google Shape;2685;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6" name="Google Shape;2686;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7" name="Google Shape;2687;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8" name="Google Shape;2688;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9" name="Google Shape;2689;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0" name="Google Shape;2690;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91" name="Google Shape;2691;p23"/>
            <p:cNvGrpSpPr/>
            <p:nvPr/>
          </p:nvGrpSpPr>
          <p:grpSpPr>
            <a:xfrm>
              <a:off x="7891675" y="151670"/>
              <a:ext cx="424322" cy="335712"/>
              <a:chOff x="4414850" y="3021000"/>
              <a:chExt cx="1302400" cy="1030425"/>
            </a:xfrm>
          </p:grpSpPr>
          <p:sp>
            <p:nvSpPr>
              <p:cNvPr id="2692" name="Google Shape;2692;p23"/>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3" name="Google Shape;2693;p23"/>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94" name="Google Shape;2694;p23"/>
            <p:cNvGrpSpPr/>
            <p:nvPr/>
          </p:nvGrpSpPr>
          <p:grpSpPr>
            <a:xfrm flipH="1">
              <a:off x="110509" y="2360374"/>
              <a:ext cx="424347" cy="431480"/>
              <a:chOff x="4023775" y="1855149"/>
              <a:chExt cx="1174825" cy="1194575"/>
            </a:xfrm>
          </p:grpSpPr>
          <p:grpSp>
            <p:nvGrpSpPr>
              <p:cNvPr id="2695" name="Google Shape;2695;p23"/>
              <p:cNvGrpSpPr/>
              <p:nvPr/>
            </p:nvGrpSpPr>
            <p:grpSpPr>
              <a:xfrm>
                <a:off x="4023775" y="1855149"/>
                <a:ext cx="1174825" cy="1194575"/>
                <a:chOff x="4023775" y="1778925"/>
                <a:chExt cx="1174825" cy="1194575"/>
              </a:xfrm>
            </p:grpSpPr>
            <p:sp>
              <p:nvSpPr>
                <p:cNvPr id="2696" name="Google Shape;2696;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7" name="Google Shape;2697;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8" name="Google Shape;2698;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9" name="Google Shape;2699;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0" name="Google Shape;2700;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1" name="Google Shape;2701;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02" name="Google Shape;2702;p23"/>
              <p:cNvGrpSpPr/>
              <p:nvPr/>
            </p:nvGrpSpPr>
            <p:grpSpPr>
              <a:xfrm rot="10800000">
                <a:off x="4212099" y="2046639"/>
                <a:ext cx="798176" cy="811594"/>
                <a:chOff x="4023775" y="1778925"/>
                <a:chExt cx="1174825" cy="1194575"/>
              </a:xfrm>
            </p:grpSpPr>
            <p:sp>
              <p:nvSpPr>
                <p:cNvPr id="2703" name="Google Shape;2703;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4" name="Google Shape;2704;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5" name="Google Shape;2705;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6" name="Google Shape;2706;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7" name="Google Shape;2707;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8" name="Google Shape;2708;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709" name="Google Shape;2709;p23"/>
            <p:cNvGrpSpPr/>
            <p:nvPr/>
          </p:nvGrpSpPr>
          <p:grpSpPr>
            <a:xfrm flipH="1">
              <a:off x="612887" y="1365137"/>
              <a:ext cx="424423" cy="381701"/>
              <a:chOff x="882850" y="2647922"/>
              <a:chExt cx="1064250" cy="957125"/>
            </a:xfrm>
          </p:grpSpPr>
          <p:grpSp>
            <p:nvGrpSpPr>
              <p:cNvPr id="2710" name="Google Shape;2710;p23"/>
              <p:cNvGrpSpPr/>
              <p:nvPr/>
            </p:nvGrpSpPr>
            <p:grpSpPr>
              <a:xfrm>
                <a:off x="882850" y="2647922"/>
                <a:ext cx="1064250" cy="957125"/>
                <a:chOff x="6069100" y="3009725"/>
                <a:chExt cx="1064250" cy="957125"/>
              </a:xfrm>
            </p:grpSpPr>
            <p:sp>
              <p:nvSpPr>
                <p:cNvPr id="2711" name="Google Shape;2711;p23"/>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2" name="Google Shape;2712;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13" name="Google Shape;2713;p23"/>
              <p:cNvGrpSpPr/>
              <p:nvPr/>
            </p:nvGrpSpPr>
            <p:grpSpPr>
              <a:xfrm rot="10800000">
                <a:off x="1008698" y="2761102"/>
                <a:ext cx="812555" cy="730765"/>
                <a:chOff x="6069100" y="3009725"/>
                <a:chExt cx="1064250" cy="957125"/>
              </a:xfrm>
            </p:grpSpPr>
            <p:sp>
              <p:nvSpPr>
                <p:cNvPr id="2714" name="Google Shape;2714;p23"/>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5" name="Google Shape;2715;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3049"/>
        <p:cNvGrpSpPr/>
        <p:nvPr/>
      </p:nvGrpSpPr>
      <p:grpSpPr>
        <a:xfrm>
          <a:off x="0" y="0"/>
          <a:ext cx="0" cy="0"/>
          <a:chOff x="0" y="0"/>
          <a:chExt cx="0" cy="0"/>
        </a:xfrm>
      </p:grpSpPr>
      <p:grpSp>
        <p:nvGrpSpPr>
          <p:cNvPr id="3050" name="Google Shape;3050;p27"/>
          <p:cNvGrpSpPr/>
          <p:nvPr/>
        </p:nvGrpSpPr>
        <p:grpSpPr>
          <a:xfrm>
            <a:off x="347060" y="492510"/>
            <a:ext cx="11467718" cy="5872981"/>
            <a:chOff x="260940" y="357856"/>
            <a:chExt cx="8622119" cy="4404736"/>
          </a:xfrm>
        </p:grpSpPr>
        <p:grpSp>
          <p:nvGrpSpPr>
            <p:cNvPr id="3051" name="Google Shape;3051;p27"/>
            <p:cNvGrpSpPr/>
            <p:nvPr/>
          </p:nvGrpSpPr>
          <p:grpSpPr>
            <a:xfrm>
              <a:off x="8458637" y="2372513"/>
              <a:ext cx="424423" cy="381701"/>
              <a:chOff x="882850" y="2647922"/>
              <a:chExt cx="1064250" cy="957125"/>
            </a:xfrm>
          </p:grpSpPr>
          <p:grpSp>
            <p:nvGrpSpPr>
              <p:cNvPr id="3052" name="Google Shape;3052;p27"/>
              <p:cNvGrpSpPr/>
              <p:nvPr/>
            </p:nvGrpSpPr>
            <p:grpSpPr>
              <a:xfrm>
                <a:off x="882850" y="2647922"/>
                <a:ext cx="1064250" cy="957125"/>
                <a:chOff x="6069100" y="3009725"/>
                <a:chExt cx="1064250" cy="957125"/>
              </a:xfrm>
            </p:grpSpPr>
            <p:sp>
              <p:nvSpPr>
                <p:cNvPr id="3053" name="Google Shape;3053;p27"/>
                <p:cNvSpPr/>
                <p:nvPr/>
              </p:nvSpPr>
              <p:spPr>
                <a:xfrm>
                  <a:off x="6178775" y="3741950"/>
                  <a:ext cx="25" cy="25"/>
                </a:xfrm>
                <a:custGeom>
                  <a:avLst/>
                  <a:gdLst/>
                  <a:ahLst/>
                  <a:cxnLst/>
                  <a:rect l="l" t="t" r="r" b="b"/>
                  <a:pathLst>
                    <a:path w="1" h="1" extrusionOk="0">
                      <a:moveTo>
                        <a:pt x="0" y="0"/>
                      </a:move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4" name="Google Shape;3054;p27"/>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55" name="Google Shape;3055;p27"/>
              <p:cNvGrpSpPr/>
              <p:nvPr/>
            </p:nvGrpSpPr>
            <p:grpSpPr>
              <a:xfrm rot="10800000">
                <a:off x="1008698" y="2761102"/>
                <a:ext cx="812555" cy="730765"/>
                <a:chOff x="6069100" y="3009725"/>
                <a:chExt cx="1064250" cy="957125"/>
              </a:xfrm>
            </p:grpSpPr>
            <p:sp>
              <p:nvSpPr>
                <p:cNvPr id="3056" name="Google Shape;3056;p27"/>
                <p:cNvSpPr/>
                <p:nvPr/>
              </p:nvSpPr>
              <p:spPr>
                <a:xfrm>
                  <a:off x="6178775" y="3741950"/>
                  <a:ext cx="25" cy="25"/>
                </a:xfrm>
                <a:custGeom>
                  <a:avLst/>
                  <a:gdLst/>
                  <a:ahLst/>
                  <a:cxnLst/>
                  <a:rect l="l" t="t" r="r" b="b"/>
                  <a:pathLst>
                    <a:path w="1" h="1" extrusionOk="0">
                      <a:moveTo>
                        <a:pt x="0" y="0"/>
                      </a:move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7" name="Google Shape;3057;p27"/>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058" name="Google Shape;3058;p27"/>
            <p:cNvGrpSpPr/>
            <p:nvPr/>
          </p:nvGrpSpPr>
          <p:grpSpPr>
            <a:xfrm>
              <a:off x="7290599" y="357856"/>
              <a:ext cx="424322" cy="335712"/>
              <a:chOff x="4414850" y="3021000"/>
              <a:chExt cx="1302400" cy="1030425"/>
            </a:xfrm>
          </p:grpSpPr>
          <p:sp>
            <p:nvSpPr>
              <p:cNvPr id="3059" name="Google Shape;3059;p27"/>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60" name="Google Shape;3060;p27"/>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61" name="Google Shape;3061;p27"/>
            <p:cNvGrpSpPr/>
            <p:nvPr/>
          </p:nvGrpSpPr>
          <p:grpSpPr>
            <a:xfrm>
              <a:off x="6842504" y="4433159"/>
              <a:ext cx="424338" cy="323264"/>
              <a:chOff x="2213900" y="503525"/>
              <a:chExt cx="1369275" cy="1043125"/>
            </a:xfrm>
          </p:grpSpPr>
          <p:sp>
            <p:nvSpPr>
              <p:cNvPr id="3062" name="Google Shape;3062;p27"/>
              <p:cNvSpPr/>
              <p:nvPr/>
            </p:nvSpPr>
            <p:spPr>
              <a:xfrm>
                <a:off x="2213900" y="503525"/>
                <a:ext cx="1369275" cy="1043125"/>
              </a:xfrm>
              <a:custGeom>
                <a:avLst/>
                <a:gdLst/>
                <a:ahLst/>
                <a:cxnLst/>
                <a:rect l="l" t="t" r="r" b="b"/>
                <a:pathLst>
                  <a:path w="54771" h="41725" extrusionOk="0">
                    <a:moveTo>
                      <a:pt x="11962" y="12574"/>
                    </a:moveTo>
                    <a:lnTo>
                      <a:pt x="11962" y="12574"/>
                    </a:lnTo>
                    <a:cubicBezTo>
                      <a:pt x="11950" y="12618"/>
                      <a:pt x="11909" y="12685"/>
                      <a:pt x="11859" y="12727"/>
                    </a:cubicBezTo>
                    <a:lnTo>
                      <a:pt x="11859" y="12727"/>
                    </a:lnTo>
                    <a:cubicBezTo>
                      <a:pt x="11896" y="12667"/>
                      <a:pt x="11948" y="12620"/>
                      <a:pt x="11962" y="12574"/>
                    </a:cubicBezTo>
                    <a:close/>
                    <a:moveTo>
                      <a:pt x="11732" y="12751"/>
                    </a:moveTo>
                    <a:lnTo>
                      <a:pt x="11772" y="12765"/>
                    </a:lnTo>
                    <a:lnTo>
                      <a:pt x="11772" y="12765"/>
                    </a:lnTo>
                    <a:cubicBezTo>
                      <a:pt x="11759" y="12764"/>
                      <a:pt x="11745" y="12760"/>
                      <a:pt x="11732" y="12751"/>
                    </a:cubicBezTo>
                    <a:close/>
                    <a:moveTo>
                      <a:pt x="44634" y="19166"/>
                    </a:moveTo>
                    <a:cubicBezTo>
                      <a:pt x="44620" y="19205"/>
                      <a:pt x="44599" y="19242"/>
                      <a:pt x="44575" y="19274"/>
                    </a:cubicBezTo>
                    <a:lnTo>
                      <a:pt x="44575" y="19274"/>
                    </a:lnTo>
                    <a:cubicBezTo>
                      <a:pt x="44598" y="19238"/>
                      <a:pt x="44616" y="19202"/>
                      <a:pt x="44634" y="19166"/>
                    </a:cubicBezTo>
                    <a:close/>
                    <a:moveTo>
                      <a:pt x="23806" y="0"/>
                    </a:moveTo>
                    <a:cubicBezTo>
                      <a:pt x="22001" y="0"/>
                      <a:pt x="20253" y="485"/>
                      <a:pt x="18612" y="1817"/>
                    </a:cubicBezTo>
                    <a:cubicBezTo>
                      <a:pt x="14026" y="3512"/>
                      <a:pt x="12796" y="8863"/>
                      <a:pt x="10735" y="12785"/>
                    </a:cubicBezTo>
                    <a:cubicBezTo>
                      <a:pt x="6780" y="17271"/>
                      <a:pt x="1" y="23353"/>
                      <a:pt x="1995" y="29701"/>
                    </a:cubicBezTo>
                    <a:cubicBezTo>
                      <a:pt x="2560" y="30798"/>
                      <a:pt x="1928" y="32459"/>
                      <a:pt x="2393" y="33789"/>
                    </a:cubicBezTo>
                    <a:cubicBezTo>
                      <a:pt x="4454" y="35251"/>
                      <a:pt x="4687" y="37943"/>
                      <a:pt x="6913" y="39339"/>
                    </a:cubicBezTo>
                    <a:cubicBezTo>
                      <a:pt x="7276" y="39312"/>
                      <a:pt x="7616" y="39253"/>
                      <a:pt x="7931" y="39253"/>
                    </a:cubicBezTo>
                    <a:cubicBezTo>
                      <a:pt x="8395" y="39253"/>
                      <a:pt x="8803" y="39382"/>
                      <a:pt x="9140" y="39937"/>
                    </a:cubicBezTo>
                    <a:cubicBezTo>
                      <a:pt x="10799" y="41299"/>
                      <a:pt x="12814" y="41725"/>
                      <a:pt x="14908" y="41725"/>
                    </a:cubicBezTo>
                    <a:cubicBezTo>
                      <a:pt x="17515" y="41725"/>
                      <a:pt x="20245" y="41066"/>
                      <a:pt x="22567" y="40735"/>
                    </a:cubicBezTo>
                    <a:cubicBezTo>
                      <a:pt x="28383" y="38973"/>
                      <a:pt x="34531" y="40070"/>
                      <a:pt x="40447" y="38940"/>
                    </a:cubicBezTo>
                    <a:cubicBezTo>
                      <a:pt x="45598" y="37112"/>
                      <a:pt x="51315" y="35450"/>
                      <a:pt x="52976" y="29933"/>
                    </a:cubicBezTo>
                    <a:cubicBezTo>
                      <a:pt x="52411" y="28205"/>
                      <a:pt x="54405" y="27408"/>
                      <a:pt x="54638" y="25979"/>
                    </a:cubicBezTo>
                    <a:cubicBezTo>
                      <a:pt x="54705" y="24516"/>
                      <a:pt x="54239" y="23054"/>
                      <a:pt x="54306" y="21625"/>
                    </a:cubicBezTo>
                    <a:cubicBezTo>
                      <a:pt x="54771" y="20495"/>
                      <a:pt x="53375" y="19996"/>
                      <a:pt x="53375" y="18800"/>
                    </a:cubicBezTo>
                    <a:cubicBezTo>
                      <a:pt x="51747" y="10824"/>
                      <a:pt x="45897" y="4409"/>
                      <a:pt x="37921" y="3446"/>
                    </a:cubicBezTo>
                    <a:cubicBezTo>
                      <a:pt x="33365" y="3136"/>
                      <a:pt x="28398" y="0"/>
                      <a:pt x="23806"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63" name="Google Shape;3063;p27"/>
              <p:cNvSpPr/>
              <p:nvPr/>
            </p:nvSpPr>
            <p:spPr>
              <a:xfrm>
                <a:off x="2366250" y="635956"/>
                <a:ext cx="1021616" cy="778276"/>
              </a:xfrm>
              <a:custGeom>
                <a:avLst/>
                <a:gdLst/>
                <a:ahLst/>
                <a:cxnLst/>
                <a:rect l="l" t="t" r="r" b="b"/>
                <a:pathLst>
                  <a:path w="54771" h="41725" extrusionOk="0">
                    <a:moveTo>
                      <a:pt x="11962" y="12574"/>
                    </a:moveTo>
                    <a:lnTo>
                      <a:pt x="11962" y="12574"/>
                    </a:lnTo>
                    <a:cubicBezTo>
                      <a:pt x="11950" y="12618"/>
                      <a:pt x="11909" y="12685"/>
                      <a:pt x="11859" y="12727"/>
                    </a:cubicBezTo>
                    <a:lnTo>
                      <a:pt x="11859" y="12727"/>
                    </a:lnTo>
                    <a:cubicBezTo>
                      <a:pt x="11896" y="12667"/>
                      <a:pt x="11948" y="12620"/>
                      <a:pt x="11962" y="12574"/>
                    </a:cubicBezTo>
                    <a:close/>
                    <a:moveTo>
                      <a:pt x="11732" y="12751"/>
                    </a:moveTo>
                    <a:lnTo>
                      <a:pt x="11772" y="12765"/>
                    </a:lnTo>
                    <a:lnTo>
                      <a:pt x="11772" y="12765"/>
                    </a:lnTo>
                    <a:cubicBezTo>
                      <a:pt x="11759" y="12764"/>
                      <a:pt x="11745" y="12760"/>
                      <a:pt x="11732" y="12751"/>
                    </a:cubicBezTo>
                    <a:close/>
                    <a:moveTo>
                      <a:pt x="44634" y="19166"/>
                    </a:moveTo>
                    <a:cubicBezTo>
                      <a:pt x="44620" y="19205"/>
                      <a:pt x="44599" y="19242"/>
                      <a:pt x="44575" y="19274"/>
                    </a:cubicBezTo>
                    <a:lnTo>
                      <a:pt x="44575" y="19274"/>
                    </a:lnTo>
                    <a:cubicBezTo>
                      <a:pt x="44598" y="19238"/>
                      <a:pt x="44616" y="19202"/>
                      <a:pt x="44634" y="19166"/>
                    </a:cubicBezTo>
                    <a:close/>
                    <a:moveTo>
                      <a:pt x="23806" y="0"/>
                    </a:moveTo>
                    <a:cubicBezTo>
                      <a:pt x="22001" y="0"/>
                      <a:pt x="20253" y="485"/>
                      <a:pt x="18612" y="1817"/>
                    </a:cubicBezTo>
                    <a:cubicBezTo>
                      <a:pt x="14026" y="3512"/>
                      <a:pt x="12796" y="8863"/>
                      <a:pt x="10735" y="12785"/>
                    </a:cubicBezTo>
                    <a:cubicBezTo>
                      <a:pt x="6780" y="17271"/>
                      <a:pt x="1" y="23353"/>
                      <a:pt x="1995" y="29701"/>
                    </a:cubicBezTo>
                    <a:cubicBezTo>
                      <a:pt x="2560" y="30798"/>
                      <a:pt x="1928" y="32459"/>
                      <a:pt x="2393" y="33789"/>
                    </a:cubicBezTo>
                    <a:cubicBezTo>
                      <a:pt x="4454" y="35251"/>
                      <a:pt x="4687" y="37943"/>
                      <a:pt x="6913" y="39339"/>
                    </a:cubicBezTo>
                    <a:cubicBezTo>
                      <a:pt x="7276" y="39312"/>
                      <a:pt x="7616" y="39253"/>
                      <a:pt x="7931" y="39253"/>
                    </a:cubicBezTo>
                    <a:cubicBezTo>
                      <a:pt x="8395" y="39253"/>
                      <a:pt x="8803" y="39382"/>
                      <a:pt x="9140" y="39937"/>
                    </a:cubicBezTo>
                    <a:cubicBezTo>
                      <a:pt x="10799" y="41299"/>
                      <a:pt x="12814" y="41725"/>
                      <a:pt x="14908" y="41725"/>
                    </a:cubicBezTo>
                    <a:cubicBezTo>
                      <a:pt x="17515" y="41725"/>
                      <a:pt x="20245" y="41066"/>
                      <a:pt x="22567" y="40735"/>
                    </a:cubicBezTo>
                    <a:cubicBezTo>
                      <a:pt x="28383" y="38973"/>
                      <a:pt x="34531" y="40070"/>
                      <a:pt x="40447" y="38940"/>
                    </a:cubicBezTo>
                    <a:cubicBezTo>
                      <a:pt x="45598" y="37112"/>
                      <a:pt x="51315" y="35450"/>
                      <a:pt x="52976" y="29933"/>
                    </a:cubicBezTo>
                    <a:cubicBezTo>
                      <a:pt x="52411" y="28205"/>
                      <a:pt x="54405" y="27408"/>
                      <a:pt x="54638" y="25979"/>
                    </a:cubicBezTo>
                    <a:cubicBezTo>
                      <a:pt x="54705" y="24516"/>
                      <a:pt x="54239" y="23054"/>
                      <a:pt x="54306" y="21625"/>
                    </a:cubicBezTo>
                    <a:cubicBezTo>
                      <a:pt x="54771" y="20495"/>
                      <a:pt x="53375" y="19996"/>
                      <a:pt x="53375" y="18800"/>
                    </a:cubicBezTo>
                    <a:cubicBezTo>
                      <a:pt x="51747" y="10824"/>
                      <a:pt x="45897" y="4409"/>
                      <a:pt x="37921" y="3446"/>
                    </a:cubicBezTo>
                    <a:cubicBezTo>
                      <a:pt x="33365" y="3136"/>
                      <a:pt x="28398" y="0"/>
                      <a:pt x="23806"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64" name="Google Shape;3064;p27"/>
            <p:cNvGrpSpPr/>
            <p:nvPr/>
          </p:nvGrpSpPr>
          <p:grpSpPr>
            <a:xfrm>
              <a:off x="8183530" y="1342190"/>
              <a:ext cx="424423" cy="381701"/>
              <a:chOff x="882850" y="2647922"/>
              <a:chExt cx="1064250" cy="957125"/>
            </a:xfrm>
          </p:grpSpPr>
          <p:grpSp>
            <p:nvGrpSpPr>
              <p:cNvPr id="3065" name="Google Shape;3065;p27"/>
              <p:cNvGrpSpPr/>
              <p:nvPr/>
            </p:nvGrpSpPr>
            <p:grpSpPr>
              <a:xfrm>
                <a:off x="882850" y="2647922"/>
                <a:ext cx="1064250" cy="957125"/>
                <a:chOff x="6069100" y="3009725"/>
                <a:chExt cx="1064250" cy="957125"/>
              </a:xfrm>
            </p:grpSpPr>
            <p:sp>
              <p:nvSpPr>
                <p:cNvPr id="3066" name="Google Shape;3066;p27"/>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67" name="Google Shape;3067;p27"/>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68" name="Google Shape;3068;p27"/>
              <p:cNvGrpSpPr/>
              <p:nvPr/>
            </p:nvGrpSpPr>
            <p:grpSpPr>
              <a:xfrm rot="10800000">
                <a:off x="1008698" y="2761102"/>
                <a:ext cx="812555" cy="730765"/>
                <a:chOff x="6069100" y="3009725"/>
                <a:chExt cx="1064250" cy="957125"/>
              </a:xfrm>
            </p:grpSpPr>
            <p:sp>
              <p:nvSpPr>
                <p:cNvPr id="3069" name="Google Shape;3069;p27"/>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0" name="Google Shape;3070;p27"/>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071" name="Google Shape;3071;p27"/>
            <p:cNvGrpSpPr/>
            <p:nvPr/>
          </p:nvGrpSpPr>
          <p:grpSpPr>
            <a:xfrm>
              <a:off x="8078529" y="3402836"/>
              <a:ext cx="424423" cy="381701"/>
              <a:chOff x="882850" y="2647922"/>
              <a:chExt cx="1064250" cy="957125"/>
            </a:xfrm>
          </p:grpSpPr>
          <p:grpSp>
            <p:nvGrpSpPr>
              <p:cNvPr id="3072" name="Google Shape;3072;p27"/>
              <p:cNvGrpSpPr/>
              <p:nvPr/>
            </p:nvGrpSpPr>
            <p:grpSpPr>
              <a:xfrm>
                <a:off x="882850" y="2647922"/>
                <a:ext cx="1064250" cy="957125"/>
                <a:chOff x="6069100" y="3009725"/>
                <a:chExt cx="1064250" cy="957125"/>
              </a:xfrm>
            </p:grpSpPr>
            <p:sp>
              <p:nvSpPr>
                <p:cNvPr id="3073" name="Google Shape;3073;p27"/>
                <p:cNvSpPr/>
                <p:nvPr/>
              </p:nvSpPr>
              <p:spPr>
                <a:xfrm>
                  <a:off x="6178775" y="3741950"/>
                  <a:ext cx="25" cy="25"/>
                </a:xfrm>
                <a:custGeom>
                  <a:avLst/>
                  <a:gdLst/>
                  <a:ahLst/>
                  <a:cxnLst/>
                  <a:rect l="l" t="t" r="r" b="b"/>
                  <a:pathLst>
                    <a:path w="1" h="1" extrusionOk="0">
                      <a:moveTo>
                        <a:pt x="0" y="0"/>
                      </a:move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4" name="Google Shape;3074;p27"/>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75" name="Google Shape;3075;p27"/>
              <p:cNvGrpSpPr/>
              <p:nvPr/>
            </p:nvGrpSpPr>
            <p:grpSpPr>
              <a:xfrm rot="10800000">
                <a:off x="1008698" y="2761102"/>
                <a:ext cx="812555" cy="730765"/>
                <a:chOff x="6069100" y="3009725"/>
                <a:chExt cx="1064250" cy="957125"/>
              </a:xfrm>
            </p:grpSpPr>
            <p:sp>
              <p:nvSpPr>
                <p:cNvPr id="3076" name="Google Shape;3076;p27"/>
                <p:cNvSpPr/>
                <p:nvPr/>
              </p:nvSpPr>
              <p:spPr>
                <a:xfrm>
                  <a:off x="6178775" y="3741950"/>
                  <a:ext cx="25" cy="25"/>
                </a:xfrm>
                <a:custGeom>
                  <a:avLst/>
                  <a:gdLst/>
                  <a:ahLst/>
                  <a:cxnLst/>
                  <a:rect l="l" t="t" r="r" b="b"/>
                  <a:pathLst>
                    <a:path w="1" h="1" extrusionOk="0">
                      <a:moveTo>
                        <a:pt x="0" y="0"/>
                      </a:move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7" name="Google Shape;3077;p27"/>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078" name="Google Shape;3078;p27"/>
            <p:cNvGrpSpPr/>
            <p:nvPr/>
          </p:nvGrpSpPr>
          <p:grpSpPr>
            <a:xfrm flipH="1">
              <a:off x="639567" y="1208808"/>
              <a:ext cx="424347" cy="431480"/>
              <a:chOff x="4023775" y="1855149"/>
              <a:chExt cx="1174825" cy="1194575"/>
            </a:xfrm>
          </p:grpSpPr>
          <p:grpSp>
            <p:nvGrpSpPr>
              <p:cNvPr id="3079" name="Google Shape;3079;p27"/>
              <p:cNvGrpSpPr/>
              <p:nvPr/>
            </p:nvGrpSpPr>
            <p:grpSpPr>
              <a:xfrm>
                <a:off x="4023775" y="1855149"/>
                <a:ext cx="1174825" cy="1194575"/>
                <a:chOff x="4023775" y="1778925"/>
                <a:chExt cx="1174825" cy="1194575"/>
              </a:xfrm>
            </p:grpSpPr>
            <p:sp>
              <p:nvSpPr>
                <p:cNvPr id="3080" name="Google Shape;3080;p27"/>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1" name="Google Shape;3081;p27"/>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2" name="Google Shape;3082;p27"/>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3" name="Google Shape;3083;p27"/>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4" name="Google Shape;3084;p27"/>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5" name="Google Shape;3085;p27"/>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86" name="Google Shape;3086;p27"/>
              <p:cNvGrpSpPr/>
              <p:nvPr/>
            </p:nvGrpSpPr>
            <p:grpSpPr>
              <a:xfrm rot="10800000">
                <a:off x="4212099" y="2046639"/>
                <a:ext cx="798176" cy="811594"/>
                <a:chOff x="4023775" y="1778925"/>
                <a:chExt cx="1174825" cy="1194575"/>
              </a:xfrm>
            </p:grpSpPr>
            <p:sp>
              <p:nvSpPr>
                <p:cNvPr id="3087" name="Google Shape;3087;p27"/>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8" name="Google Shape;3088;p27"/>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9" name="Google Shape;3089;p27"/>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90" name="Google Shape;3090;p27"/>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91" name="Google Shape;3091;p27"/>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92" name="Google Shape;3092;p27"/>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093" name="Google Shape;3093;p27"/>
            <p:cNvGrpSpPr/>
            <p:nvPr/>
          </p:nvGrpSpPr>
          <p:grpSpPr>
            <a:xfrm flipH="1">
              <a:off x="901721" y="4380891"/>
              <a:ext cx="424423" cy="381701"/>
              <a:chOff x="882850" y="2647922"/>
              <a:chExt cx="1064250" cy="957125"/>
            </a:xfrm>
          </p:grpSpPr>
          <p:grpSp>
            <p:nvGrpSpPr>
              <p:cNvPr id="3094" name="Google Shape;3094;p27"/>
              <p:cNvGrpSpPr/>
              <p:nvPr/>
            </p:nvGrpSpPr>
            <p:grpSpPr>
              <a:xfrm>
                <a:off x="882850" y="2647922"/>
                <a:ext cx="1064250" cy="957125"/>
                <a:chOff x="6069100" y="3009725"/>
                <a:chExt cx="1064250" cy="957125"/>
              </a:xfrm>
            </p:grpSpPr>
            <p:sp>
              <p:nvSpPr>
                <p:cNvPr id="3095" name="Google Shape;3095;p27"/>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96" name="Google Shape;3096;p27"/>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97" name="Google Shape;3097;p27"/>
              <p:cNvGrpSpPr/>
              <p:nvPr/>
            </p:nvGrpSpPr>
            <p:grpSpPr>
              <a:xfrm rot="10800000">
                <a:off x="1008698" y="2761102"/>
                <a:ext cx="812555" cy="730765"/>
                <a:chOff x="6069100" y="3009725"/>
                <a:chExt cx="1064250" cy="957125"/>
              </a:xfrm>
            </p:grpSpPr>
            <p:sp>
              <p:nvSpPr>
                <p:cNvPr id="3098" name="Google Shape;3098;p27"/>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99" name="Google Shape;3099;p27"/>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100" name="Google Shape;3100;p27"/>
            <p:cNvGrpSpPr/>
            <p:nvPr/>
          </p:nvGrpSpPr>
          <p:grpSpPr>
            <a:xfrm flipH="1">
              <a:off x="260940" y="2794849"/>
              <a:ext cx="424347" cy="431480"/>
              <a:chOff x="4023775" y="1855149"/>
              <a:chExt cx="1174825" cy="1194575"/>
            </a:xfrm>
          </p:grpSpPr>
          <p:grpSp>
            <p:nvGrpSpPr>
              <p:cNvPr id="3101" name="Google Shape;3101;p27"/>
              <p:cNvGrpSpPr/>
              <p:nvPr/>
            </p:nvGrpSpPr>
            <p:grpSpPr>
              <a:xfrm>
                <a:off x="4023775" y="1855149"/>
                <a:ext cx="1174825" cy="1194575"/>
                <a:chOff x="4023775" y="1778925"/>
                <a:chExt cx="1174825" cy="1194575"/>
              </a:xfrm>
            </p:grpSpPr>
            <p:sp>
              <p:nvSpPr>
                <p:cNvPr id="3102" name="Google Shape;3102;p27"/>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03" name="Google Shape;3103;p27"/>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04" name="Google Shape;3104;p27"/>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05" name="Google Shape;3105;p27"/>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06" name="Google Shape;3106;p27"/>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07" name="Google Shape;3107;p27"/>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108" name="Google Shape;3108;p27"/>
              <p:cNvGrpSpPr/>
              <p:nvPr/>
            </p:nvGrpSpPr>
            <p:grpSpPr>
              <a:xfrm rot="10800000">
                <a:off x="4212099" y="2046639"/>
                <a:ext cx="798176" cy="811594"/>
                <a:chOff x="4023775" y="1778925"/>
                <a:chExt cx="1174825" cy="1194575"/>
              </a:xfrm>
            </p:grpSpPr>
            <p:sp>
              <p:nvSpPr>
                <p:cNvPr id="3109" name="Google Shape;3109;p27"/>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0" name="Google Shape;3110;p27"/>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1" name="Google Shape;3111;p27"/>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2" name="Google Shape;3112;p27"/>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3" name="Google Shape;3113;p27"/>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4" name="Google Shape;3114;p27"/>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115" name="Google Shape;3115;p27"/>
            <p:cNvGrpSpPr/>
            <p:nvPr/>
          </p:nvGrpSpPr>
          <p:grpSpPr>
            <a:xfrm rot="10800000">
              <a:off x="5606382" y="4159038"/>
              <a:ext cx="424423" cy="381701"/>
              <a:chOff x="882850" y="2647922"/>
              <a:chExt cx="1064250" cy="957125"/>
            </a:xfrm>
          </p:grpSpPr>
          <p:grpSp>
            <p:nvGrpSpPr>
              <p:cNvPr id="3116" name="Google Shape;3116;p27"/>
              <p:cNvGrpSpPr/>
              <p:nvPr/>
            </p:nvGrpSpPr>
            <p:grpSpPr>
              <a:xfrm>
                <a:off x="882850" y="2647922"/>
                <a:ext cx="1064250" cy="957125"/>
                <a:chOff x="6069100" y="3009725"/>
                <a:chExt cx="1064250" cy="957125"/>
              </a:xfrm>
            </p:grpSpPr>
            <p:sp>
              <p:nvSpPr>
                <p:cNvPr id="3117" name="Google Shape;3117;p27"/>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8" name="Google Shape;3118;p27"/>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119" name="Google Shape;3119;p27"/>
              <p:cNvGrpSpPr/>
              <p:nvPr/>
            </p:nvGrpSpPr>
            <p:grpSpPr>
              <a:xfrm rot="10800000">
                <a:off x="1008698" y="2761102"/>
                <a:ext cx="812555" cy="730765"/>
                <a:chOff x="6069100" y="3009725"/>
                <a:chExt cx="1064250" cy="957125"/>
              </a:xfrm>
            </p:grpSpPr>
            <p:sp>
              <p:nvSpPr>
                <p:cNvPr id="3120" name="Google Shape;3120;p27"/>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21" name="Google Shape;3121;p27"/>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25">
    <p:spTree>
      <p:nvGrpSpPr>
        <p:cNvPr id="1" name="Shape 3122"/>
        <p:cNvGrpSpPr/>
        <p:nvPr/>
      </p:nvGrpSpPr>
      <p:grpSpPr>
        <a:xfrm>
          <a:off x="0" y="0"/>
          <a:ext cx="0" cy="0"/>
          <a:chOff x="0" y="0"/>
          <a:chExt cx="0" cy="0"/>
        </a:xfrm>
      </p:grpSpPr>
      <p:grpSp>
        <p:nvGrpSpPr>
          <p:cNvPr id="3123" name="Google Shape;3123;p28"/>
          <p:cNvGrpSpPr/>
          <p:nvPr/>
        </p:nvGrpSpPr>
        <p:grpSpPr>
          <a:xfrm>
            <a:off x="413382" y="298959"/>
            <a:ext cx="11335075" cy="6332795"/>
            <a:chOff x="310805" y="224219"/>
            <a:chExt cx="8522390" cy="4749596"/>
          </a:xfrm>
        </p:grpSpPr>
        <p:grpSp>
          <p:nvGrpSpPr>
            <p:cNvPr id="3124" name="Google Shape;3124;p28"/>
            <p:cNvGrpSpPr/>
            <p:nvPr/>
          </p:nvGrpSpPr>
          <p:grpSpPr>
            <a:xfrm rot="-8100000" flipH="1">
              <a:off x="8149927" y="325086"/>
              <a:ext cx="424367" cy="335748"/>
              <a:chOff x="4414850" y="3021000"/>
              <a:chExt cx="1302400" cy="1030425"/>
            </a:xfrm>
          </p:grpSpPr>
          <p:sp>
            <p:nvSpPr>
              <p:cNvPr id="3125" name="Google Shape;3125;p28"/>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26" name="Google Shape;3126;p28"/>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127" name="Google Shape;3127;p28"/>
            <p:cNvGrpSpPr/>
            <p:nvPr/>
          </p:nvGrpSpPr>
          <p:grpSpPr>
            <a:xfrm rot="10800000" flipH="1">
              <a:off x="8408770" y="1176517"/>
              <a:ext cx="424413" cy="370488"/>
              <a:chOff x="2133000" y="1731619"/>
              <a:chExt cx="1164050" cy="1016150"/>
            </a:xfrm>
          </p:grpSpPr>
          <p:grpSp>
            <p:nvGrpSpPr>
              <p:cNvPr id="3128" name="Google Shape;3128;p28"/>
              <p:cNvGrpSpPr/>
              <p:nvPr/>
            </p:nvGrpSpPr>
            <p:grpSpPr>
              <a:xfrm>
                <a:off x="2133000" y="1731619"/>
                <a:ext cx="1164050" cy="1016150"/>
                <a:chOff x="4286075" y="4175525"/>
                <a:chExt cx="1164050" cy="1016150"/>
              </a:xfrm>
            </p:grpSpPr>
            <p:sp>
              <p:nvSpPr>
                <p:cNvPr id="3129" name="Google Shape;3129;p28"/>
                <p:cNvSpPr/>
                <p:nvPr/>
              </p:nvSpPr>
              <p:spPr>
                <a:xfrm>
                  <a:off x="4286075" y="4175525"/>
                  <a:ext cx="1164050" cy="1016150"/>
                </a:xfrm>
                <a:custGeom>
                  <a:avLst/>
                  <a:gdLst/>
                  <a:ahLst/>
                  <a:cxnLst/>
                  <a:rect l="l" t="t" r="r" b="b"/>
                  <a:pathLst>
                    <a:path w="46562" h="40646" extrusionOk="0">
                      <a:moveTo>
                        <a:pt x="18080" y="637"/>
                      </a:moveTo>
                      <a:cubicBezTo>
                        <a:pt x="18031" y="686"/>
                        <a:pt x="17965" y="716"/>
                        <a:pt x="17893" y="729"/>
                      </a:cubicBezTo>
                      <a:lnTo>
                        <a:pt x="17893" y="729"/>
                      </a:lnTo>
                      <a:cubicBezTo>
                        <a:pt x="17956" y="693"/>
                        <a:pt x="18022" y="659"/>
                        <a:pt x="18080" y="637"/>
                      </a:cubicBezTo>
                      <a:close/>
                      <a:moveTo>
                        <a:pt x="19609" y="836"/>
                      </a:moveTo>
                      <a:cubicBezTo>
                        <a:pt x="19716" y="836"/>
                        <a:pt x="19815" y="866"/>
                        <a:pt x="19912" y="906"/>
                      </a:cubicBezTo>
                      <a:lnTo>
                        <a:pt x="19912" y="906"/>
                      </a:lnTo>
                      <a:cubicBezTo>
                        <a:pt x="19816" y="874"/>
                        <a:pt x="19716" y="852"/>
                        <a:pt x="19609" y="836"/>
                      </a:cubicBezTo>
                      <a:close/>
                      <a:moveTo>
                        <a:pt x="20163" y="1021"/>
                      </a:moveTo>
                      <a:cubicBezTo>
                        <a:pt x="20251" y="1059"/>
                        <a:pt x="20342" y="1091"/>
                        <a:pt x="20440" y="1102"/>
                      </a:cubicBezTo>
                      <a:cubicBezTo>
                        <a:pt x="20373" y="1102"/>
                        <a:pt x="20307" y="1102"/>
                        <a:pt x="20240" y="1069"/>
                      </a:cubicBezTo>
                      <a:cubicBezTo>
                        <a:pt x="20214" y="1052"/>
                        <a:pt x="20189" y="1036"/>
                        <a:pt x="20163" y="1021"/>
                      </a:cubicBezTo>
                      <a:close/>
                      <a:moveTo>
                        <a:pt x="20164" y="1426"/>
                      </a:moveTo>
                      <a:cubicBezTo>
                        <a:pt x="20137" y="1482"/>
                        <a:pt x="20089" y="1524"/>
                        <a:pt x="20033" y="1538"/>
                      </a:cubicBezTo>
                      <a:lnTo>
                        <a:pt x="20033" y="1538"/>
                      </a:lnTo>
                      <a:cubicBezTo>
                        <a:pt x="20079" y="1515"/>
                        <a:pt x="20115" y="1459"/>
                        <a:pt x="20164" y="1426"/>
                      </a:cubicBezTo>
                      <a:close/>
                      <a:moveTo>
                        <a:pt x="17681" y="2332"/>
                      </a:moveTo>
                      <a:cubicBezTo>
                        <a:pt x="17681" y="2352"/>
                        <a:pt x="17681" y="2371"/>
                        <a:pt x="17681" y="2398"/>
                      </a:cubicBezTo>
                      <a:lnTo>
                        <a:pt x="17681" y="2398"/>
                      </a:lnTo>
                      <a:cubicBezTo>
                        <a:pt x="17672" y="2355"/>
                        <a:pt x="17641" y="2341"/>
                        <a:pt x="17600" y="2341"/>
                      </a:cubicBezTo>
                      <a:cubicBezTo>
                        <a:pt x="17518" y="2341"/>
                        <a:pt x="17394" y="2398"/>
                        <a:pt x="17316" y="2398"/>
                      </a:cubicBezTo>
                      <a:cubicBezTo>
                        <a:pt x="17448" y="2365"/>
                        <a:pt x="17548" y="2332"/>
                        <a:pt x="17681" y="2332"/>
                      </a:cubicBezTo>
                      <a:close/>
                      <a:moveTo>
                        <a:pt x="16451" y="2897"/>
                      </a:moveTo>
                      <a:cubicBezTo>
                        <a:pt x="16388" y="2928"/>
                        <a:pt x="16317" y="2960"/>
                        <a:pt x="16246" y="2988"/>
                      </a:cubicBezTo>
                      <a:lnTo>
                        <a:pt x="16246" y="2988"/>
                      </a:lnTo>
                      <a:cubicBezTo>
                        <a:pt x="16310" y="2954"/>
                        <a:pt x="16378" y="2924"/>
                        <a:pt x="16451" y="2897"/>
                      </a:cubicBezTo>
                      <a:close/>
                      <a:moveTo>
                        <a:pt x="14258" y="2864"/>
                      </a:moveTo>
                      <a:cubicBezTo>
                        <a:pt x="14059" y="2997"/>
                        <a:pt x="13826" y="3096"/>
                        <a:pt x="13593" y="3163"/>
                      </a:cubicBezTo>
                      <a:cubicBezTo>
                        <a:pt x="13826" y="3096"/>
                        <a:pt x="14025" y="2997"/>
                        <a:pt x="14225" y="2864"/>
                      </a:cubicBezTo>
                      <a:close/>
                      <a:moveTo>
                        <a:pt x="13228" y="3163"/>
                      </a:moveTo>
                      <a:cubicBezTo>
                        <a:pt x="13245" y="3163"/>
                        <a:pt x="13235" y="3181"/>
                        <a:pt x="13217" y="3198"/>
                      </a:cubicBezTo>
                      <a:lnTo>
                        <a:pt x="13217" y="3198"/>
                      </a:lnTo>
                      <a:cubicBezTo>
                        <a:pt x="13223" y="3187"/>
                        <a:pt x="13228" y="3175"/>
                        <a:pt x="13228" y="3163"/>
                      </a:cubicBezTo>
                      <a:close/>
                      <a:moveTo>
                        <a:pt x="15989" y="3169"/>
                      </a:moveTo>
                      <a:cubicBezTo>
                        <a:pt x="15952" y="3243"/>
                        <a:pt x="15895" y="3312"/>
                        <a:pt x="15820" y="3362"/>
                      </a:cubicBezTo>
                      <a:cubicBezTo>
                        <a:pt x="15873" y="3288"/>
                        <a:pt x="15929" y="3225"/>
                        <a:pt x="15989" y="3169"/>
                      </a:cubicBezTo>
                      <a:close/>
                      <a:moveTo>
                        <a:pt x="13361" y="3229"/>
                      </a:moveTo>
                      <a:cubicBezTo>
                        <a:pt x="13306" y="3392"/>
                        <a:pt x="13142" y="3532"/>
                        <a:pt x="13137" y="3668"/>
                      </a:cubicBezTo>
                      <a:lnTo>
                        <a:pt x="13137" y="3668"/>
                      </a:lnTo>
                      <a:cubicBezTo>
                        <a:pt x="13131" y="3509"/>
                        <a:pt x="13305" y="3369"/>
                        <a:pt x="13361" y="3229"/>
                      </a:cubicBezTo>
                      <a:close/>
                      <a:moveTo>
                        <a:pt x="12935" y="3618"/>
                      </a:moveTo>
                      <a:cubicBezTo>
                        <a:pt x="12942" y="3641"/>
                        <a:pt x="12959" y="3661"/>
                        <a:pt x="12995" y="3661"/>
                      </a:cubicBezTo>
                      <a:cubicBezTo>
                        <a:pt x="12954" y="3661"/>
                        <a:pt x="12926" y="3674"/>
                        <a:pt x="12902" y="3692"/>
                      </a:cubicBezTo>
                      <a:lnTo>
                        <a:pt x="12902" y="3692"/>
                      </a:lnTo>
                      <a:cubicBezTo>
                        <a:pt x="12919" y="3670"/>
                        <a:pt x="12930" y="3645"/>
                        <a:pt x="12935" y="3618"/>
                      </a:cubicBezTo>
                      <a:close/>
                      <a:moveTo>
                        <a:pt x="12729" y="4060"/>
                      </a:moveTo>
                      <a:lnTo>
                        <a:pt x="12729" y="4060"/>
                      </a:lnTo>
                      <a:cubicBezTo>
                        <a:pt x="12678" y="4265"/>
                        <a:pt x="12666" y="4491"/>
                        <a:pt x="12495" y="4491"/>
                      </a:cubicBezTo>
                      <a:cubicBezTo>
                        <a:pt x="12492" y="4491"/>
                        <a:pt x="12489" y="4490"/>
                        <a:pt x="12486" y="4490"/>
                      </a:cubicBezTo>
                      <a:lnTo>
                        <a:pt x="12486" y="4490"/>
                      </a:lnTo>
                      <a:cubicBezTo>
                        <a:pt x="12635" y="4483"/>
                        <a:pt x="12654" y="4262"/>
                        <a:pt x="12729" y="4060"/>
                      </a:cubicBezTo>
                      <a:close/>
                      <a:moveTo>
                        <a:pt x="12929" y="5921"/>
                      </a:moveTo>
                      <a:cubicBezTo>
                        <a:pt x="12895" y="5954"/>
                        <a:pt x="12895" y="5954"/>
                        <a:pt x="12862" y="5954"/>
                      </a:cubicBezTo>
                      <a:lnTo>
                        <a:pt x="12862" y="5943"/>
                      </a:lnTo>
                      <a:lnTo>
                        <a:pt x="12862" y="5943"/>
                      </a:lnTo>
                      <a:cubicBezTo>
                        <a:pt x="12878" y="5930"/>
                        <a:pt x="12899" y="5921"/>
                        <a:pt x="12929" y="5921"/>
                      </a:cubicBezTo>
                      <a:close/>
                      <a:moveTo>
                        <a:pt x="10255" y="5750"/>
                      </a:moveTo>
                      <a:lnTo>
                        <a:pt x="10255" y="5750"/>
                      </a:lnTo>
                      <a:cubicBezTo>
                        <a:pt x="10178" y="5834"/>
                        <a:pt x="10100" y="5913"/>
                        <a:pt x="10016" y="5977"/>
                      </a:cubicBezTo>
                      <a:lnTo>
                        <a:pt x="10016" y="5977"/>
                      </a:lnTo>
                      <a:cubicBezTo>
                        <a:pt x="10096" y="5900"/>
                        <a:pt x="10175" y="5825"/>
                        <a:pt x="10255" y="5750"/>
                      </a:cubicBezTo>
                      <a:close/>
                      <a:moveTo>
                        <a:pt x="10678" y="6169"/>
                      </a:moveTo>
                      <a:cubicBezTo>
                        <a:pt x="10628" y="6236"/>
                        <a:pt x="10552" y="6303"/>
                        <a:pt x="10536" y="6353"/>
                      </a:cubicBezTo>
                      <a:lnTo>
                        <a:pt x="10536" y="6320"/>
                      </a:lnTo>
                      <a:cubicBezTo>
                        <a:pt x="10564" y="6277"/>
                        <a:pt x="10629" y="6223"/>
                        <a:pt x="10678" y="6169"/>
                      </a:cubicBezTo>
                      <a:close/>
                      <a:moveTo>
                        <a:pt x="10835" y="5722"/>
                      </a:moveTo>
                      <a:lnTo>
                        <a:pt x="10502" y="5988"/>
                      </a:lnTo>
                      <a:cubicBezTo>
                        <a:pt x="10303" y="6154"/>
                        <a:pt x="10104" y="6320"/>
                        <a:pt x="9937" y="6486"/>
                      </a:cubicBezTo>
                      <a:cubicBezTo>
                        <a:pt x="10203" y="6220"/>
                        <a:pt x="10502" y="5954"/>
                        <a:pt x="10835" y="5722"/>
                      </a:cubicBezTo>
                      <a:close/>
                      <a:moveTo>
                        <a:pt x="12031" y="6486"/>
                      </a:moveTo>
                      <a:lnTo>
                        <a:pt x="12031" y="6486"/>
                      </a:lnTo>
                      <a:cubicBezTo>
                        <a:pt x="12116" y="6528"/>
                        <a:pt x="12186" y="6584"/>
                        <a:pt x="12176" y="6644"/>
                      </a:cubicBezTo>
                      <a:lnTo>
                        <a:pt x="12176" y="6644"/>
                      </a:lnTo>
                      <a:cubicBezTo>
                        <a:pt x="12171" y="6584"/>
                        <a:pt x="12094" y="6528"/>
                        <a:pt x="12031" y="6486"/>
                      </a:cubicBezTo>
                      <a:close/>
                      <a:moveTo>
                        <a:pt x="15545" y="2699"/>
                      </a:moveTo>
                      <a:cubicBezTo>
                        <a:pt x="15780" y="2699"/>
                        <a:pt x="15410" y="3372"/>
                        <a:pt x="14291" y="3994"/>
                      </a:cubicBezTo>
                      <a:lnTo>
                        <a:pt x="14291" y="4027"/>
                      </a:lnTo>
                      <a:cubicBezTo>
                        <a:pt x="14456" y="3953"/>
                        <a:pt x="14578" y="3921"/>
                        <a:pt x="14661" y="3921"/>
                      </a:cubicBezTo>
                      <a:cubicBezTo>
                        <a:pt x="14913" y="3921"/>
                        <a:pt x="14807" y="4209"/>
                        <a:pt x="14457" y="4459"/>
                      </a:cubicBezTo>
                      <a:cubicBezTo>
                        <a:pt x="13826" y="4891"/>
                        <a:pt x="13261" y="5589"/>
                        <a:pt x="12463" y="5722"/>
                      </a:cubicBezTo>
                      <a:cubicBezTo>
                        <a:pt x="12663" y="5556"/>
                        <a:pt x="12895" y="5456"/>
                        <a:pt x="12962" y="5124"/>
                      </a:cubicBezTo>
                      <a:lnTo>
                        <a:pt x="12962" y="5124"/>
                      </a:lnTo>
                      <a:cubicBezTo>
                        <a:pt x="11699" y="5821"/>
                        <a:pt x="10935" y="7317"/>
                        <a:pt x="9805" y="8048"/>
                      </a:cubicBezTo>
                      <a:cubicBezTo>
                        <a:pt x="9306" y="7483"/>
                        <a:pt x="10602" y="6918"/>
                        <a:pt x="10502" y="6785"/>
                      </a:cubicBezTo>
                      <a:cubicBezTo>
                        <a:pt x="10602" y="6785"/>
                        <a:pt x="10602" y="6785"/>
                        <a:pt x="10569" y="6719"/>
                      </a:cubicBezTo>
                      <a:cubicBezTo>
                        <a:pt x="11599" y="6054"/>
                        <a:pt x="13028" y="3694"/>
                        <a:pt x="14491" y="3595"/>
                      </a:cubicBezTo>
                      <a:cubicBezTo>
                        <a:pt x="15041" y="2944"/>
                        <a:pt x="15403" y="2699"/>
                        <a:pt x="15545" y="2699"/>
                      </a:cubicBezTo>
                      <a:close/>
                      <a:moveTo>
                        <a:pt x="9738" y="8480"/>
                      </a:moveTo>
                      <a:lnTo>
                        <a:pt x="9738" y="8480"/>
                      </a:lnTo>
                      <a:cubicBezTo>
                        <a:pt x="9705" y="8580"/>
                        <a:pt x="9638" y="8646"/>
                        <a:pt x="9572" y="8646"/>
                      </a:cubicBezTo>
                      <a:cubicBezTo>
                        <a:pt x="9638" y="8613"/>
                        <a:pt x="9705" y="8547"/>
                        <a:pt x="9738" y="8480"/>
                      </a:cubicBezTo>
                      <a:close/>
                      <a:moveTo>
                        <a:pt x="8475" y="8613"/>
                      </a:moveTo>
                      <a:lnTo>
                        <a:pt x="8475" y="8646"/>
                      </a:lnTo>
                      <a:cubicBezTo>
                        <a:pt x="8442" y="8679"/>
                        <a:pt x="8409" y="8712"/>
                        <a:pt x="8376" y="8778"/>
                      </a:cubicBezTo>
                      <a:lnTo>
                        <a:pt x="8376" y="8778"/>
                      </a:lnTo>
                      <a:cubicBezTo>
                        <a:pt x="8409" y="8712"/>
                        <a:pt x="8442" y="8679"/>
                        <a:pt x="8475" y="8613"/>
                      </a:cubicBezTo>
                      <a:close/>
                      <a:moveTo>
                        <a:pt x="7977" y="9012"/>
                      </a:moveTo>
                      <a:lnTo>
                        <a:pt x="7977" y="9012"/>
                      </a:lnTo>
                      <a:cubicBezTo>
                        <a:pt x="8010" y="9045"/>
                        <a:pt x="8043" y="9078"/>
                        <a:pt x="8076" y="9145"/>
                      </a:cubicBezTo>
                      <a:cubicBezTo>
                        <a:pt x="8043" y="9112"/>
                        <a:pt x="8010" y="9045"/>
                        <a:pt x="7977" y="9012"/>
                      </a:cubicBezTo>
                      <a:close/>
                      <a:moveTo>
                        <a:pt x="17050" y="9145"/>
                      </a:moveTo>
                      <a:lnTo>
                        <a:pt x="17050" y="9145"/>
                      </a:lnTo>
                      <a:cubicBezTo>
                        <a:pt x="17263" y="9385"/>
                        <a:pt x="17219" y="9497"/>
                        <a:pt x="17021" y="9497"/>
                      </a:cubicBezTo>
                      <a:cubicBezTo>
                        <a:pt x="16973" y="9497"/>
                        <a:pt x="16915" y="9490"/>
                        <a:pt x="16850" y="9477"/>
                      </a:cubicBezTo>
                      <a:lnTo>
                        <a:pt x="16850" y="9477"/>
                      </a:lnTo>
                      <a:cubicBezTo>
                        <a:pt x="16875" y="9482"/>
                        <a:pt x="16899" y="9485"/>
                        <a:pt x="16921" y="9485"/>
                      </a:cubicBezTo>
                      <a:cubicBezTo>
                        <a:pt x="17043" y="9485"/>
                        <a:pt x="17106" y="9399"/>
                        <a:pt x="17050" y="9145"/>
                      </a:cubicBezTo>
                      <a:close/>
                      <a:moveTo>
                        <a:pt x="31871" y="9472"/>
                      </a:moveTo>
                      <a:cubicBezTo>
                        <a:pt x="31894" y="9472"/>
                        <a:pt x="31916" y="9473"/>
                        <a:pt x="31939" y="9477"/>
                      </a:cubicBezTo>
                      <a:cubicBezTo>
                        <a:pt x="31872" y="9477"/>
                        <a:pt x="31773" y="9477"/>
                        <a:pt x="31673" y="9510"/>
                      </a:cubicBezTo>
                      <a:lnTo>
                        <a:pt x="31673" y="9544"/>
                      </a:lnTo>
                      <a:lnTo>
                        <a:pt x="31468" y="9544"/>
                      </a:lnTo>
                      <a:cubicBezTo>
                        <a:pt x="31610" y="9526"/>
                        <a:pt x="31741" y="9472"/>
                        <a:pt x="31871" y="9472"/>
                      </a:cubicBezTo>
                      <a:close/>
                      <a:moveTo>
                        <a:pt x="33368" y="9643"/>
                      </a:moveTo>
                      <a:cubicBezTo>
                        <a:pt x="33600" y="9743"/>
                        <a:pt x="33634" y="9943"/>
                        <a:pt x="33767" y="10109"/>
                      </a:cubicBezTo>
                      <a:cubicBezTo>
                        <a:pt x="33700" y="10109"/>
                        <a:pt x="33567" y="10242"/>
                        <a:pt x="33501" y="10242"/>
                      </a:cubicBezTo>
                      <a:cubicBezTo>
                        <a:pt x="33733" y="10109"/>
                        <a:pt x="33600" y="9743"/>
                        <a:pt x="33368" y="9643"/>
                      </a:cubicBezTo>
                      <a:close/>
                      <a:moveTo>
                        <a:pt x="8774" y="10242"/>
                      </a:moveTo>
                      <a:lnTo>
                        <a:pt x="8243" y="11106"/>
                      </a:lnTo>
                      <a:lnTo>
                        <a:pt x="8143" y="11172"/>
                      </a:lnTo>
                      <a:cubicBezTo>
                        <a:pt x="8409" y="10873"/>
                        <a:pt x="8575" y="10541"/>
                        <a:pt x="8774" y="10242"/>
                      </a:cubicBezTo>
                      <a:close/>
                      <a:moveTo>
                        <a:pt x="6710" y="12557"/>
                      </a:moveTo>
                      <a:cubicBezTo>
                        <a:pt x="6674" y="12580"/>
                        <a:pt x="6641" y="12607"/>
                        <a:pt x="6614" y="12635"/>
                      </a:cubicBezTo>
                      <a:lnTo>
                        <a:pt x="6581" y="12668"/>
                      </a:lnTo>
                      <a:cubicBezTo>
                        <a:pt x="6615" y="12616"/>
                        <a:pt x="6658" y="12583"/>
                        <a:pt x="6710" y="12557"/>
                      </a:cubicBezTo>
                      <a:close/>
                      <a:moveTo>
                        <a:pt x="5850" y="12767"/>
                      </a:moveTo>
                      <a:cubicBezTo>
                        <a:pt x="5850" y="12799"/>
                        <a:pt x="5850" y="12801"/>
                        <a:pt x="5850" y="12828"/>
                      </a:cubicBezTo>
                      <a:lnTo>
                        <a:pt x="5850" y="12828"/>
                      </a:lnTo>
                      <a:cubicBezTo>
                        <a:pt x="5844" y="12812"/>
                        <a:pt x="5843" y="12792"/>
                        <a:pt x="5850" y="12767"/>
                      </a:cubicBezTo>
                      <a:close/>
                      <a:moveTo>
                        <a:pt x="6016" y="12867"/>
                      </a:moveTo>
                      <a:cubicBezTo>
                        <a:pt x="6005" y="12878"/>
                        <a:pt x="5979" y="12886"/>
                        <a:pt x="5951" y="12886"/>
                      </a:cubicBezTo>
                      <a:cubicBezTo>
                        <a:pt x="5926" y="12886"/>
                        <a:pt x="5900" y="12880"/>
                        <a:pt x="5880" y="12867"/>
                      </a:cubicBezTo>
                      <a:close/>
                      <a:moveTo>
                        <a:pt x="37854" y="16124"/>
                      </a:moveTo>
                      <a:cubicBezTo>
                        <a:pt x="37795" y="16183"/>
                        <a:pt x="37842" y="16296"/>
                        <a:pt x="37923" y="16296"/>
                      </a:cubicBezTo>
                      <a:lnTo>
                        <a:pt x="37923" y="16296"/>
                      </a:lnTo>
                      <a:cubicBezTo>
                        <a:pt x="37923" y="16296"/>
                        <a:pt x="37923" y="16296"/>
                        <a:pt x="37923" y="16296"/>
                      </a:cubicBezTo>
                      <a:cubicBezTo>
                        <a:pt x="37841" y="16296"/>
                        <a:pt x="37792" y="16183"/>
                        <a:pt x="37821" y="16124"/>
                      </a:cubicBezTo>
                      <a:close/>
                      <a:moveTo>
                        <a:pt x="30011" y="20877"/>
                      </a:moveTo>
                      <a:cubicBezTo>
                        <a:pt x="30011" y="20933"/>
                        <a:pt x="29947" y="20989"/>
                        <a:pt x="29880" y="21004"/>
                      </a:cubicBezTo>
                      <a:lnTo>
                        <a:pt x="29880" y="21004"/>
                      </a:lnTo>
                      <a:cubicBezTo>
                        <a:pt x="29934" y="20986"/>
                        <a:pt x="29984" y="20931"/>
                        <a:pt x="30011" y="20877"/>
                      </a:cubicBezTo>
                      <a:close/>
                      <a:moveTo>
                        <a:pt x="32105" y="23203"/>
                      </a:moveTo>
                      <a:lnTo>
                        <a:pt x="32072" y="23236"/>
                      </a:lnTo>
                      <a:lnTo>
                        <a:pt x="32038" y="23236"/>
                      </a:lnTo>
                      <a:cubicBezTo>
                        <a:pt x="32038" y="23236"/>
                        <a:pt x="32072" y="23203"/>
                        <a:pt x="32105" y="23203"/>
                      </a:cubicBezTo>
                      <a:close/>
                      <a:moveTo>
                        <a:pt x="32251" y="23187"/>
                      </a:moveTo>
                      <a:cubicBezTo>
                        <a:pt x="32366" y="23215"/>
                        <a:pt x="32476" y="23275"/>
                        <a:pt x="32570" y="23369"/>
                      </a:cubicBezTo>
                      <a:cubicBezTo>
                        <a:pt x="32537" y="23336"/>
                        <a:pt x="32537" y="23303"/>
                        <a:pt x="32537" y="23270"/>
                      </a:cubicBezTo>
                      <a:lnTo>
                        <a:pt x="32537" y="23270"/>
                      </a:lnTo>
                      <a:cubicBezTo>
                        <a:pt x="32537" y="23402"/>
                        <a:pt x="32736" y="23369"/>
                        <a:pt x="32803" y="23402"/>
                      </a:cubicBezTo>
                      <a:cubicBezTo>
                        <a:pt x="32736" y="23402"/>
                        <a:pt x="32637" y="23369"/>
                        <a:pt x="32570" y="23369"/>
                      </a:cubicBezTo>
                      <a:cubicBezTo>
                        <a:pt x="32455" y="23323"/>
                        <a:pt x="32356" y="23230"/>
                        <a:pt x="32251" y="23187"/>
                      </a:cubicBezTo>
                      <a:close/>
                      <a:moveTo>
                        <a:pt x="45698" y="24898"/>
                      </a:moveTo>
                      <a:cubicBezTo>
                        <a:pt x="45565" y="25097"/>
                        <a:pt x="45465" y="25264"/>
                        <a:pt x="45399" y="25496"/>
                      </a:cubicBezTo>
                      <a:cubicBezTo>
                        <a:pt x="45438" y="25279"/>
                        <a:pt x="45560" y="25109"/>
                        <a:pt x="45666" y="24930"/>
                      </a:cubicBezTo>
                      <a:lnTo>
                        <a:pt x="45666" y="24930"/>
                      </a:lnTo>
                      <a:lnTo>
                        <a:pt x="45698" y="24898"/>
                      </a:lnTo>
                      <a:close/>
                      <a:moveTo>
                        <a:pt x="45232" y="25862"/>
                      </a:moveTo>
                      <a:cubicBezTo>
                        <a:pt x="45166" y="26028"/>
                        <a:pt x="45199" y="26227"/>
                        <a:pt x="45299" y="26394"/>
                      </a:cubicBezTo>
                      <a:cubicBezTo>
                        <a:pt x="45133" y="26261"/>
                        <a:pt x="45199" y="26061"/>
                        <a:pt x="45199" y="25862"/>
                      </a:cubicBezTo>
                      <a:close/>
                      <a:moveTo>
                        <a:pt x="41577" y="26925"/>
                      </a:moveTo>
                      <a:cubicBezTo>
                        <a:pt x="41530" y="26937"/>
                        <a:pt x="41520" y="26969"/>
                        <a:pt x="41519" y="27009"/>
                      </a:cubicBezTo>
                      <a:lnTo>
                        <a:pt x="41519" y="27009"/>
                      </a:lnTo>
                      <a:cubicBezTo>
                        <a:pt x="41501" y="26964"/>
                        <a:pt x="41494" y="26925"/>
                        <a:pt x="41577" y="26925"/>
                      </a:cubicBezTo>
                      <a:close/>
                      <a:moveTo>
                        <a:pt x="26621" y="26992"/>
                      </a:moveTo>
                      <a:cubicBezTo>
                        <a:pt x="26821" y="27025"/>
                        <a:pt x="27020" y="27058"/>
                        <a:pt x="27219" y="27158"/>
                      </a:cubicBezTo>
                      <a:cubicBezTo>
                        <a:pt x="27020" y="27091"/>
                        <a:pt x="26821" y="27025"/>
                        <a:pt x="26588" y="26992"/>
                      </a:cubicBezTo>
                      <a:close/>
                      <a:moveTo>
                        <a:pt x="41513" y="27122"/>
                      </a:moveTo>
                      <a:cubicBezTo>
                        <a:pt x="41504" y="27163"/>
                        <a:pt x="41479" y="27202"/>
                        <a:pt x="41411" y="27224"/>
                      </a:cubicBezTo>
                      <a:cubicBezTo>
                        <a:pt x="41435" y="27199"/>
                        <a:pt x="41479" y="27156"/>
                        <a:pt x="41513" y="27122"/>
                      </a:cubicBezTo>
                      <a:close/>
                      <a:moveTo>
                        <a:pt x="4011" y="28205"/>
                      </a:moveTo>
                      <a:cubicBezTo>
                        <a:pt x="4004" y="28220"/>
                        <a:pt x="3992" y="28232"/>
                        <a:pt x="3978" y="28241"/>
                      </a:cubicBezTo>
                      <a:lnTo>
                        <a:pt x="3978" y="28241"/>
                      </a:lnTo>
                      <a:cubicBezTo>
                        <a:pt x="3990" y="28230"/>
                        <a:pt x="4001" y="28218"/>
                        <a:pt x="4011" y="28205"/>
                      </a:cubicBezTo>
                      <a:close/>
                      <a:moveTo>
                        <a:pt x="42740" y="28255"/>
                      </a:moveTo>
                      <a:cubicBezTo>
                        <a:pt x="42673" y="28321"/>
                        <a:pt x="42740" y="28421"/>
                        <a:pt x="42806" y="28421"/>
                      </a:cubicBezTo>
                      <a:cubicBezTo>
                        <a:pt x="42740" y="28421"/>
                        <a:pt x="42707" y="28388"/>
                        <a:pt x="42707" y="28321"/>
                      </a:cubicBezTo>
                      <a:cubicBezTo>
                        <a:pt x="42707" y="28288"/>
                        <a:pt x="42707" y="28255"/>
                        <a:pt x="42740" y="28255"/>
                      </a:cubicBezTo>
                      <a:close/>
                      <a:moveTo>
                        <a:pt x="29380" y="29584"/>
                      </a:moveTo>
                      <a:cubicBezTo>
                        <a:pt x="29446" y="29584"/>
                        <a:pt x="29513" y="29617"/>
                        <a:pt x="29546" y="29684"/>
                      </a:cubicBezTo>
                      <a:lnTo>
                        <a:pt x="29546" y="29717"/>
                      </a:lnTo>
                      <a:cubicBezTo>
                        <a:pt x="29546" y="29717"/>
                        <a:pt x="29546" y="29750"/>
                        <a:pt x="29513" y="29750"/>
                      </a:cubicBezTo>
                      <a:cubicBezTo>
                        <a:pt x="29579" y="29651"/>
                        <a:pt x="29446" y="29617"/>
                        <a:pt x="29380" y="29584"/>
                      </a:cubicBezTo>
                      <a:close/>
                      <a:moveTo>
                        <a:pt x="27485" y="29684"/>
                      </a:moveTo>
                      <a:cubicBezTo>
                        <a:pt x="27419" y="29783"/>
                        <a:pt x="27319" y="29817"/>
                        <a:pt x="27219" y="29850"/>
                      </a:cubicBezTo>
                      <a:cubicBezTo>
                        <a:pt x="27319" y="29817"/>
                        <a:pt x="27419" y="29750"/>
                        <a:pt x="27452" y="29684"/>
                      </a:cubicBezTo>
                      <a:close/>
                      <a:moveTo>
                        <a:pt x="28349" y="31877"/>
                      </a:moveTo>
                      <a:cubicBezTo>
                        <a:pt x="28349" y="31977"/>
                        <a:pt x="28416" y="32110"/>
                        <a:pt x="28482" y="32210"/>
                      </a:cubicBezTo>
                      <a:cubicBezTo>
                        <a:pt x="28383" y="32077"/>
                        <a:pt x="28316" y="31977"/>
                        <a:pt x="28349" y="31877"/>
                      </a:cubicBezTo>
                      <a:close/>
                      <a:moveTo>
                        <a:pt x="9107" y="33207"/>
                      </a:moveTo>
                      <a:cubicBezTo>
                        <a:pt x="9107" y="33207"/>
                        <a:pt x="9107" y="33207"/>
                        <a:pt x="9073" y="33240"/>
                      </a:cubicBezTo>
                      <a:cubicBezTo>
                        <a:pt x="9040" y="33240"/>
                        <a:pt x="9073" y="33207"/>
                        <a:pt x="9107" y="33207"/>
                      </a:cubicBezTo>
                      <a:close/>
                      <a:moveTo>
                        <a:pt x="40846" y="33971"/>
                      </a:moveTo>
                      <a:cubicBezTo>
                        <a:pt x="40818" y="33999"/>
                        <a:pt x="40766" y="34051"/>
                        <a:pt x="40710" y="34086"/>
                      </a:cubicBezTo>
                      <a:lnTo>
                        <a:pt x="40710" y="34086"/>
                      </a:lnTo>
                      <a:cubicBezTo>
                        <a:pt x="40744" y="34039"/>
                        <a:pt x="40795" y="34005"/>
                        <a:pt x="40846" y="33971"/>
                      </a:cubicBezTo>
                      <a:close/>
                      <a:moveTo>
                        <a:pt x="40679" y="34153"/>
                      </a:moveTo>
                      <a:lnTo>
                        <a:pt x="40679" y="34270"/>
                      </a:lnTo>
                      <a:cubicBezTo>
                        <a:pt x="40670" y="34224"/>
                        <a:pt x="40671" y="34186"/>
                        <a:pt x="40679" y="34153"/>
                      </a:cubicBezTo>
                      <a:close/>
                      <a:moveTo>
                        <a:pt x="31210" y="34325"/>
                      </a:moveTo>
                      <a:cubicBezTo>
                        <a:pt x="31283" y="34325"/>
                        <a:pt x="31325" y="34473"/>
                        <a:pt x="31286" y="34473"/>
                      </a:cubicBezTo>
                      <a:cubicBezTo>
                        <a:pt x="31284" y="34473"/>
                        <a:pt x="31283" y="34473"/>
                        <a:pt x="31281" y="34472"/>
                      </a:cubicBezTo>
                      <a:lnTo>
                        <a:pt x="31281" y="34472"/>
                      </a:lnTo>
                      <a:cubicBezTo>
                        <a:pt x="31293" y="34423"/>
                        <a:pt x="31249" y="34330"/>
                        <a:pt x="31204" y="34325"/>
                      </a:cubicBezTo>
                      <a:lnTo>
                        <a:pt x="31204" y="34325"/>
                      </a:lnTo>
                      <a:cubicBezTo>
                        <a:pt x="31206" y="34325"/>
                        <a:pt x="31208" y="34325"/>
                        <a:pt x="31210" y="34325"/>
                      </a:cubicBezTo>
                      <a:close/>
                      <a:moveTo>
                        <a:pt x="20639" y="34270"/>
                      </a:moveTo>
                      <a:lnTo>
                        <a:pt x="20639" y="34270"/>
                      </a:lnTo>
                      <a:cubicBezTo>
                        <a:pt x="20805" y="34270"/>
                        <a:pt x="20672" y="34436"/>
                        <a:pt x="20672" y="34536"/>
                      </a:cubicBezTo>
                      <a:lnTo>
                        <a:pt x="20639" y="34536"/>
                      </a:lnTo>
                      <a:cubicBezTo>
                        <a:pt x="20639" y="34436"/>
                        <a:pt x="20805" y="34270"/>
                        <a:pt x="20639" y="34270"/>
                      </a:cubicBezTo>
                      <a:close/>
                      <a:moveTo>
                        <a:pt x="13666" y="36498"/>
                      </a:moveTo>
                      <a:cubicBezTo>
                        <a:pt x="13667" y="36564"/>
                        <a:pt x="13584" y="36568"/>
                        <a:pt x="13527" y="36597"/>
                      </a:cubicBezTo>
                      <a:cubicBezTo>
                        <a:pt x="13584" y="36539"/>
                        <a:pt x="13666" y="36556"/>
                        <a:pt x="13666" y="36498"/>
                      </a:cubicBezTo>
                      <a:close/>
                      <a:moveTo>
                        <a:pt x="13497" y="36749"/>
                      </a:moveTo>
                      <a:cubicBezTo>
                        <a:pt x="13515" y="36763"/>
                        <a:pt x="13527" y="36788"/>
                        <a:pt x="13527" y="36829"/>
                      </a:cubicBezTo>
                      <a:cubicBezTo>
                        <a:pt x="13527" y="36803"/>
                        <a:pt x="13505" y="36776"/>
                        <a:pt x="13497" y="36749"/>
                      </a:cubicBezTo>
                      <a:close/>
                      <a:moveTo>
                        <a:pt x="15089" y="36862"/>
                      </a:moveTo>
                      <a:cubicBezTo>
                        <a:pt x="15113" y="36899"/>
                        <a:pt x="15131" y="36941"/>
                        <a:pt x="15145" y="36984"/>
                      </a:cubicBezTo>
                      <a:lnTo>
                        <a:pt x="15145" y="36984"/>
                      </a:lnTo>
                      <a:cubicBezTo>
                        <a:pt x="15128" y="36944"/>
                        <a:pt x="15109" y="36903"/>
                        <a:pt x="15089" y="36862"/>
                      </a:cubicBezTo>
                      <a:close/>
                      <a:moveTo>
                        <a:pt x="15247" y="37353"/>
                      </a:moveTo>
                      <a:cubicBezTo>
                        <a:pt x="15260" y="37380"/>
                        <a:pt x="15276" y="37406"/>
                        <a:pt x="15296" y="37428"/>
                      </a:cubicBezTo>
                      <a:lnTo>
                        <a:pt x="15296" y="37428"/>
                      </a:lnTo>
                      <a:cubicBezTo>
                        <a:pt x="15293" y="37428"/>
                        <a:pt x="15291" y="37427"/>
                        <a:pt x="15288" y="37427"/>
                      </a:cubicBezTo>
                      <a:cubicBezTo>
                        <a:pt x="15288" y="37461"/>
                        <a:pt x="15255" y="37461"/>
                        <a:pt x="15255" y="37494"/>
                      </a:cubicBezTo>
                      <a:cubicBezTo>
                        <a:pt x="15255" y="37446"/>
                        <a:pt x="15252" y="37399"/>
                        <a:pt x="15247" y="37353"/>
                      </a:cubicBezTo>
                      <a:close/>
                      <a:moveTo>
                        <a:pt x="37024" y="37461"/>
                      </a:moveTo>
                      <a:lnTo>
                        <a:pt x="37024" y="37461"/>
                      </a:lnTo>
                      <a:cubicBezTo>
                        <a:pt x="36922" y="37537"/>
                        <a:pt x="36820" y="37613"/>
                        <a:pt x="36704" y="37659"/>
                      </a:cubicBezTo>
                      <a:lnTo>
                        <a:pt x="36704" y="37659"/>
                      </a:lnTo>
                      <a:cubicBezTo>
                        <a:pt x="36806" y="37589"/>
                        <a:pt x="36913" y="37522"/>
                        <a:pt x="37024" y="37461"/>
                      </a:cubicBezTo>
                      <a:close/>
                      <a:moveTo>
                        <a:pt x="36508" y="37806"/>
                      </a:moveTo>
                      <a:lnTo>
                        <a:pt x="36508" y="37806"/>
                      </a:lnTo>
                      <a:cubicBezTo>
                        <a:pt x="36390" y="37959"/>
                        <a:pt x="36308" y="38032"/>
                        <a:pt x="36226" y="38059"/>
                      </a:cubicBezTo>
                      <a:cubicBezTo>
                        <a:pt x="36315" y="37970"/>
                        <a:pt x="36409" y="37885"/>
                        <a:pt x="36508" y="37806"/>
                      </a:cubicBezTo>
                      <a:close/>
                      <a:moveTo>
                        <a:pt x="22207" y="38185"/>
                      </a:moveTo>
                      <a:cubicBezTo>
                        <a:pt x="22229" y="38185"/>
                        <a:pt x="22250" y="38188"/>
                        <a:pt x="22269" y="38192"/>
                      </a:cubicBezTo>
                      <a:lnTo>
                        <a:pt x="22135" y="38192"/>
                      </a:lnTo>
                      <a:cubicBezTo>
                        <a:pt x="22161" y="38187"/>
                        <a:pt x="22185" y="38185"/>
                        <a:pt x="22207" y="38185"/>
                      </a:cubicBezTo>
                      <a:close/>
                      <a:moveTo>
                        <a:pt x="18809" y="38329"/>
                      </a:moveTo>
                      <a:cubicBezTo>
                        <a:pt x="18812" y="38329"/>
                        <a:pt x="18814" y="38329"/>
                        <a:pt x="18817" y="38329"/>
                      </a:cubicBezTo>
                      <a:lnTo>
                        <a:pt x="18817" y="38329"/>
                      </a:lnTo>
                      <a:lnTo>
                        <a:pt x="18612" y="38391"/>
                      </a:lnTo>
                      <a:cubicBezTo>
                        <a:pt x="18699" y="38348"/>
                        <a:pt x="18760" y="38329"/>
                        <a:pt x="18809" y="38329"/>
                      </a:cubicBezTo>
                      <a:close/>
                      <a:moveTo>
                        <a:pt x="22430" y="38301"/>
                      </a:moveTo>
                      <a:cubicBezTo>
                        <a:pt x="22453" y="38328"/>
                        <a:pt x="22476" y="38358"/>
                        <a:pt x="22500" y="38391"/>
                      </a:cubicBezTo>
                      <a:cubicBezTo>
                        <a:pt x="22470" y="38361"/>
                        <a:pt x="22447" y="38331"/>
                        <a:pt x="22430" y="38301"/>
                      </a:cubicBezTo>
                      <a:close/>
                      <a:moveTo>
                        <a:pt x="18969" y="38429"/>
                      </a:moveTo>
                      <a:cubicBezTo>
                        <a:pt x="19012" y="38483"/>
                        <a:pt x="19061" y="38553"/>
                        <a:pt x="19143" y="38624"/>
                      </a:cubicBezTo>
                      <a:cubicBezTo>
                        <a:pt x="19057" y="38581"/>
                        <a:pt x="18999" y="38510"/>
                        <a:pt x="18969" y="38429"/>
                      </a:cubicBezTo>
                      <a:close/>
                      <a:moveTo>
                        <a:pt x="23535" y="39076"/>
                      </a:moveTo>
                      <a:lnTo>
                        <a:pt x="23497" y="39089"/>
                      </a:lnTo>
                      <a:cubicBezTo>
                        <a:pt x="23511" y="39082"/>
                        <a:pt x="23524" y="39078"/>
                        <a:pt x="23535" y="39076"/>
                      </a:cubicBezTo>
                      <a:close/>
                      <a:moveTo>
                        <a:pt x="28648" y="39056"/>
                      </a:moveTo>
                      <a:cubicBezTo>
                        <a:pt x="28678" y="39056"/>
                        <a:pt x="28708" y="39083"/>
                        <a:pt x="28738" y="39137"/>
                      </a:cubicBezTo>
                      <a:lnTo>
                        <a:pt x="28738" y="39137"/>
                      </a:lnTo>
                      <a:cubicBezTo>
                        <a:pt x="28697" y="39116"/>
                        <a:pt x="28664" y="39088"/>
                        <a:pt x="28648" y="39056"/>
                      </a:cubicBezTo>
                      <a:close/>
                      <a:moveTo>
                        <a:pt x="29045" y="39125"/>
                      </a:moveTo>
                      <a:lnTo>
                        <a:pt x="29045" y="39125"/>
                      </a:lnTo>
                      <a:cubicBezTo>
                        <a:pt x="29012" y="39161"/>
                        <a:pt x="28960" y="39177"/>
                        <a:pt x="28903" y="39177"/>
                      </a:cubicBezTo>
                      <a:cubicBezTo>
                        <a:pt x="28859" y="39177"/>
                        <a:pt x="28812" y="39167"/>
                        <a:pt x="28771" y="39151"/>
                      </a:cubicBezTo>
                      <a:lnTo>
                        <a:pt x="28771" y="39151"/>
                      </a:lnTo>
                      <a:cubicBezTo>
                        <a:pt x="28787" y="39149"/>
                        <a:pt x="28805" y="39148"/>
                        <a:pt x="28822" y="39148"/>
                      </a:cubicBezTo>
                      <a:cubicBezTo>
                        <a:pt x="28862" y="39148"/>
                        <a:pt x="28903" y="39152"/>
                        <a:pt x="28940" y="39152"/>
                      </a:cubicBezTo>
                      <a:cubicBezTo>
                        <a:pt x="28982" y="39152"/>
                        <a:pt x="29020" y="39147"/>
                        <a:pt x="29045" y="39125"/>
                      </a:cubicBezTo>
                      <a:close/>
                      <a:moveTo>
                        <a:pt x="25998" y="39161"/>
                      </a:moveTo>
                      <a:lnTo>
                        <a:pt x="25998" y="39161"/>
                      </a:lnTo>
                      <a:cubicBezTo>
                        <a:pt x="25896" y="39176"/>
                        <a:pt x="25793" y="39189"/>
                        <a:pt x="25691" y="39189"/>
                      </a:cubicBezTo>
                      <a:cubicBezTo>
                        <a:pt x="25800" y="39180"/>
                        <a:pt x="25902" y="39168"/>
                        <a:pt x="25998" y="39161"/>
                      </a:cubicBezTo>
                      <a:close/>
                      <a:moveTo>
                        <a:pt x="23629" y="39140"/>
                      </a:moveTo>
                      <a:lnTo>
                        <a:pt x="23629" y="39140"/>
                      </a:lnTo>
                      <a:cubicBezTo>
                        <a:pt x="23645" y="39165"/>
                        <a:pt x="23660" y="39194"/>
                        <a:pt x="23678" y="39216"/>
                      </a:cubicBezTo>
                      <a:lnTo>
                        <a:pt x="23678" y="39216"/>
                      </a:lnTo>
                      <a:cubicBezTo>
                        <a:pt x="23659" y="39196"/>
                        <a:pt x="23643" y="39170"/>
                        <a:pt x="23629" y="39140"/>
                      </a:cubicBezTo>
                      <a:close/>
                      <a:moveTo>
                        <a:pt x="29081" y="39255"/>
                      </a:moveTo>
                      <a:cubicBezTo>
                        <a:pt x="28975" y="39255"/>
                        <a:pt x="28875" y="39255"/>
                        <a:pt x="28777" y="39258"/>
                      </a:cubicBezTo>
                      <a:lnTo>
                        <a:pt x="28777" y="39258"/>
                      </a:lnTo>
                      <a:lnTo>
                        <a:pt x="28815" y="39255"/>
                      </a:lnTo>
                      <a:close/>
                      <a:moveTo>
                        <a:pt x="26407" y="39196"/>
                      </a:moveTo>
                      <a:cubicBezTo>
                        <a:pt x="26493" y="39226"/>
                        <a:pt x="26575" y="39276"/>
                        <a:pt x="26654" y="39355"/>
                      </a:cubicBezTo>
                      <a:cubicBezTo>
                        <a:pt x="26541" y="39327"/>
                        <a:pt x="26451" y="39274"/>
                        <a:pt x="26407" y="39196"/>
                      </a:cubicBezTo>
                      <a:close/>
                      <a:moveTo>
                        <a:pt x="24527" y="39521"/>
                      </a:moveTo>
                      <a:cubicBezTo>
                        <a:pt x="24494" y="39721"/>
                        <a:pt x="24428" y="39721"/>
                        <a:pt x="24328" y="39721"/>
                      </a:cubicBezTo>
                      <a:cubicBezTo>
                        <a:pt x="24428" y="39721"/>
                        <a:pt x="24494" y="39687"/>
                        <a:pt x="24527" y="39521"/>
                      </a:cubicBezTo>
                      <a:close/>
                      <a:moveTo>
                        <a:pt x="21669" y="39852"/>
                      </a:moveTo>
                      <a:cubicBezTo>
                        <a:pt x="21685" y="39930"/>
                        <a:pt x="21727" y="39999"/>
                        <a:pt x="21783" y="40043"/>
                      </a:cubicBezTo>
                      <a:lnTo>
                        <a:pt x="21783" y="40043"/>
                      </a:lnTo>
                      <a:lnTo>
                        <a:pt x="21669" y="39986"/>
                      </a:lnTo>
                      <a:lnTo>
                        <a:pt x="21669" y="39852"/>
                      </a:lnTo>
                      <a:close/>
                      <a:moveTo>
                        <a:pt x="19298" y="1"/>
                      </a:moveTo>
                      <a:cubicBezTo>
                        <a:pt x="17308" y="1"/>
                        <a:pt x="14841" y="927"/>
                        <a:pt x="13228" y="1966"/>
                      </a:cubicBezTo>
                      <a:cubicBezTo>
                        <a:pt x="14158" y="1734"/>
                        <a:pt x="14923" y="1202"/>
                        <a:pt x="15787" y="1036"/>
                      </a:cubicBezTo>
                      <a:lnTo>
                        <a:pt x="15787" y="1036"/>
                      </a:lnTo>
                      <a:cubicBezTo>
                        <a:pt x="16451" y="1567"/>
                        <a:pt x="12762" y="2697"/>
                        <a:pt x="12596" y="3229"/>
                      </a:cubicBezTo>
                      <a:cubicBezTo>
                        <a:pt x="11566" y="4392"/>
                        <a:pt x="5850" y="8513"/>
                        <a:pt x="7977" y="8879"/>
                      </a:cubicBezTo>
                      <a:cubicBezTo>
                        <a:pt x="6946" y="10175"/>
                        <a:pt x="6082" y="11604"/>
                        <a:pt x="5451" y="13133"/>
                      </a:cubicBezTo>
                      <a:cubicBezTo>
                        <a:pt x="5204" y="13573"/>
                        <a:pt x="4411" y="13899"/>
                        <a:pt x="4388" y="14468"/>
                      </a:cubicBezTo>
                      <a:lnTo>
                        <a:pt x="4388" y="14468"/>
                      </a:lnTo>
                      <a:cubicBezTo>
                        <a:pt x="4381" y="14424"/>
                        <a:pt x="4379" y="14377"/>
                        <a:pt x="4387" y="14329"/>
                      </a:cubicBezTo>
                      <a:lnTo>
                        <a:pt x="4387" y="14329"/>
                      </a:lnTo>
                      <a:cubicBezTo>
                        <a:pt x="4316" y="14401"/>
                        <a:pt x="4261" y="14611"/>
                        <a:pt x="4199" y="14611"/>
                      </a:cubicBezTo>
                      <a:cubicBezTo>
                        <a:pt x="4175" y="14611"/>
                        <a:pt x="4149" y="14579"/>
                        <a:pt x="4121" y="14496"/>
                      </a:cubicBezTo>
                      <a:cubicBezTo>
                        <a:pt x="3951" y="14347"/>
                        <a:pt x="3828" y="14287"/>
                        <a:pt x="3734" y="14287"/>
                      </a:cubicBezTo>
                      <a:cubicBezTo>
                        <a:pt x="3390" y="14287"/>
                        <a:pt x="3450" y="15096"/>
                        <a:pt x="3058" y="15227"/>
                      </a:cubicBezTo>
                      <a:cubicBezTo>
                        <a:pt x="3031" y="15238"/>
                        <a:pt x="3000" y="15241"/>
                        <a:pt x="2967" y="15241"/>
                      </a:cubicBezTo>
                      <a:cubicBezTo>
                        <a:pt x="2893" y="15241"/>
                        <a:pt x="2808" y="15222"/>
                        <a:pt x="2730" y="15222"/>
                      </a:cubicBezTo>
                      <a:cubicBezTo>
                        <a:pt x="2630" y="15222"/>
                        <a:pt x="2540" y="15253"/>
                        <a:pt x="2493" y="15393"/>
                      </a:cubicBezTo>
                      <a:cubicBezTo>
                        <a:pt x="1795" y="15725"/>
                        <a:pt x="1197" y="17088"/>
                        <a:pt x="1130" y="17753"/>
                      </a:cubicBezTo>
                      <a:cubicBezTo>
                        <a:pt x="1496" y="18384"/>
                        <a:pt x="133" y="19082"/>
                        <a:pt x="831" y="19248"/>
                      </a:cubicBezTo>
                      <a:cubicBezTo>
                        <a:pt x="931" y="19713"/>
                        <a:pt x="864" y="20179"/>
                        <a:pt x="732" y="20611"/>
                      </a:cubicBezTo>
                      <a:cubicBezTo>
                        <a:pt x="1263" y="21143"/>
                        <a:pt x="0" y="20810"/>
                        <a:pt x="1197" y="21973"/>
                      </a:cubicBezTo>
                      <a:cubicBezTo>
                        <a:pt x="1729" y="23934"/>
                        <a:pt x="2194" y="26294"/>
                        <a:pt x="3523" y="28255"/>
                      </a:cubicBezTo>
                      <a:lnTo>
                        <a:pt x="3357" y="28055"/>
                      </a:lnTo>
                      <a:lnTo>
                        <a:pt x="3357" y="28055"/>
                      </a:lnTo>
                      <a:cubicBezTo>
                        <a:pt x="3324" y="28554"/>
                        <a:pt x="3789" y="28753"/>
                        <a:pt x="4055" y="29052"/>
                      </a:cubicBezTo>
                      <a:cubicBezTo>
                        <a:pt x="3922" y="29218"/>
                        <a:pt x="4088" y="29318"/>
                        <a:pt x="4188" y="29318"/>
                      </a:cubicBezTo>
                      <a:cubicBezTo>
                        <a:pt x="4208" y="29325"/>
                        <a:pt x="4223" y="29328"/>
                        <a:pt x="4236" y="29328"/>
                      </a:cubicBezTo>
                      <a:cubicBezTo>
                        <a:pt x="4345" y="29328"/>
                        <a:pt x="4171" y="29086"/>
                        <a:pt x="4321" y="29086"/>
                      </a:cubicBezTo>
                      <a:cubicBezTo>
                        <a:pt x="4753" y="30016"/>
                        <a:pt x="5351" y="30814"/>
                        <a:pt x="6149" y="31445"/>
                      </a:cubicBezTo>
                      <a:cubicBezTo>
                        <a:pt x="6248" y="32110"/>
                        <a:pt x="6847" y="32376"/>
                        <a:pt x="7312" y="32841"/>
                      </a:cubicBezTo>
                      <a:cubicBezTo>
                        <a:pt x="7975" y="33331"/>
                        <a:pt x="8414" y="34598"/>
                        <a:pt x="9278" y="34598"/>
                      </a:cubicBezTo>
                      <a:cubicBezTo>
                        <a:pt x="9410" y="34598"/>
                        <a:pt x="9551" y="34569"/>
                        <a:pt x="9705" y="34503"/>
                      </a:cubicBezTo>
                      <a:cubicBezTo>
                        <a:pt x="9838" y="35001"/>
                        <a:pt x="10403" y="34503"/>
                        <a:pt x="9871" y="35101"/>
                      </a:cubicBezTo>
                      <a:cubicBezTo>
                        <a:pt x="9992" y="35017"/>
                        <a:pt x="10107" y="34988"/>
                        <a:pt x="10220" y="34988"/>
                      </a:cubicBezTo>
                      <a:cubicBezTo>
                        <a:pt x="10480" y="34988"/>
                        <a:pt x="10728" y="35142"/>
                        <a:pt x="10999" y="35142"/>
                      </a:cubicBezTo>
                      <a:cubicBezTo>
                        <a:pt x="11033" y="35142"/>
                        <a:pt x="11066" y="35139"/>
                        <a:pt x="11101" y="35134"/>
                      </a:cubicBezTo>
                      <a:lnTo>
                        <a:pt x="11101" y="35134"/>
                      </a:lnTo>
                      <a:cubicBezTo>
                        <a:pt x="9937" y="35433"/>
                        <a:pt x="12762" y="35965"/>
                        <a:pt x="12762" y="36497"/>
                      </a:cubicBezTo>
                      <a:cubicBezTo>
                        <a:pt x="12829" y="36829"/>
                        <a:pt x="13460" y="36696"/>
                        <a:pt x="13327" y="37029"/>
                      </a:cubicBezTo>
                      <a:cubicBezTo>
                        <a:pt x="13294" y="37128"/>
                        <a:pt x="13494" y="37261"/>
                        <a:pt x="13560" y="37261"/>
                      </a:cubicBezTo>
                      <a:cubicBezTo>
                        <a:pt x="13584" y="37267"/>
                        <a:pt x="13604" y="37270"/>
                        <a:pt x="13620" y="37270"/>
                      </a:cubicBezTo>
                      <a:cubicBezTo>
                        <a:pt x="13761" y="37270"/>
                        <a:pt x="13598" y="37053"/>
                        <a:pt x="13783" y="37053"/>
                      </a:cubicBezTo>
                      <a:cubicBezTo>
                        <a:pt x="13803" y="37053"/>
                        <a:pt x="13829" y="37056"/>
                        <a:pt x="13859" y="37062"/>
                      </a:cubicBezTo>
                      <a:cubicBezTo>
                        <a:pt x="13859" y="37229"/>
                        <a:pt x="13906" y="37303"/>
                        <a:pt x="14019" y="37303"/>
                      </a:cubicBezTo>
                      <a:cubicBezTo>
                        <a:pt x="14040" y="37303"/>
                        <a:pt x="14065" y="37300"/>
                        <a:pt x="14092" y="37294"/>
                      </a:cubicBezTo>
                      <a:cubicBezTo>
                        <a:pt x="14130" y="37485"/>
                        <a:pt x="14179" y="37556"/>
                        <a:pt x="14252" y="37556"/>
                      </a:cubicBezTo>
                      <a:cubicBezTo>
                        <a:pt x="14306" y="37556"/>
                        <a:pt x="14373" y="37517"/>
                        <a:pt x="14457" y="37461"/>
                      </a:cubicBezTo>
                      <a:cubicBezTo>
                        <a:pt x="14657" y="38358"/>
                        <a:pt x="15554" y="37992"/>
                        <a:pt x="16053" y="38591"/>
                      </a:cubicBezTo>
                      <a:cubicBezTo>
                        <a:pt x="17016" y="39654"/>
                        <a:pt x="18878" y="39654"/>
                        <a:pt x="20340" y="40219"/>
                      </a:cubicBezTo>
                      <a:cubicBezTo>
                        <a:pt x="20732" y="40271"/>
                        <a:pt x="21001" y="40468"/>
                        <a:pt x="21325" y="40468"/>
                      </a:cubicBezTo>
                      <a:cubicBezTo>
                        <a:pt x="21413" y="40468"/>
                        <a:pt x="21504" y="40454"/>
                        <a:pt x="21603" y="40418"/>
                      </a:cubicBezTo>
                      <a:cubicBezTo>
                        <a:pt x="22064" y="40580"/>
                        <a:pt x="22557" y="40645"/>
                        <a:pt x="23064" y="40645"/>
                      </a:cubicBezTo>
                      <a:cubicBezTo>
                        <a:pt x="24019" y="40645"/>
                        <a:pt x="25023" y="40413"/>
                        <a:pt x="25956" y="40153"/>
                      </a:cubicBezTo>
                      <a:lnTo>
                        <a:pt x="25956" y="40153"/>
                      </a:lnTo>
                      <a:cubicBezTo>
                        <a:pt x="26355" y="40252"/>
                        <a:pt x="25890" y="40319"/>
                        <a:pt x="25923" y="40485"/>
                      </a:cubicBezTo>
                      <a:cubicBezTo>
                        <a:pt x="25999" y="40517"/>
                        <a:pt x="26141" y="40539"/>
                        <a:pt x="26289" y="40539"/>
                      </a:cubicBezTo>
                      <a:cubicBezTo>
                        <a:pt x="26598" y="40539"/>
                        <a:pt x="26934" y="40444"/>
                        <a:pt x="26754" y="40153"/>
                      </a:cubicBezTo>
                      <a:lnTo>
                        <a:pt x="26754" y="40153"/>
                      </a:lnTo>
                      <a:cubicBezTo>
                        <a:pt x="26912" y="40378"/>
                        <a:pt x="27178" y="40512"/>
                        <a:pt x="27446" y="40512"/>
                      </a:cubicBezTo>
                      <a:cubicBezTo>
                        <a:pt x="27573" y="40512"/>
                        <a:pt x="27700" y="40482"/>
                        <a:pt x="27818" y="40418"/>
                      </a:cubicBezTo>
                      <a:cubicBezTo>
                        <a:pt x="26355" y="39787"/>
                        <a:pt x="29313" y="39721"/>
                        <a:pt x="30044" y="39521"/>
                      </a:cubicBezTo>
                      <a:cubicBezTo>
                        <a:pt x="30217" y="39636"/>
                        <a:pt x="30374" y="39683"/>
                        <a:pt x="30520" y="39683"/>
                      </a:cubicBezTo>
                      <a:cubicBezTo>
                        <a:pt x="30826" y="39683"/>
                        <a:pt x="31085" y="39479"/>
                        <a:pt x="31339" y="39271"/>
                      </a:cubicBezTo>
                      <a:lnTo>
                        <a:pt x="31339" y="39271"/>
                      </a:lnTo>
                      <a:cubicBezTo>
                        <a:pt x="31277" y="39339"/>
                        <a:pt x="31222" y="39412"/>
                        <a:pt x="31174" y="39488"/>
                      </a:cubicBezTo>
                      <a:cubicBezTo>
                        <a:pt x="34465" y="38159"/>
                        <a:pt x="38619" y="38657"/>
                        <a:pt x="40812" y="35467"/>
                      </a:cubicBezTo>
                      <a:cubicBezTo>
                        <a:pt x="41211" y="35267"/>
                        <a:pt x="41809" y="35201"/>
                        <a:pt x="41710" y="34569"/>
                      </a:cubicBezTo>
                      <a:cubicBezTo>
                        <a:pt x="42108" y="34370"/>
                        <a:pt x="42241" y="33572"/>
                        <a:pt x="42474" y="33140"/>
                      </a:cubicBezTo>
                      <a:cubicBezTo>
                        <a:pt x="42474" y="33173"/>
                        <a:pt x="42474" y="33173"/>
                        <a:pt x="42474" y="33207"/>
                      </a:cubicBezTo>
                      <a:cubicBezTo>
                        <a:pt x="43105" y="32110"/>
                        <a:pt x="43637" y="30947"/>
                        <a:pt x="44136" y="29783"/>
                      </a:cubicBezTo>
                      <a:cubicBezTo>
                        <a:pt x="46329" y="25962"/>
                        <a:pt x="46562" y="21442"/>
                        <a:pt x="46362" y="17121"/>
                      </a:cubicBezTo>
                      <a:cubicBezTo>
                        <a:pt x="46396" y="10740"/>
                        <a:pt x="40812" y="6353"/>
                        <a:pt x="36027" y="3096"/>
                      </a:cubicBezTo>
                      <a:lnTo>
                        <a:pt x="36159" y="3096"/>
                      </a:lnTo>
                      <a:cubicBezTo>
                        <a:pt x="31806" y="404"/>
                        <a:pt x="25092" y="205"/>
                        <a:pt x="20506" y="138"/>
                      </a:cubicBezTo>
                      <a:cubicBezTo>
                        <a:pt x="20135" y="44"/>
                        <a:pt x="19728" y="1"/>
                        <a:pt x="1929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0" name="Google Shape;3130;p28"/>
                <p:cNvSpPr/>
                <p:nvPr/>
              </p:nvSpPr>
              <p:spPr>
                <a:xfrm>
                  <a:off x="4503750" y="5042225"/>
                  <a:ext cx="5850" cy="4200"/>
                </a:xfrm>
                <a:custGeom>
                  <a:avLst/>
                  <a:gdLst/>
                  <a:ahLst/>
                  <a:cxnLst/>
                  <a:rect l="l" t="t" r="r" b="b"/>
                  <a:pathLst>
                    <a:path w="234" h="168" extrusionOk="0">
                      <a:moveTo>
                        <a:pt x="134" y="1"/>
                      </a:moveTo>
                      <a:cubicBezTo>
                        <a:pt x="1" y="1"/>
                        <a:pt x="34" y="134"/>
                        <a:pt x="134" y="167"/>
                      </a:cubicBezTo>
                      <a:cubicBezTo>
                        <a:pt x="233" y="101"/>
                        <a:pt x="233" y="34"/>
                        <a:pt x="134"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1" name="Google Shape;3131;p28"/>
                <p:cNvSpPr/>
                <p:nvPr/>
              </p:nvSpPr>
              <p:spPr>
                <a:xfrm>
                  <a:off x="4443825" y="4392550"/>
                  <a:ext cx="23275" cy="23850"/>
                </a:xfrm>
                <a:custGeom>
                  <a:avLst/>
                  <a:gdLst/>
                  <a:ahLst/>
                  <a:cxnLst/>
                  <a:rect l="l" t="t" r="r" b="b"/>
                  <a:pathLst>
                    <a:path w="931" h="954" extrusionOk="0">
                      <a:moveTo>
                        <a:pt x="738" y="0"/>
                      </a:moveTo>
                      <a:cubicBezTo>
                        <a:pt x="708" y="0"/>
                        <a:pt x="665" y="10"/>
                        <a:pt x="603" y="32"/>
                      </a:cubicBezTo>
                      <a:cubicBezTo>
                        <a:pt x="302" y="379"/>
                        <a:pt x="1" y="953"/>
                        <a:pt x="139" y="953"/>
                      </a:cubicBezTo>
                      <a:cubicBezTo>
                        <a:pt x="199" y="953"/>
                        <a:pt x="342" y="845"/>
                        <a:pt x="603" y="564"/>
                      </a:cubicBezTo>
                      <a:cubicBezTo>
                        <a:pt x="517" y="419"/>
                        <a:pt x="930" y="0"/>
                        <a:pt x="738"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2" name="Google Shape;3132;p28"/>
                <p:cNvSpPr/>
                <p:nvPr/>
              </p:nvSpPr>
              <p:spPr>
                <a:xfrm>
                  <a:off x="4443100" y="4420750"/>
                  <a:ext cx="7500" cy="8325"/>
                </a:xfrm>
                <a:custGeom>
                  <a:avLst/>
                  <a:gdLst/>
                  <a:ahLst/>
                  <a:cxnLst/>
                  <a:rect l="l" t="t" r="r" b="b"/>
                  <a:pathLst>
                    <a:path w="300" h="333" extrusionOk="0">
                      <a:moveTo>
                        <a:pt x="267" y="1"/>
                      </a:moveTo>
                      <a:lnTo>
                        <a:pt x="267" y="1"/>
                      </a:lnTo>
                      <a:cubicBezTo>
                        <a:pt x="100" y="34"/>
                        <a:pt x="34" y="100"/>
                        <a:pt x="1" y="333"/>
                      </a:cubicBezTo>
                      <a:cubicBezTo>
                        <a:pt x="167" y="233"/>
                        <a:pt x="300" y="200"/>
                        <a:pt x="26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3" name="Google Shape;3133;p28"/>
                <p:cNvSpPr/>
                <p:nvPr/>
              </p:nvSpPr>
              <p:spPr>
                <a:xfrm>
                  <a:off x="4422325" y="4458150"/>
                  <a:ext cx="6725" cy="4700"/>
                </a:xfrm>
                <a:custGeom>
                  <a:avLst/>
                  <a:gdLst/>
                  <a:ahLst/>
                  <a:cxnLst/>
                  <a:rect l="l" t="t" r="r" b="b"/>
                  <a:pathLst>
                    <a:path w="269" h="188" extrusionOk="0">
                      <a:moveTo>
                        <a:pt x="101" y="0"/>
                      </a:moveTo>
                      <a:lnTo>
                        <a:pt x="101" y="0"/>
                      </a:lnTo>
                      <a:cubicBezTo>
                        <a:pt x="67" y="33"/>
                        <a:pt x="1" y="67"/>
                        <a:pt x="1" y="100"/>
                      </a:cubicBezTo>
                      <a:cubicBezTo>
                        <a:pt x="1" y="164"/>
                        <a:pt x="26" y="188"/>
                        <a:pt x="58" y="188"/>
                      </a:cubicBezTo>
                      <a:cubicBezTo>
                        <a:pt x="141" y="188"/>
                        <a:pt x="269" y="24"/>
                        <a:pt x="101"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4" name="Google Shape;3134;p28"/>
                <p:cNvSpPr/>
                <p:nvPr/>
              </p:nvSpPr>
              <p:spPr>
                <a:xfrm>
                  <a:off x="4400725" y="4479950"/>
                  <a:ext cx="5350" cy="3625"/>
                </a:xfrm>
                <a:custGeom>
                  <a:avLst/>
                  <a:gdLst/>
                  <a:ahLst/>
                  <a:cxnLst/>
                  <a:rect l="l" t="t" r="r" b="b"/>
                  <a:pathLst>
                    <a:path w="214" h="145" extrusionOk="0">
                      <a:moveTo>
                        <a:pt x="172" y="1"/>
                      </a:moveTo>
                      <a:cubicBezTo>
                        <a:pt x="131" y="1"/>
                        <a:pt x="60" y="52"/>
                        <a:pt x="1" y="92"/>
                      </a:cubicBezTo>
                      <a:cubicBezTo>
                        <a:pt x="27" y="131"/>
                        <a:pt x="53" y="145"/>
                        <a:pt x="79" y="145"/>
                      </a:cubicBezTo>
                      <a:cubicBezTo>
                        <a:pt x="119" y="145"/>
                        <a:pt x="160" y="112"/>
                        <a:pt x="200" y="92"/>
                      </a:cubicBezTo>
                      <a:cubicBezTo>
                        <a:pt x="214" y="25"/>
                        <a:pt x="200" y="1"/>
                        <a:pt x="172"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5" name="Google Shape;3135;p28"/>
                <p:cNvSpPr/>
                <p:nvPr/>
              </p:nvSpPr>
              <p:spPr>
                <a:xfrm>
                  <a:off x="4619250" y="4286150"/>
                  <a:ext cx="9150" cy="10000"/>
                </a:xfrm>
                <a:custGeom>
                  <a:avLst/>
                  <a:gdLst/>
                  <a:ahLst/>
                  <a:cxnLst/>
                  <a:rect l="l" t="t" r="r" b="b"/>
                  <a:pathLst>
                    <a:path w="366" h="400" extrusionOk="0">
                      <a:moveTo>
                        <a:pt x="366" y="1"/>
                      </a:moveTo>
                      <a:lnTo>
                        <a:pt x="366" y="1"/>
                      </a:lnTo>
                      <a:cubicBezTo>
                        <a:pt x="167" y="67"/>
                        <a:pt x="34" y="134"/>
                        <a:pt x="0" y="399"/>
                      </a:cubicBezTo>
                      <a:cubicBezTo>
                        <a:pt x="266" y="333"/>
                        <a:pt x="366" y="233"/>
                        <a:pt x="36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136" name="Google Shape;3136;p28"/>
              <p:cNvGrpSpPr/>
              <p:nvPr/>
            </p:nvGrpSpPr>
            <p:grpSpPr>
              <a:xfrm rot="10800000">
                <a:off x="2292009" y="1870425"/>
                <a:ext cx="846032" cy="738538"/>
                <a:chOff x="4286075" y="4175525"/>
                <a:chExt cx="1164050" cy="1016150"/>
              </a:xfrm>
            </p:grpSpPr>
            <p:sp>
              <p:nvSpPr>
                <p:cNvPr id="3137" name="Google Shape;3137;p28"/>
                <p:cNvSpPr/>
                <p:nvPr/>
              </p:nvSpPr>
              <p:spPr>
                <a:xfrm>
                  <a:off x="4286075" y="4175525"/>
                  <a:ext cx="1164050" cy="1016150"/>
                </a:xfrm>
                <a:custGeom>
                  <a:avLst/>
                  <a:gdLst/>
                  <a:ahLst/>
                  <a:cxnLst/>
                  <a:rect l="l" t="t" r="r" b="b"/>
                  <a:pathLst>
                    <a:path w="46562" h="40646" extrusionOk="0">
                      <a:moveTo>
                        <a:pt x="18080" y="637"/>
                      </a:moveTo>
                      <a:cubicBezTo>
                        <a:pt x="18031" y="686"/>
                        <a:pt x="17965" y="716"/>
                        <a:pt x="17893" y="729"/>
                      </a:cubicBezTo>
                      <a:lnTo>
                        <a:pt x="17893" y="729"/>
                      </a:lnTo>
                      <a:cubicBezTo>
                        <a:pt x="17956" y="693"/>
                        <a:pt x="18022" y="659"/>
                        <a:pt x="18080" y="637"/>
                      </a:cubicBezTo>
                      <a:close/>
                      <a:moveTo>
                        <a:pt x="19609" y="836"/>
                      </a:moveTo>
                      <a:cubicBezTo>
                        <a:pt x="19716" y="836"/>
                        <a:pt x="19815" y="866"/>
                        <a:pt x="19912" y="906"/>
                      </a:cubicBezTo>
                      <a:lnTo>
                        <a:pt x="19912" y="906"/>
                      </a:lnTo>
                      <a:cubicBezTo>
                        <a:pt x="19816" y="874"/>
                        <a:pt x="19716" y="852"/>
                        <a:pt x="19609" y="836"/>
                      </a:cubicBezTo>
                      <a:close/>
                      <a:moveTo>
                        <a:pt x="20163" y="1021"/>
                      </a:moveTo>
                      <a:cubicBezTo>
                        <a:pt x="20251" y="1059"/>
                        <a:pt x="20342" y="1091"/>
                        <a:pt x="20440" y="1102"/>
                      </a:cubicBezTo>
                      <a:cubicBezTo>
                        <a:pt x="20373" y="1102"/>
                        <a:pt x="20307" y="1102"/>
                        <a:pt x="20240" y="1069"/>
                      </a:cubicBezTo>
                      <a:cubicBezTo>
                        <a:pt x="20214" y="1052"/>
                        <a:pt x="20189" y="1036"/>
                        <a:pt x="20163" y="1021"/>
                      </a:cubicBezTo>
                      <a:close/>
                      <a:moveTo>
                        <a:pt x="20164" y="1426"/>
                      </a:moveTo>
                      <a:cubicBezTo>
                        <a:pt x="20137" y="1482"/>
                        <a:pt x="20089" y="1524"/>
                        <a:pt x="20033" y="1538"/>
                      </a:cubicBezTo>
                      <a:lnTo>
                        <a:pt x="20033" y="1538"/>
                      </a:lnTo>
                      <a:cubicBezTo>
                        <a:pt x="20079" y="1515"/>
                        <a:pt x="20115" y="1459"/>
                        <a:pt x="20164" y="1426"/>
                      </a:cubicBezTo>
                      <a:close/>
                      <a:moveTo>
                        <a:pt x="17681" y="2332"/>
                      </a:moveTo>
                      <a:cubicBezTo>
                        <a:pt x="17681" y="2352"/>
                        <a:pt x="17681" y="2371"/>
                        <a:pt x="17681" y="2398"/>
                      </a:cubicBezTo>
                      <a:lnTo>
                        <a:pt x="17681" y="2398"/>
                      </a:lnTo>
                      <a:cubicBezTo>
                        <a:pt x="17672" y="2355"/>
                        <a:pt x="17641" y="2341"/>
                        <a:pt x="17600" y="2341"/>
                      </a:cubicBezTo>
                      <a:cubicBezTo>
                        <a:pt x="17518" y="2341"/>
                        <a:pt x="17394" y="2398"/>
                        <a:pt x="17316" y="2398"/>
                      </a:cubicBezTo>
                      <a:cubicBezTo>
                        <a:pt x="17448" y="2365"/>
                        <a:pt x="17548" y="2332"/>
                        <a:pt x="17681" y="2332"/>
                      </a:cubicBezTo>
                      <a:close/>
                      <a:moveTo>
                        <a:pt x="16451" y="2897"/>
                      </a:moveTo>
                      <a:cubicBezTo>
                        <a:pt x="16388" y="2928"/>
                        <a:pt x="16317" y="2960"/>
                        <a:pt x="16246" y="2988"/>
                      </a:cubicBezTo>
                      <a:lnTo>
                        <a:pt x="16246" y="2988"/>
                      </a:lnTo>
                      <a:cubicBezTo>
                        <a:pt x="16310" y="2954"/>
                        <a:pt x="16378" y="2924"/>
                        <a:pt x="16451" y="2897"/>
                      </a:cubicBezTo>
                      <a:close/>
                      <a:moveTo>
                        <a:pt x="14258" y="2864"/>
                      </a:moveTo>
                      <a:cubicBezTo>
                        <a:pt x="14059" y="2997"/>
                        <a:pt x="13826" y="3096"/>
                        <a:pt x="13593" y="3163"/>
                      </a:cubicBezTo>
                      <a:cubicBezTo>
                        <a:pt x="13826" y="3096"/>
                        <a:pt x="14025" y="2997"/>
                        <a:pt x="14225" y="2864"/>
                      </a:cubicBezTo>
                      <a:close/>
                      <a:moveTo>
                        <a:pt x="13228" y="3163"/>
                      </a:moveTo>
                      <a:cubicBezTo>
                        <a:pt x="13245" y="3163"/>
                        <a:pt x="13235" y="3181"/>
                        <a:pt x="13217" y="3198"/>
                      </a:cubicBezTo>
                      <a:lnTo>
                        <a:pt x="13217" y="3198"/>
                      </a:lnTo>
                      <a:cubicBezTo>
                        <a:pt x="13223" y="3187"/>
                        <a:pt x="13228" y="3175"/>
                        <a:pt x="13228" y="3163"/>
                      </a:cubicBezTo>
                      <a:close/>
                      <a:moveTo>
                        <a:pt x="15989" y="3169"/>
                      </a:moveTo>
                      <a:cubicBezTo>
                        <a:pt x="15952" y="3243"/>
                        <a:pt x="15895" y="3312"/>
                        <a:pt x="15820" y="3362"/>
                      </a:cubicBezTo>
                      <a:cubicBezTo>
                        <a:pt x="15873" y="3288"/>
                        <a:pt x="15929" y="3225"/>
                        <a:pt x="15989" y="3169"/>
                      </a:cubicBezTo>
                      <a:close/>
                      <a:moveTo>
                        <a:pt x="13361" y="3229"/>
                      </a:moveTo>
                      <a:cubicBezTo>
                        <a:pt x="13306" y="3392"/>
                        <a:pt x="13142" y="3532"/>
                        <a:pt x="13137" y="3668"/>
                      </a:cubicBezTo>
                      <a:lnTo>
                        <a:pt x="13137" y="3668"/>
                      </a:lnTo>
                      <a:cubicBezTo>
                        <a:pt x="13131" y="3509"/>
                        <a:pt x="13305" y="3369"/>
                        <a:pt x="13361" y="3229"/>
                      </a:cubicBezTo>
                      <a:close/>
                      <a:moveTo>
                        <a:pt x="12935" y="3618"/>
                      </a:moveTo>
                      <a:cubicBezTo>
                        <a:pt x="12942" y="3641"/>
                        <a:pt x="12959" y="3661"/>
                        <a:pt x="12995" y="3661"/>
                      </a:cubicBezTo>
                      <a:cubicBezTo>
                        <a:pt x="12954" y="3661"/>
                        <a:pt x="12926" y="3674"/>
                        <a:pt x="12902" y="3692"/>
                      </a:cubicBezTo>
                      <a:lnTo>
                        <a:pt x="12902" y="3692"/>
                      </a:lnTo>
                      <a:cubicBezTo>
                        <a:pt x="12919" y="3670"/>
                        <a:pt x="12930" y="3645"/>
                        <a:pt x="12935" y="3618"/>
                      </a:cubicBezTo>
                      <a:close/>
                      <a:moveTo>
                        <a:pt x="12729" y="4060"/>
                      </a:moveTo>
                      <a:lnTo>
                        <a:pt x="12729" y="4060"/>
                      </a:lnTo>
                      <a:cubicBezTo>
                        <a:pt x="12678" y="4265"/>
                        <a:pt x="12666" y="4491"/>
                        <a:pt x="12495" y="4491"/>
                      </a:cubicBezTo>
                      <a:cubicBezTo>
                        <a:pt x="12492" y="4491"/>
                        <a:pt x="12489" y="4490"/>
                        <a:pt x="12486" y="4490"/>
                      </a:cubicBezTo>
                      <a:lnTo>
                        <a:pt x="12486" y="4490"/>
                      </a:lnTo>
                      <a:cubicBezTo>
                        <a:pt x="12635" y="4483"/>
                        <a:pt x="12654" y="4262"/>
                        <a:pt x="12729" y="4060"/>
                      </a:cubicBezTo>
                      <a:close/>
                      <a:moveTo>
                        <a:pt x="12929" y="5921"/>
                      </a:moveTo>
                      <a:cubicBezTo>
                        <a:pt x="12895" y="5954"/>
                        <a:pt x="12895" y="5954"/>
                        <a:pt x="12862" y="5954"/>
                      </a:cubicBezTo>
                      <a:lnTo>
                        <a:pt x="12862" y="5943"/>
                      </a:lnTo>
                      <a:lnTo>
                        <a:pt x="12862" y="5943"/>
                      </a:lnTo>
                      <a:cubicBezTo>
                        <a:pt x="12878" y="5930"/>
                        <a:pt x="12899" y="5921"/>
                        <a:pt x="12929" y="5921"/>
                      </a:cubicBezTo>
                      <a:close/>
                      <a:moveTo>
                        <a:pt x="10255" y="5750"/>
                      </a:moveTo>
                      <a:lnTo>
                        <a:pt x="10255" y="5750"/>
                      </a:lnTo>
                      <a:cubicBezTo>
                        <a:pt x="10178" y="5834"/>
                        <a:pt x="10100" y="5913"/>
                        <a:pt x="10016" y="5977"/>
                      </a:cubicBezTo>
                      <a:lnTo>
                        <a:pt x="10016" y="5977"/>
                      </a:lnTo>
                      <a:cubicBezTo>
                        <a:pt x="10096" y="5900"/>
                        <a:pt x="10175" y="5825"/>
                        <a:pt x="10255" y="5750"/>
                      </a:cubicBezTo>
                      <a:close/>
                      <a:moveTo>
                        <a:pt x="10678" y="6169"/>
                      </a:moveTo>
                      <a:cubicBezTo>
                        <a:pt x="10628" y="6236"/>
                        <a:pt x="10552" y="6303"/>
                        <a:pt x="10536" y="6353"/>
                      </a:cubicBezTo>
                      <a:lnTo>
                        <a:pt x="10536" y="6320"/>
                      </a:lnTo>
                      <a:cubicBezTo>
                        <a:pt x="10564" y="6277"/>
                        <a:pt x="10629" y="6223"/>
                        <a:pt x="10678" y="6169"/>
                      </a:cubicBezTo>
                      <a:close/>
                      <a:moveTo>
                        <a:pt x="10835" y="5722"/>
                      </a:moveTo>
                      <a:lnTo>
                        <a:pt x="10502" y="5988"/>
                      </a:lnTo>
                      <a:cubicBezTo>
                        <a:pt x="10303" y="6154"/>
                        <a:pt x="10104" y="6320"/>
                        <a:pt x="9937" y="6486"/>
                      </a:cubicBezTo>
                      <a:cubicBezTo>
                        <a:pt x="10203" y="6220"/>
                        <a:pt x="10502" y="5954"/>
                        <a:pt x="10835" y="5722"/>
                      </a:cubicBezTo>
                      <a:close/>
                      <a:moveTo>
                        <a:pt x="12031" y="6486"/>
                      </a:moveTo>
                      <a:lnTo>
                        <a:pt x="12031" y="6486"/>
                      </a:lnTo>
                      <a:cubicBezTo>
                        <a:pt x="12116" y="6528"/>
                        <a:pt x="12186" y="6584"/>
                        <a:pt x="12176" y="6644"/>
                      </a:cubicBezTo>
                      <a:lnTo>
                        <a:pt x="12176" y="6644"/>
                      </a:lnTo>
                      <a:cubicBezTo>
                        <a:pt x="12171" y="6584"/>
                        <a:pt x="12094" y="6528"/>
                        <a:pt x="12031" y="6486"/>
                      </a:cubicBezTo>
                      <a:close/>
                      <a:moveTo>
                        <a:pt x="15545" y="2699"/>
                      </a:moveTo>
                      <a:cubicBezTo>
                        <a:pt x="15780" y="2699"/>
                        <a:pt x="15410" y="3372"/>
                        <a:pt x="14291" y="3994"/>
                      </a:cubicBezTo>
                      <a:lnTo>
                        <a:pt x="14291" y="4027"/>
                      </a:lnTo>
                      <a:cubicBezTo>
                        <a:pt x="14456" y="3953"/>
                        <a:pt x="14578" y="3921"/>
                        <a:pt x="14661" y="3921"/>
                      </a:cubicBezTo>
                      <a:cubicBezTo>
                        <a:pt x="14913" y="3921"/>
                        <a:pt x="14807" y="4209"/>
                        <a:pt x="14457" y="4459"/>
                      </a:cubicBezTo>
                      <a:cubicBezTo>
                        <a:pt x="13826" y="4891"/>
                        <a:pt x="13261" y="5589"/>
                        <a:pt x="12463" y="5722"/>
                      </a:cubicBezTo>
                      <a:cubicBezTo>
                        <a:pt x="12663" y="5556"/>
                        <a:pt x="12895" y="5456"/>
                        <a:pt x="12962" y="5124"/>
                      </a:cubicBezTo>
                      <a:lnTo>
                        <a:pt x="12962" y="5124"/>
                      </a:lnTo>
                      <a:cubicBezTo>
                        <a:pt x="11699" y="5821"/>
                        <a:pt x="10935" y="7317"/>
                        <a:pt x="9805" y="8048"/>
                      </a:cubicBezTo>
                      <a:cubicBezTo>
                        <a:pt x="9306" y="7483"/>
                        <a:pt x="10602" y="6918"/>
                        <a:pt x="10502" y="6785"/>
                      </a:cubicBezTo>
                      <a:cubicBezTo>
                        <a:pt x="10602" y="6785"/>
                        <a:pt x="10602" y="6785"/>
                        <a:pt x="10569" y="6719"/>
                      </a:cubicBezTo>
                      <a:cubicBezTo>
                        <a:pt x="11599" y="6054"/>
                        <a:pt x="13028" y="3694"/>
                        <a:pt x="14491" y="3595"/>
                      </a:cubicBezTo>
                      <a:cubicBezTo>
                        <a:pt x="15041" y="2944"/>
                        <a:pt x="15403" y="2699"/>
                        <a:pt x="15545" y="2699"/>
                      </a:cubicBezTo>
                      <a:close/>
                      <a:moveTo>
                        <a:pt x="9738" y="8480"/>
                      </a:moveTo>
                      <a:lnTo>
                        <a:pt x="9738" y="8480"/>
                      </a:lnTo>
                      <a:cubicBezTo>
                        <a:pt x="9705" y="8580"/>
                        <a:pt x="9638" y="8646"/>
                        <a:pt x="9572" y="8646"/>
                      </a:cubicBezTo>
                      <a:cubicBezTo>
                        <a:pt x="9638" y="8613"/>
                        <a:pt x="9705" y="8547"/>
                        <a:pt x="9738" y="8480"/>
                      </a:cubicBezTo>
                      <a:close/>
                      <a:moveTo>
                        <a:pt x="8475" y="8613"/>
                      </a:moveTo>
                      <a:lnTo>
                        <a:pt x="8475" y="8646"/>
                      </a:lnTo>
                      <a:cubicBezTo>
                        <a:pt x="8442" y="8679"/>
                        <a:pt x="8409" y="8712"/>
                        <a:pt x="8376" y="8778"/>
                      </a:cubicBezTo>
                      <a:lnTo>
                        <a:pt x="8376" y="8778"/>
                      </a:lnTo>
                      <a:cubicBezTo>
                        <a:pt x="8409" y="8712"/>
                        <a:pt x="8442" y="8679"/>
                        <a:pt x="8475" y="8613"/>
                      </a:cubicBezTo>
                      <a:close/>
                      <a:moveTo>
                        <a:pt x="7977" y="9012"/>
                      </a:moveTo>
                      <a:lnTo>
                        <a:pt x="7977" y="9012"/>
                      </a:lnTo>
                      <a:cubicBezTo>
                        <a:pt x="8010" y="9045"/>
                        <a:pt x="8043" y="9078"/>
                        <a:pt x="8076" y="9145"/>
                      </a:cubicBezTo>
                      <a:cubicBezTo>
                        <a:pt x="8043" y="9112"/>
                        <a:pt x="8010" y="9045"/>
                        <a:pt x="7977" y="9012"/>
                      </a:cubicBezTo>
                      <a:close/>
                      <a:moveTo>
                        <a:pt x="17050" y="9145"/>
                      </a:moveTo>
                      <a:lnTo>
                        <a:pt x="17050" y="9145"/>
                      </a:lnTo>
                      <a:cubicBezTo>
                        <a:pt x="17263" y="9385"/>
                        <a:pt x="17219" y="9497"/>
                        <a:pt x="17021" y="9497"/>
                      </a:cubicBezTo>
                      <a:cubicBezTo>
                        <a:pt x="16973" y="9497"/>
                        <a:pt x="16915" y="9490"/>
                        <a:pt x="16850" y="9477"/>
                      </a:cubicBezTo>
                      <a:lnTo>
                        <a:pt x="16850" y="9477"/>
                      </a:lnTo>
                      <a:cubicBezTo>
                        <a:pt x="16875" y="9482"/>
                        <a:pt x="16899" y="9485"/>
                        <a:pt x="16921" y="9485"/>
                      </a:cubicBezTo>
                      <a:cubicBezTo>
                        <a:pt x="17043" y="9485"/>
                        <a:pt x="17106" y="9399"/>
                        <a:pt x="17050" y="9145"/>
                      </a:cubicBezTo>
                      <a:close/>
                      <a:moveTo>
                        <a:pt x="31871" y="9472"/>
                      </a:moveTo>
                      <a:cubicBezTo>
                        <a:pt x="31894" y="9472"/>
                        <a:pt x="31916" y="9473"/>
                        <a:pt x="31939" y="9477"/>
                      </a:cubicBezTo>
                      <a:cubicBezTo>
                        <a:pt x="31872" y="9477"/>
                        <a:pt x="31773" y="9477"/>
                        <a:pt x="31673" y="9510"/>
                      </a:cubicBezTo>
                      <a:lnTo>
                        <a:pt x="31673" y="9544"/>
                      </a:lnTo>
                      <a:lnTo>
                        <a:pt x="31468" y="9544"/>
                      </a:lnTo>
                      <a:cubicBezTo>
                        <a:pt x="31610" y="9526"/>
                        <a:pt x="31741" y="9472"/>
                        <a:pt x="31871" y="9472"/>
                      </a:cubicBezTo>
                      <a:close/>
                      <a:moveTo>
                        <a:pt x="33368" y="9643"/>
                      </a:moveTo>
                      <a:cubicBezTo>
                        <a:pt x="33600" y="9743"/>
                        <a:pt x="33634" y="9943"/>
                        <a:pt x="33767" y="10109"/>
                      </a:cubicBezTo>
                      <a:cubicBezTo>
                        <a:pt x="33700" y="10109"/>
                        <a:pt x="33567" y="10242"/>
                        <a:pt x="33501" y="10242"/>
                      </a:cubicBezTo>
                      <a:cubicBezTo>
                        <a:pt x="33733" y="10109"/>
                        <a:pt x="33600" y="9743"/>
                        <a:pt x="33368" y="9643"/>
                      </a:cubicBezTo>
                      <a:close/>
                      <a:moveTo>
                        <a:pt x="8774" y="10242"/>
                      </a:moveTo>
                      <a:lnTo>
                        <a:pt x="8243" y="11106"/>
                      </a:lnTo>
                      <a:lnTo>
                        <a:pt x="8143" y="11172"/>
                      </a:lnTo>
                      <a:cubicBezTo>
                        <a:pt x="8409" y="10873"/>
                        <a:pt x="8575" y="10541"/>
                        <a:pt x="8774" y="10242"/>
                      </a:cubicBezTo>
                      <a:close/>
                      <a:moveTo>
                        <a:pt x="6710" y="12557"/>
                      </a:moveTo>
                      <a:cubicBezTo>
                        <a:pt x="6674" y="12580"/>
                        <a:pt x="6641" y="12607"/>
                        <a:pt x="6614" y="12635"/>
                      </a:cubicBezTo>
                      <a:lnTo>
                        <a:pt x="6581" y="12668"/>
                      </a:lnTo>
                      <a:cubicBezTo>
                        <a:pt x="6615" y="12616"/>
                        <a:pt x="6658" y="12583"/>
                        <a:pt x="6710" y="12557"/>
                      </a:cubicBezTo>
                      <a:close/>
                      <a:moveTo>
                        <a:pt x="5850" y="12767"/>
                      </a:moveTo>
                      <a:cubicBezTo>
                        <a:pt x="5850" y="12799"/>
                        <a:pt x="5850" y="12801"/>
                        <a:pt x="5850" y="12828"/>
                      </a:cubicBezTo>
                      <a:lnTo>
                        <a:pt x="5850" y="12828"/>
                      </a:lnTo>
                      <a:cubicBezTo>
                        <a:pt x="5844" y="12812"/>
                        <a:pt x="5843" y="12792"/>
                        <a:pt x="5850" y="12767"/>
                      </a:cubicBezTo>
                      <a:close/>
                      <a:moveTo>
                        <a:pt x="6016" y="12867"/>
                      </a:moveTo>
                      <a:cubicBezTo>
                        <a:pt x="6005" y="12878"/>
                        <a:pt x="5979" y="12886"/>
                        <a:pt x="5951" y="12886"/>
                      </a:cubicBezTo>
                      <a:cubicBezTo>
                        <a:pt x="5926" y="12886"/>
                        <a:pt x="5900" y="12880"/>
                        <a:pt x="5880" y="12867"/>
                      </a:cubicBezTo>
                      <a:close/>
                      <a:moveTo>
                        <a:pt x="37854" y="16124"/>
                      </a:moveTo>
                      <a:cubicBezTo>
                        <a:pt x="37795" y="16183"/>
                        <a:pt x="37842" y="16296"/>
                        <a:pt x="37923" y="16296"/>
                      </a:cubicBezTo>
                      <a:lnTo>
                        <a:pt x="37923" y="16296"/>
                      </a:lnTo>
                      <a:cubicBezTo>
                        <a:pt x="37923" y="16296"/>
                        <a:pt x="37923" y="16296"/>
                        <a:pt x="37923" y="16296"/>
                      </a:cubicBezTo>
                      <a:cubicBezTo>
                        <a:pt x="37841" y="16296"/>
                        <a:pt x="37792" y="16183"/>
                        <a:pt x="37821" y="16124"/>
                      </a:cubicBezTo>
                      <a:close/>
                      <a:moveTo>
                        <a:pt x="30011" y="20877"/>
                      </a:moveTo>
                      <a:cubicBezTo>
                        <a:pt x="30011" y="20933"/>
                        <a:pt x="29947" y="20989"/>
                        <a:pt x="29880" y="21004"/>
                      </a:cubicBezTo>
                      <a:lnTo>
                        <a:pt x="29880" y="21004"/>
                      </a:lnTo>
                      <a:cubicBezTo>
                        <a:pt x="29934" y="20986"/>
                        <a:pt x="29984" y="20931"/>
                        <a:pt x="30011" y="20877"/>
                      </a:cubicBezTo>
                      <a:close/>
                      <a:moveTo>
                        <a:pt x="32105" y="23203"/>
                      </a:moveTo>
                      <a:lnTo>
                        <a:pt x="32072" y="23236"/>
                      </a:lnTo>
                      <a:lnTo>
                        <a:pt x="32038" y="23236"/>
                      </a:lnTo>
                      <a:cubicBezTo>
                        <a:pt x="32038" y="23236"/>
                        <a:pt x="32072" y="23203"/>
                        <a:pt x="32105" y="23203"/>
                      </a:cubicBezTo>
                      <a:close/>
                      <a:moveTo>
                        <a:pt x="32251" y="23187"/>
                      </a:moveTo>
                      <a:cubicBezTo>
                        <a:pt x="32366" y="23215"/>
                        <a:pt x="32476" y="23275"/>
                        <a:pt x="32570" y="23369"/>
                      </a:cubicBezTo>
                      <a:cubicBezTo>
                        <a:pt x="32537" y="23336"/>
                        <a:pt x="32537" y="23303"/>
                        <a:pt x="32537" y="23270"/>
                      </a:cubicBezTo>
                      <a:lnTo>
                        <a:pt x="32537" y="23270"/>
                      </a:lnTo>
                      <a:cubicBezTo>
                        <a:pt x="32537" y="23402"/>
                        <a:pt x="32736" y="23369"/>
                        <a:pt x="32803" y="23402"/>
                      </a:cubicBezTo>
                      <a:cubicBezTo>
                        <a:pt x="32736" y="23402"/>
                        <a:pt x="32637" y="23369"/>
                        <a:pt x="32570" y="23369"/>
                      </a:cubicBezTo>
                      <a:cubicBezTo>
                        <a:pt x="32455" y="23323"/>
                        <a:pt x="32356" y="23230"/>
                        <a:pt x="32251" y="23187"/>
                      </a:cubicBezTo>
                      <a:close/>
                      <a:moveTo>
                        <a:pt x="45698" y="24898"/>
                      </a:moveTo>
                      <a:cubicBezTo>
                        <a:pt x="45565" y="25097"/>
                        <a:pt x="45465" y="25264"/>
                        <a:pt x="45399" y="25496"/>
                      </a:cubicBezTo>
                      <a:cubicBezTo>
                        <a:pt x="45438" y="25279"/>
                        <a:pt x="45560" y="25109"/>
                        <a:pt x="45666" y="24930"/>
                      </a:cubicBezTo>
                      <a:lnTo>
                        <a:pt x="45666" y="24930"/>
                      </a:lnTo>
                      <a:lnTo>
                        <a:pt x="45698" y="24898"/>
                      </a:lnTo>
                      <a:close/>
                      <a:moveTo>
                        <a:pt x="45232" y="25862"/>
                      </a:moveTo>
                      <a:cubicBezTo>
                        <a:pt x="45166" y="26028"/>
                        <a:pt x="45199" y="26227"/>
                        <a:pt x="45299" y="26394"/>
                      </a:cubicBezTo>
                      <a:cubicBezTo>
                        <a:pt x="45133" y="26261"/>
                        <a:pt x="45199" y="26061"/>
                        <a:pt x="45199" y="25862"/>
                      </a:cubicBezTo>
                      <a:close/>
                      <a:moveTo>
                        <a:pt x="41577" y="26925"/>
                      </a:moveTo>
                      <a:cubicBezTo>
                        <a:pt x="41530" y="26937"/>
                        <a:pt x="41520" y="26969"/>
                        <a:pt x="41519" y="27009"/>
                      </a:cubicBezTo>
                      <a:lnTo>
                        <a:pt x="41519" y="27009"/>
                      </a:lnTo>
                      <a:cubicBezTo>
                        <a:pt x="41501" y="26964"/>
                        <a:pt x="41494" y="26925"/>
                        <a:pt x="41577" y="26925"/>
                      </a:cubicBezTo>
                      <a:close/>
                      <a:moveTo>
                        <a:pt x="26621" y="26992"/>
                      </a:moveTo>
                      <a:cubicBezTo>
                        <a:pt x="26821" y="27025"/>
                        <a:pt x="27020" y="27058"/>
                        <a:pt x="27219" y="27158"/>
                      </a:cubicBezTo>
                      <a:cubicBezTo>
                        <a:pt x="27020" y="27091"/>
                        <a:pt x="26821" y="27025"/>
                        <a:pt x="26588" y="26992"/>
                      </a:cubicBezTo>
                      <a:close/>
                      <a:moveTo>
                        <a:pt x="41513" y="27122"/>
                      </a:moveTo>
                      <a:cubicBezTo>
                        <a:pt x="41504" y="27163"/>
                        <a:pt x="41479" y="27202"/>
                        <a:pt x="41411" y="27224"/>
                      </a:cubicBezTo>
                      <a:cubicBezTo>
                        <a:pt x="41435" y="27199"/>
                        <a:pt x="41479" y="27156"/>
                        <a:pt x="41513" y="27122"/>
                      </a:cubicBezTo>
                      <a:close/>
                      <a:moveTo>
                        <a:pt x="4011" y="28205"/>
                      </a:moveTo>
                      <a:cubicBezTo>
                        <a:pt x="4004" y="28220"/>
                        <a:pt x="3992" y="28232"/>
                        <a:pt x="3978" y="28241"/>
                      </a:cubicBezTo>
                      <a:lnTo>
                        <a:pt x="3978" y="28241"/>
                      </a:lnTo>
                      <a:cubicBezTo>
                        <a:pt x="3990" y="28230"/>
                        <a:pt x="4001" y="28218"/>
                        <a:pt x="4011" y="28205"/>
                      </a:cubicBezTo>
                      <a:close/>
                      <a:moveTo>
                        <a:pt x="42740" y="28255"/>
                      </a:moveTo>
                      <a:cubicBezTo>
                        <a:pt x="42673" y="28321"/>
                        <a:pt x="42740" y="28421"/>
                        <a:pt x="42806" y="28421"/>
                      </a:cubicBezTo>
                      <a:cubicBezTo>
                        <a:pt x="42740" y="28421"/>
                        <a:pt x="42707" y="28388"/>
                        <a:pt x="42707" y="28321"/>
                      </a:cubicBezTo>
                      <a:cubicBezTo>
                        <a:pt x="42707" y="28288"/>
                        <a:pt x="42707" y="28255"/>
                        <a:pt x="42740" y="28255"/>
                      </a:cubicBezTo>
                      <a:close/>
                      <a:moveTo>
                        <a:pt x="29380" y="29584"/>
                      </a:moveTo>
                      <a:cubicBezTo>
                        <a:pt x="29446" y="29584"/>
                        <a:pt x="29513" y="29617"/>
                        <a:pt x="29546" y="29684"/>
                      </a:cubicBezTo>
                      <a:lnTo>
                        <a:pt x="29546" y="29717"/>
                      </a:lnTo>
                      <a:cubicBezTo>
                        <a:pt x="29546" y="29717"/>
                        <a:pt x="29546" y="29750"/>
                        <a:pt x="29513" y="29750"/>
                      </a:cubicBezTo>
                      <a:cubicBezTo>
                        <a:pt x="29579" y="29651"/>
                        <a:pt x="29446" y="29617"/>
                        <a:pt x="29380" y="29584"/>
                      </a:cubicBezTo>
                      <a:close/>
                      <a:moveTo>
                        <a:pt x="27485" y="29684"/>
                      </a:moveTo>
                      <a:cubicBezTo>
                        <a:pt x="27419" y="29783"/>
                        <a:pt x="27319" y="29817"/>
                        <a:pt x="27219" y="29850"/>
                      </a:cubicBezTo>
                      <a:cubicBezTo>
                        <a:pt x="27319" y="29817"/>
                        <a:pt x="27419" y="29750"/>
                        <a:pt x="27452" y="29684"/>
                      </a:cubicBezTo>
                      <a:close/>
                      <a:moveTo>
                        <a:pt x="28349" y="31877"/>
                      </a:moveTo>
                      <a:cubicBezTo>
                        <a:pt x="28349" y="31977"/>
                        <a:pt x="28416" y="32110"/>
                        <a:pt x="28482" y="32210"/>
                      </a:cubicBezTo>
                      <a:cubicBezTo>
                        <a:pt x="28383" y="32077"/>
                        <a:pt x="28316" y="31977"/>
                        <a:pt x="28349" y="31877"/>
                      </a:cubicBezTo>
                      <a:close/>
                      <a:moveTo>
                        <a:pt x="9107" y="33207"/>
                      </a:moveTo>
                      <a:cubicBezTo>
                        <a:pt x="9107" y="33207"/>
                        <a:pt x="9107" y="33207"/>
                        <a:pt x="9073" y="33240"/>
                      </a:cubicBezTo>
                      <a:cubicBezTo>
                        <a:pt x="9040" y="33240"/>
                        <a:pt x="9073" y="33207"/>
                        <a:pt x="9107" y="33207"/>
                      </a:cubicBezTo>
                      <a:close/>
                      <a:moveTo>
                        <a:pt x="40846" y="33971"/>
                      </a:moveTo>
                      <a:cubicBezTo>
                        <a:pt x="40818" y="33999"/>
                        <a:pt x="40766" y="34051"/>
                        <a:pt x="40710" y="34086"/>
                      </a:cubicBezTo>
                      <a:lnTo>
                        <a:pt x="40710" y="34086"/>
                      </a:lnTo>
                      <a:cubicBezTo>
                        <a:pt x="40744" y="34039"/>
                        <a:pt x="40795" y="34005"/>
                        <a:pt x="40846" y="33971"/>
                      </a:cubicBezTo>
                      <a:close/>
                      <a:moveTo>
                        <a:pt x="40679" y="34153"/>
                      </a:moveTo>
                      <a:lnTo>
                        <a:pt x="40679" y="34270"/>
                      </a:lnTo>
                      <a:cubicBezTo>
                        <a:pt x="40670" y="34224"/>
                        <a:pt x="40671" y="34186"/>
                        <a:pt x="40679" y="34153"/>
                      </a:cubicBezTo>
                      <a:close/>
                      <a:moveTo>
                        <a:pt x="31210" y="34325"/>
                      </a:moveTo>
                      <a:cubicBezTo>
                        <a:pt x="31283" y="34325"/>
                        <a:pt x="31325" y="34473"/>
                        <a:pt x="31286" y="34473"/>
                      </a:cubicBezTo>
                      <a:cubicBezTo>
                        <a:pt x="31284" y="34473"/>
                        <a:pt x="31283" y="34473"/>
                        <a:pt x="31281" y="34472"/>
                      </a:cubicBezTo>
                      <a:lnTo>
                        <a:pt x="31281" y="34472"/>
                      </a:lnTo>
                      <a:cubicBezTo>
                        <a:pt x="31293" y="34423"/>
                        <a:pt x="31249" y="34330"/>
                        <a:pt x="31204" y="34325"/>
                      </a:cubicBezTo>
                      <a:lnTo>
                        <a:pt x="31204" y="34325"/>
                      </a:lnTo>
                      <a:cubicBezTo>
                        <a:pt x="31206" y="34325"/>
                        <a:pt x="31208" y="34325"/>
                        <a:pt x="31210" y="34325"/>
                      </a:cubicBezTo>
                      <a:close/>
                      <a:moveTo>
                        <a:pt x="20639" y="34270"/>
                      </a:moveTo>
                      <a:lnTo>
                        <a:pt x="20639" y="34270"/>
                      </a:lnTo>
                      <a:cubicBezTo>
                        <a:pt x="20805" y="34270"/>
                        <a:pt x="20672" y="34436"/>
                        <a:pt x="20672" y="34536"/>
                      </a:cubicBezTo>
                      <a:lnTo>
                        <a:pt x="20639" y="34536"/>
                      </a:lnTo>
                      <a:cubicBezTo>
                        <a:pt x="20639" y="34436"/>
                        <a:pt x="20805" y="34270"/>
                        <a:pt x="20639" y="34270"/>
                      </a:cubicBezTo>
                      <a:close/>
                      <a:moveTo>
                        <a:pt x="13666" y="36498"/>
                      </a:moveTo>
                      <a:cubicBezTo>
                        <a:pt x="13667" y="36564"/>
                        <a:pt x="13584" y="36568"/>
                        <a:pt x="13527" y="36597"/>
                      </a:cubicBezTo>
                      <a:cubicBezTo>
                        <a:pt x="13584" y="36539"/>
                        <a:pt x="13666" y="36556"/>
                        <a:pt x="13666" y="36498"/>
                      </a:cubicBezTo>
                      <a:close/>
                      <a:moveTo>
                        <a:pt x="13497" y="36749"/>
                      </a:moveTo>
                      <a:cubicBezTo>
                        <a:pt x="13515" y="36763"/>
                        <a:pt x="13527" y="36788"/>
                        <a:pt x="13527" y="36829"/>
                      </a:cubicBezTo>
                      <a:cubicBezTo>
                        <a:pt x="13527" y="36803"/>
                        <a:pt x="13505" y="36776"/>
                        <a:pt x="13497" y="36749"/>
                      </a:cubicBezTo>
                      <a:close/>
                      <a:moveTo>
                        <a:pt x="15089" y="36862"/>
                      </a:moveTo>
                      <a:cubicBezTo>
                        <a:pt x="15113" y="36899"/>
                        <a:pt x="15131" y="36941"/>
                        <a:pt x="15145" y="36984"/>
                      </a:cubicBezTo>
                      <a:lnTo>
                        <a:pt x="15145" y="36984"/>
                      </a:lnTo>
                      <a:cubicBezTo>
                        <a:pt x="15128" y="36944"/>
                        <a:pt x="15109" y="36903"/>
                        <a:pt x="15089" y="36862"/>
                      </a:cubicBezTo>
                      <a:close/>
                      <a:moveTo>
                        <a:pt x="15247" y="37353"/>
                      </a:moveTo>
                      <a:cubicBezTo>
                        <a:pt x="15260" y="37380"/>
                        <a:pt x="15276" y="37406"/>
                        <a:pt x="15296" y="37428"/>
                      </a:cubicBezTo>
                      <a:lnTo>
                        <a:pt x="15296" y="37428"/>
                      </a:lnTo>
                      <a:cubicBezTo>
                        <a:pt x="15293" y="37428"/>
                        <a:pt x="15291" y="37427"/>
                        <a:pt x="15288" y="37427"/>
                      </a:cubicBezTo>
                      <a:cubicBezTo>
                        <a:pt x="15288" y="37461"/>
                        <a:pt x="15255" y="37461"/>
                        <a:pt x="15255" y="37494"/>
                      </a:cubicBezTo>
                      <a:cubicBezTo>
                        <a:pt x="15255" y="37446"/>
                        <a:pt x="15252" y="37399"/>
                        <a:pt x="15247" y="37353"/>
                      </a:cubicBezTo>
                      <a:close/>
                      <a:moveTo>
                        <a:pt x="37024" y="37461"/>
                      </a:moveTo>
                      <a:lnTo>
                        <a:pt x="37024" y="37461"/>
                      </a:lnTo>
                      <a:cubicBezTo>
                        <a:pt x="36922" y="37537"/>
                        <a:pt x="36820" y="37613"/>
                        <a:pt x="36704" y="37659"/>
                      </a:cubicBezTo>
                      <a:lnTo>
                        <a:pt x="36704" y="37659"/>
                      </a:lnTo>
                      <a:cubicBezTo>
                        <a:pt x="36806" y="37589"/>
                        <a:pt x="36913" y="37522"/>
                        <a:pt x="37024" y="37461"/>
                      </a:cubicBezTo>
                      <a:close/>
                      <a:moveTo>
                        <a:pt x="36508" y="37806"/>
                      </a:moveTo>
                      <a:lnTo>
                        <a:pt x="36508" y="37806"/>
                      </a:lnTo>
                      <a:cubicBezTo>
                        <a:pt x="36390" y="37959"/>
                        <a:pt x="36308" y="38032"/>
                        <a:pt x="36226" y="38059"/>
                      </a:cubicBezTo>
                      <a:cubicBezTo>
                        <a:pt x="36315" y="37970"/>
                        <a:pt x="36409" y="37885"/>
                        <a:pt x="36508" y="37806"/>
                      </a:cubicBezTo>
                      <a:close/>
                      <a:moveTo>
                        <a:pt x="22207" y="38185"/>
                      </a:moveTo>
                      <a:cubicBezTo>
                        <a:pt x="22229" y="38185"/>
                        <a:pt x="22250" y="38188"/>
                        <a:pt x="22269" y="38192"/>
                      </a:cubicBezTo>
                      <a:lnTo>
                        <a:pt x="22135" y="38192"/>
                      </a:lnTo>
                      <a:cubicBezTo>
                        <a:pt x="22161" y="38187"/>
                        <a:pt x="22185" y="38185"/>
                        <a:pt x="22207" y="38185"/>
                      </a:cubicBezTo>
                      <a:close/>
                      <a:moveTo>
                        <a:pt x="18809" y="38329"/>
                      </a:moveTo>
                      <a:cubicBezTo>
                        <a:pt x="18812" y="38329"/>
                        <a:pt x="18814" y="38329"/>
                        <a:pt x="18817" y="38329"/>
                      </a:cubicBezTo>
                      <a:lnTo>
                        <a:pt x="18817" y="38329"/>
                      </a:lnTo>
                      <a:lnTo>
                        <a:pt x="18612" y="38391"/>
                      </a:lnTo>
                      <a:cubicBezTo>
                        <a:pt x="18699" y="38348"/>
                        <a:pt x="18760" y="38329"/>
                        <a:pt x="18809" y="38329"/>
                      </a:cubicBezTo>
                      <a:close/>
                      <a:moveTo>
                        <a:pt x="22430" y="38301"/>
                      </a:moveTo>
                      <a:cubicBezTo>
                        <a:pt x="22453" y="38328"/>
                        <a:pt x="22476" y="38358"/>
                        <a:pt x="22500" y="38391"/>
                      </a:cubicBezTo>
                      <a:cubicBezTo>
                        <a:pt x="22470" y="38361"/>
                        <a:pt x="22447" y="38331"/>
                        <a:pt x="22430" y="38301"/>
                      </a:cubicBezTo>
                      <a:close/>
                      <a:moveTo>
                        <a:pt x="18969" y="38429"/>
                      </a:moveTo>
                      <a:cubicBezTo>
                        <a:pt x="19012" y="38483"/>
                        <a:pt x="19061" y="38553"/>
                        <a:pt x="19143" y="38624"/>
                      </a:cubicBezTo>
                      <a:cubicBezTo>
                        <a:pt x="19057" y="38581"/>
                        <a:pt x="18999" y="38510"/>
                        <a:pt x="18969" y="38429"/>
                      </a:cubicBezTo>
                      <a:close/>
                      <a:moveTo>
                        <a:pt x="23535" y="39076"/>
                      </a:moveTo>
                      <a:lnTo>
                        <a:pt x="23497" y="39089"/>
                      </a:lnTo>
                      <a:cubicBezTo>
                        <a:pt x="23511" y="39082"/>
                        <a:pt x="23524" y="39078"/>
                        <a:pt x="23535" y="39076"/>
                      </a:cubicBezTo>
                      <a:close/>
                      <a:moveTo>
                        <a:pt x="28648" y="39056"/>
                      </a:moveTo>
                      <a:cubicBezTo>
                        <a:pt x="28678" y="39056"/>
                        <a:pt x="28708" y="39083"/>
                        <a:pt x="28738" y="39137"/>
                      </a:cubicBezTo>
                      <a:lnTo>
                        <a:pt x="28738" y="39137"/>
                      </a:lnTo>
                      <a:cubicBezTo>
                        <a:pt x="28697" y="39116"/>
                        <a:pt x="28664" y="39088"/>
                        <a:pt x="28648" y="39056"/>
                      </a:cubicBezTo>
                      <a:close/>
                      <a:moveTo>
                        <a:pt x="29045" y="39125"/>
                      </a:moveTo>
                      <a:lnTo>
                        <a:pt x="29045" y="39125"/>
                      </a:lnTo>
                      <a:cubicBezTo>
                        <a:pt x="29012" y="39161"/>
                        <a:pt x="28960" y="39177"/>
                        <a:pt x="28903" y="39177"/>
                      </a:cubicBezTo>
                      <a:cubicBezTo>
                        <a:pt x="28859" y="39177"/>
                        <a:pt x="28812" y="39167"/>
                        <a:pt x="28771" y="39151"/>
                      </a:cubicBezTo>
                      <a:lnTo>
                        <a:pt x="28771" y="39151"/>
                      </a:lnTo>
                      <a:cubicBezTo>
                        <a:pt x="28787" y="39149"/>
                        <a:pt x="28805" y="39148"/>
                        <a:pt x="28822" y="39148"/>
                      </a:cubicBezTo>
                      <a:cubicBezTo>
                        <a:pt x="28862" y="39148"/>
                        <a:pt x="28903" y="39152"/>
                        <a:pt x="28940" y="39152"/>
                      </a:cubicBezTo>
                      <a:cubicBezTo>
                        <a:pt x="28982" y="39152"/>
                        <a:pt x="29020" y="39147"/>
                        <a:pt x="29045" y="39125"/>
                      </a:cubicBezTo>
                      <a:close/>
                      <a:moveTo>
                        <a:pt x="25998" y="39161"/>
                      </a:moveTo>
                      <a:lnTo>
                        <a:pt x="25998" y="39161"/>
                      </a:lnTo>
                      <a:cubicBezTo>
                        <a:pt x="25896" y="39176"/>
                        <a:pt x="25793" y="39189"/>
                        <a:pt x="25691" y="39189"/>
                      </a:cubicBezTo>
                      <a:cubicBezTo>
                        <a:pt x="25800" y="39180"/>
                        <a:pt x="25902" y="39168"/>
                        <a:pt x="25998" y="39161"/>
                      </a:cubicBezTo>
                      <a:close/>
                      <a:moveTo>
                        <a:pt x="23629" y="39140"/>
                      </a:moveTo>
                      <a:lnTo>
                        <a:pt x="23629" y="39140"/>
                      </a:lnTo>
                      <a:cubicBezTo>
                        <a:pt x="23645" y="39165"/>
                        <a:pt x="23660" y="39194"/>
                        <a:pt x="23678" y="39216"/>
                      </a:cubicBezTo>
                      <a:lnTo>
                        <a:pt x="23678" y="39216"/>
                      </a:lnTo>
                      <a:cubicBezTo>
                        <a:pt x="23659" y="39196"/>
                        <a:pt x="23643" y="39170"/>
                        <a:pt x="23629" y="39140"/>
                      </a:cubicBezTo>
                      <a:close/>
                      <a:moveTo>
                        <a:pt x="29081" y="39255"/>
                      </a:moveTo>
                      <a:cubicBezTo>
                        <a:pt x="28975" y="39255"/>
                        <a:pt x="28875" y="39255"/>
                        <a:pt x="28777" y="39258"/>
                      </a:cubicBezTo>
                      <a:lnTo>
                        <a:pt x="28777" y="39258"/>
                      </a:lnTo>
                      <a:lnTo>
                        <a:pt x="28815" y="39255"/>
                      </a:lnTo>
                      <a:close/>
                      <a:moveTo>
                        <a:pt x="26407" y="39196"/>
                      </a:moveTo>
                      <a:cubicBezTo>
                        <a:pt x="26493" y="39226"/>
                        <a:pt x="26575" y="39276"/>
                        <a:pt x="26654" y="39355"/>
                      </a:cubicBezTo>
                      <a:cubicBezTo>
                        <a:pt x="26541" y="39327"/>
                        <a:pt x="26451" y="39274"/>
                        <a:pt x="26407" y="39196"/>
                      </a:cubicBezTo>
                      <a:close/>
                      <a:moveTo>
                        <a:pt x="24527" y="39521"/>
                      </a:moveTo>
                      <a:cubicBezTo>
                        <a:pt x="24494" y="39721"/>
                        <a:pt x="24428" y="39721"/>
                        <a:pt x="24328" y="39721"/>
                      </a:cubicBezTo>
                      <a:cubicBezTo>
                        <a:pt x="24428" y="39721"/>
                        <a:pt x="24494" y="39687"/>
                        <a:pt x="24527" y="39521"/>
                      </a:cubicBezTo>
                      <a:close/>
                      <a:moveTo>
                        <a:pt x="21669" y="39852"/>
                      </a:moveTo>
                      <a:cubicBezTo>
                        <a:pt x="21685" y="39930"/>
                        <a:pt x="21727" y="39999"/>
                        <a:pt x="21783" y="40043"/>
                      </a:cubicBezTo>
                      <a:lnTo>
                        <a:pt x="21783" y="40043"/>
                      </a:lnTo>
                      <a:lnTo>
                        <a:pt x="21669" y="39986"/>
                      </a:lnTo>
                      <a:lnTo>
                        <a:pt x="21669" y="39852"/>
                      </a:lnTo>
                      <a:close/>
                      <a:moveTo>
                        <a:pt x="19298" y="1"/>
                      </a:moveTo>
                      <a:cubicBezTo>
                        <a:pt x="17308" y="1"/>
                        <a:pt x="14841" y="927"/>
                        <a:pt x="13228" y="1966"/>
                      </a:cubicBezTo>
                      <a:cubicBezTo>
                        <a:pt x="14158" y="1734"/>
                        <a:pt x="14923" y="1202"/>
                        <a:pt x="15787" y="1036"/>
                      </a:cubicBezTo>
                      <a:lnTo>
                        <a:pt x="15787" y="1036"/>
                      </a:lnTo>
                      <a:cubicBezTo>
                        <a:pt x="16451" y="1567"/>
                        <a:pt x="12762" y="2697"/>
                        <a:pt x="12596" y="3229"/>
                      </a:cubicBezTo>
                      <a:cubicBezTo>
                        <a:pt x="11566" y="4392"/>
                        <a:pt x="5850" y="8513"/>
                        <a:pt x="7977" y="8879"/>
                      </a:cubicBezTo>
                      <a:cubicBezTo>
                        <a:pt x="6946" y="10175"/>
                        <a:pt x="6082" y="11604"/>
                        <a:pt x="5451" y="13133"/>
                      </a:cubicBezTo>
                      <a:cubicBezTo>
                        <a:pt x="5204" y="13573"/>
                        <a:pt x="4411" y="13899"/>
                        <a:pt x="4388" y="14468"/>
                      </a:cubicBezTo>
                      <a:lnTo>
                        <a:pt x="4388" y="14468"/>
                      </a:lnTo>
                      <a:cubicBezTo>
                        <a:pt x="4381" y="14424"/>
                        <a:pt x="4379" y="14377"/>
                        <a:pt x="4387" y="14329"/>
                      </a:cubicBezTo>
                      <a:lnTo>
                        <a:pt x="4387" y="14329"/>
                      </a:lnTo>
                      <a:cubicBezTo>
                        <a:pt x="4316" y="14401"/>
                        <a:pt x="4261" y="14611"/>
                        <a:pt x="4199" y="14611"/>
                      </a:cubicBezTo>
                      <a:cubicBezTo>
                        <a:pt x="4175" y="14611"/>
                        <a:pt x="4149" y="14579"/>
                        <a:pt x="4121" y="14496"/>
                      </a:cubicBezTo>
                      <a:cubicBezTo>
                        <a:pt x="3951" y="14347"/>
                        <a:pt x="3828" y="14287"/>
                        <a:pt x="3734" y="14287"/>
                      </a:cubicBezTo>
                      <a:cubicBezTo>
                        <a:pt x="3390" y="14287"/>
                        <a:pt x="3450" y="15096"/>
                        <a:pt x="3058" y="15227"/>
                      </a:cubicBezTo>
                      <a:cubicBezTo>
                        <a:pt x="3031" y="15238"/>
                        <a:pt x="3000" y="15241"/>
                        <a:pt x="2967" y="15241"/>
                      </a:cubicBezTo>
                      <a:cubicBezTo>
                        <a:pt x="2893" y="15241"/>
                        <a:pt x="2808" y="15222"/>
                        <a:pt x="2730" y="15222"/>
                      </a:cubicBezTo>
                      <a:cubicBezTo>
                        <a:pt x="2630" y="15222"/>
                        <a:pt x="2540" y="15253"/>
                        <a:pt x="2493" y="15393"/>
                      </a:cubicBezTo>
                      <a:cubicBezTo>
                        <a:pt x="1795" y="15725"/>
                        <a:pt x="1197" y="17088"/>
                        <a:pt x="1130" y="17753"/>
                      </a:cubicBezTo>
                      <a:cubicBezTo>
                        <a:pt x="1496" y="18384"/>
                        <a:pt x="133" y="19082"/>
                        <a:pt x="831" y="19248"/>
                      </a:cubicBezTo>
                      <a:cubicBezTo>
                        <a:pt x="931" y="19713"/>
                        <a:pt x="864" y="20179"/>
                        <a:pt x="732" y="20611"/>
                      </a:cubicBezTo>
                      <a:cubicBezTo>
                        <a:pt x="1263" y="21143"/>
                        <a:pt x="0" y="20810"/>
                        <a:pt x="1197" y="21973"/>
                      </a:cubicBezTo>
                      <a:cubicBezTo>
                        <a:pt x="1729" y="23934"/>
                        <a:pt x="2194" y="26294"/>
                        <a:pt x="3523" y="28255"/>
                      </a:cubicBezTo>
                      <a:lnTo>
                        <a:pt x="3357" y="28055"/>
                      </a:lnTo>
                      <a:lnTo>
                        <a:pt x="3357" y="28055"/>
                      </a:lnTo>
                      <a:cubicBezTo>
                        <a:pt x="3324" y="28554"/>
                        <a:pt x="3789" y="28753"/>
                        <a:pt x="4055" y="29052"/>
                      </a:cubicBezTo>
                      <a:cubicBezTo>
                        <a:pt x="3922" y="29218"/>
                        <a:pt x="4088" y="29318"/>
                        <a:pt x="4188" y="29318"/>
                      </a:cubicBezTo>
                      <a:cubicBezTo>
                        <a:pt x="4208" y="29325"/>
                        <a:pt x="4223" y="29328"/>
                        <a:pt x="4236" y="29328"/>
                      </a:cubicBezTo>
                      <a:cubicBezTo>
                        <a:pt x="4345" y="29328"/>
                        <a:pt x="4171" y="29086"/>
                        <a:pt x="4321" y="29086"/>
                      </a:cubicBezTo>
                      <a:cubicBezTo>
                        <a:pt x="4753" y="30016"/>
                        <a:pt x="5351" y="30814"/>
                        <a:pt x="6149" y="31445"/>
                      </a:cubicBezTo>
                      <a:cubicBezTo>
                        <a:pt x="6248" y="32110"/>
                        <a:pt x="6847" y="32376"/>
                        <a:pt x="7312" y="32841"/>
                      </a:cubicBezTo>
                      <a:cubicBezTo>
                        <a:pt x="7975" y="33331"/>
                        <a:pt x="8414" y="34598"/>
                        <a:pt x="9278" y="34598"/>
                      </a:cubicBezTo>
                      <a:cubicBezTo>
                        <a:pt x="9410" y="34598"/>
                        <a:pt x="9551" y="34569"/>
                        <a:pt x="9705" y="34503"/>
                      </a:cubicBezTo>
                      <a:cubicBezTo>
                        <a:pt x="9838" y="35001"/>
                        <a:pt x="10403" y="34503"/>
                        <a:pt x="9871" y="35101"/>
                      </a:cubicBezTo>
                      <a:cubicBezTo>
                        <a:pt x="9992" y="35017"/>
                        <a:pt x="10107" y="34988"/>
                        <a:pt x="10220" y="34988"/>
                      </a:cubicBezTo>
                      <a:cubicBezTo>
                        <a:pt x="10480" y="34988"/>
                        <a:pt x="10728" y="35142"/>
                        <a:pt x="10999" y="35142"/>
                      </a:cubicBezTo>
                      <a:cubicBezTo>
                        <a:pt x="11033" y="35142"/>
                        <a:pt x="11066" y="35139"/>
                        <a:pt x="11101" y="35134"/>
                      </a:cubicBezTo>
                      <a:lnTo>
                        <a:pt x="11101" y="35134"/>
                      </a:lnTo>
                      <a:cubicBezTo>
                        <a:pt x="9937" y="35433"/>
                        <a:pt x="12762" y="35965"/>
                        <a:pt x="12762" y="36497"/>
                      </a:cubicBezTo>
                      <a:cubicBezTo>
                        <a:pt x="12829" y="36829"/>
                        <a:pt x="13460" y="36696"/>
                        <a:pt x="13327" y="37029"/>
                      </a:cubicBezTo>
                      <a:cubicBezTo>
                        <a:pt x="13294" y="37128"/>
                        <a:pt x="13494" y="37261"/>
                        <a:pt x="13560" y="37261"/>
                      </a:cubicBezTo>
                      <a:cubicBezTo>
                        <a:pt x="13584" y="37267"/>
                        <a:pt x="13604" y="37270"/>
                        <a:pt x="13620" y="37270"/>
                      </a:cubicBezTo>
                      <a:cubicBezTo>
                        <a:pt x="13761" y="37270"/>
                        <a:pt x="13598" y="37053"/>
                        <a:pt x="13783" y="37053"/>
                      </a:cubicBezTo>
                      <a:cubicBezTo>
                        <a:pt x="13803" y="37053"/>
                        <a:pt x="13829" y="37056"/>
                        <a:pt x="13859" y="37062"/>
                      </a:cubicBezTo>
                      <a:cubicBezTo>
                        <a:pt x="13859" y="37229"/>
                        <a:pt x="13906" y="37303"/>
                        <a:pt x="14019" y="37303"/>
                      </a:cubicBezTo>
                      <a:cubicBezTo>
                        <a:pt x="14040" y="37303"/>
                        <a:pt x="14065" y="37300"/>
                        <a:pt x="14092" y="37294"/>
                      </a:cubicBezTo>
                      <a:cubicBezTo>
                        <a:pt x="14130" y="37485"/>
                        <a:pt x="14179" y="37556"/>
                        <a:pt x="14252" y="37556"/>
                      </a:cubicBezTo>
                      <a:cubicBezTo>
                        <a:pt x="14306" y="37556"/>
                        <a:pt x="14373" y="37517"/>
                        <a:pt x="14457" y="37461"/>
                      </a:cubicBezTo>
                      <a:cubicBezTo>
                        <a:pt x="14657" y="38358"/>
                        <a:pt x="15554" y="37992"/>
                        <a:pt x="16053" y="38591"/>
                      </a:cubicBezTo>
                      <a:cubicBezTo>
                        <a:pt x="17016" y="39654"/>
                        <a:pt x="18878" y="39654"/>
                        <a:pt x="20340" y="40219"/>
                      </a:cubicBezTo>
                      <a:cubicBezTo>
                        <a:pt x="20732" y="40271"/>
                        <a:pt x="21001" y="40468"/>
                        <a:pt x="21325" y="40468"/>
                      </a:cubicBezTo>
                      <a:cubicBezTo>
                        <a:pt x="21413" y="40468"/>
                        <a:pt x="21504" y="40454"/>
                        <a:pt x="21603" y="40418"/>
                      </a:cubicBezTo>
                      <a:cubicBezTo>
                        <a:pt x="22064" y="40580"/>
                        <a:pt x="22557" y="40645"/>
                        <a:pt x="23064" y="40645"/>
                      </a:cubicBezTo>
                      <a:cubicBezTo>
                        <a:pt x="24019" y="40645"/>
                        <a:pt x="25023" y="40413"/>
                        <a:pt x="25956" y="40153"/>
                      </a:cubicBezTo>
                      <a:lnTo>
                        <a:pt x="25956" y="40153"/>
                      </a:lnTo>
                      <a:cubicBezTo>
                        <a:pt x="26355" y="40252"/>
                        <a:pt x="25890" y="40319"/>
                        <a:pt x="25923" y="40485"/>
                      </a:cubicBezTo>
                      <a:cubicBezTo>
                        <a:pt x="25999" y="40517"/>
                        <a:pt x="26141" y="40539"/>
                        <a:pt x="26289" y="40539"/>
                      </a:cubicBezTo>
                      <a:cubicBezTo>
                        <a:pt x="26598" y="40539"/>
                        <a:pt x="26934" y="40444"/>
                        <a:pt x="26754" y="40153"/>
                      </a:cubicBezTo>
                      <a:lnTo>
                        <a:pt x="26754" y="40153"/>
                      </a:lnTo>
                      <a:cubicBezTo>
                        <a:pt x="26912" y="40378"/>
                        <a:pt x="27178" y="40512"/>
                        <a:pt x="27446" y="40512"/>
                      </a:cubicBezTo>
                      <a:cubicBezTo>
                        <a:pt x="27573" y="40512"/>
                        <a:pt x="27700" y="40482"/>
                        <a:pt x="27818" y="40418"/>
                      </a:cubicBezTo>
                      <a:cubicBezTo>
                        <a:pt x="26355" y="39787"/>
                        <a:pt x="29313" y="39721"/>
                        <a:pt x="30044" y="39521"/>
                      </a:cubicBezTo>
                      <a:cubicBezTo>
                        <a:pt x="30217" y="39636"/>
                        <a:pt x="30374" y="39683"/>
                        <a:pt x="30520" y="39683"/>
                      </a:cubicBezTo>
                      <a:cubicBezTo>
                        <a:pt x="30826" y="39683"/>
                        <a:pt x="31085" y="39479"/>
                        <a:pt x="31339" y="39271"/>
                      </a:cubicBezTo>
                      <a:lnTo>
                        <a:pt x="31339" y="39271"/>
                      </a:lnTo>
                      <a:cubicBezTo>
                        <a:pt x="31277" y="39339"/>
                        <a:pt x="31222" y="39412"/>
                        <a:pt x="31174" y="39488"/>
                      </a:cubicBezTo>
                      <a:cubicBezTo>
                        <a:pt x="34465" y="38159"/>
                        <a:pt x="38619" y="38657"/>
                        <a:pt x="40812" y="35467"/>
                      </a:cubicBezTo>
                      <a:cubicBezTo>
                        <a:pt x="41211" y="35267"/>
                        <a:pt x="41809" y="35201"/>
                        <a:pt x="41710" y="34569"/>
                      </a:cubicBezTo>
                      <a:cubicBezTo>
                        <a:pt x="42108" y="34370"/>
                        <a:pt x="42241" y="33572"/>
                        <a:pt x="42474" y="33140"/>
                      </a:cubicBezTo>
                      <a:cubicBezTo>
                        <a:pt x="42474" y="33173"/>
                        <a:pt x="42474" y="33173"/>
                        <a:pt x="42474" y="33207"/>
                      </a:cubicBezTo>
                      <a:cubicBezTo>
                        <a:pt x="43105" y="32110"/>
                        <a:pt x="43637" y="30947"/>
                        <a:pt x="44136" y="29783"/>
                      </a:cubicBezTo>
                      <a:cubicBezTo>
                        <a:pt x="46329" y="25962"/>
                        <a:pt x="46562" y="21442"/>
                        <a:pt x="46362" y="17121"/>
                      </a:cubicBezTo>
                      <a:cubicBezTo>
                        <a:pt x="46396" y="10740"/>
                        <a:pt x="40812" y="6353"/>
                        <a:pt x="36027" y="3096"/>
                      </a:cubicBezTo>
                      <a:lnTo>
                        <a:pt x="36159" y="3096"/>
                      </a:lnTo>
                      <a:cubicBezTo>
                        <a:pt x="31806" y="404"/>
                        <a:pt x="25092" y="205"/>
                        <a:pt x="20506" y="138"/>
                      </a:cubicBezTo>
                      <a:cubicBezTo>
                        <a:pt x="20135" y="44"/>
                        <a:pt x="19728" y="1"/>
                        <a:pt x="1929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8" name="Google Shape;3138;p28"/>
                <p:cNvSpPr/>
                <p:nvPr/>
              </p:nvSpPr>
              <p:spPr>
                <a:xfrm>
                  <a:off x="4503750" y="5042225"/>
                  <a:ext cx="5850" cy="4200"/>
                </a:xfrm>
                <a:custGeom>
                  <a:avLst/>
                  <a:gdLst/>
                  <a:ahLst/>
                  <a:cxnLst/>
                  <a:rect l="l" t="t" r="r" b="b"/>
                  <a:pathLst>
                    <a:path w="234" h="168" extrusionOk="0">
                      <a:moveTo>
                        <a:pt x="134" y="1"/>
                      </a:moveTo>
                      <a:cubicBezTo>
                        <a:pt x="1" y="1"/>
                        <a:pt x="34" y="134"/>
                        <a:pt x="134" y="167"/>
                      </a:cubicBezTo>
                      <a:cubicBezTo>
                        <a:pt x="233" y="101"/>
                        <a:pt x="233" y="34"/>
                        <a:pt x="134"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9" name="Google Shape;3139;p28"/>
                <p:cNvSpPr/>
                <p:nvPr/>
              </p:nvSpPr>
              <p:spPr>
                <a:xfrm>
                  <a:off x="4443825" y="4392550"/>
                  <a:ext cx="23275" cy="23850"/>
                </a:xfrm>
                <a:custGeom>
                  <a:avLst/>
                  <a:gdLst/>
                  <a:ahLst/>
                  <a:cxnLst/>
                  <a:rect l="l" t="t" r="r" b="b"/>
                  <a:pathLst>
                    <a:path w="931" h="954" extrusionOk="0">
                      <a:moveTo>
                        <a:pt x="738" y="0"/>
                      </a:moveTo>
                      <a:cubicBezTo>
                        <a:pt x="708" y="0"/>
                        <a:pt x="665" y="10"/>
                        <a:pt x="603" y="32"/>
                      </a:cubicBezTo>
                      <a:cubicBezTo>
                        <a:pt x="302" y="379"/>
                        <a:pt x="1" y="953"/>
                        <a:pt x="139" y="953"/>
                      </a:cubicBezTo>
                      <a:cubicBezTo>
                        <a:pt x="199" y="953"/>
                        <a:pt x="342" y="845"/>
                        <a:pt x="603" y="564"/>
                      </a:cubicBezTo>
                      <a:cubicBezTo>
                        <a:pt x="517" y="419"/>
                        <a:pt x="930" y="0"/>
                        <a:pt x="738"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0" name="Google Shape;3140;p28"/>
                <p:cNvSpPr/>
                <p:nvPr/>
              </p:nvSpPr>
              <p:spPr>
                <a:xfrm>
                  <a:off x="4443100" y="4420750"/>
                  <a:ext cx="7500" cy="8325"/>
                </a:xfrm>
                <a:custGeom>
                  <a:avLst/>
                  <a:gdLst/>
                  <a:ahLst/>
                  <a:cxnLst/>
                  <a:rect l="l" t="t" r="r" b="b"/>
                  <a:pathLst>
                    <a:path w="300" h="333" extrusionOk="0">
                      <a:moveTo>
                        <a:pt x="267" y="1"/>
                      </a:moveTo>
                      <a:lnTo>
                        <a:pt x="267" y="1"/>
                      </a:lnTo>
                      <a:cubicBezTo>
                        <a:pt x="100" y="34"/>
                        <a:pt x="34" y="100"/>
                        <a:pt x="1" y="333"/>
                      </a:cubicBezTo>
                      <a:cubicBezTo>
                        <a:pt x="167" y="233"/>
                        <a:pt x="300" y="200"/>
                        <a:pt x="26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1" name="Google Shape;3141;p28"/>
                <p:cNvSpPr/>
                <p:nvPr/>
              </p:nvSpPr>
              <p:spPr>
                <a:xfrm>
                  <a:off x="4422325" y="4458150"/>
                  <a:ext cx="6725" cy="4700"/>
                </a:xfrm>
                <a:custGeom>
                  <a:avLst/>
                  <a:gdLst/>
                  <a:ahLst/>
                  <a:cxnLst/>
                  <a:rect l="l" t="t" r="r" b="b"/>
                  <a:pathLst>
                    <a:path w="269" h="188" extrusionOk="0">
                      <a:moveTo>
                        <a:pt x="101" y="0"/>
                      </a:moveTo>
                      <a:lnTo>
                        <a:pt x="101" y="0"/>
                      </a:lnTo>
                      <a:cubicBezTo>
                        <a:pt x="67" y="33"/>
                        <a:pt x="1" y="67"/>
                        <a:pt x="1" y="100"/>
                      </a:cubicBezTo>
                      <a:cubicBezTo>
                        <a:pt x="1" y="164"/>
                        <a:pt x="26" y="188"/>
                        <a:pt x="58" y="188"/>
                      </a:cubicBezTo>
                      <a:cubicBezTo>
                        <a:pt x="141" y="188"/>
                        <a:pt x="269" y="24"/>
                        <a:pt x="101"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2" name="Google Shape;3142;p28"/>
                <p:cNvSpPr/>
                <p:nvPr/>
              </p:nvSpPr>
              <p:spPr>
                <a:xfrm>
                  <a:off x="4400725" y="4479950"/>
                  <a:ext cx="5350" cy="3625"/>
                </a:xfrm>
                <a:custGeom>
                  <a:avLst/>
                  <a:gdLst/>
                  <a:ahLst/>
                  <a:cxnLst/>
                  <a:rect l="l" t="t" r="r" b="b"/>
                  <a:pathLst>
                    <a:path w="214" h="145" extrusionOk="0">
                      <a:moveTo>
                        <a:pt x="172" y="1"/>
                      </a:moveTo>
                      <a:cubicBezTo>
                        <a:pt x="131" y="1"/>
                        <a:pt x="60" y="52"/>
                        <a:pt x="1" y="92"/>
                      </a:cubicBezTo>
                      <a:cubicBezTo>
                        <a:pt x="27" y="131"/>
                        <a:pt x="53" y="145"/>
                        <a:pt x="79" y="145"/>
                      </a:cubicBezTo>
                      <a:cubicBezTo>
                        <a:pt x="119" y="145"/>
                        <a:pt x="160" y="112"/>
                        <a:pt x="200" y="92"/>
                      </a:cubicBezTo>
                      <a:cubicBezTo>
                        <a:pt x="214" y="25"/>
                        <a:pt x="200" y="1"/>
                        <a:pt x="172"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3" name="Google Shape;3143;p28"/>
                <p:cNvSpPr/>
                <p:nvPr/>
              </p:nvSpPr>
              <p:spPr>
                <a:xfrm>
                  <a:off x="4619250" y="4286150"/>
                  <a:ext cx="9150" cy="10000"/>
                </a:xfrm>
                <a:custGeom>
                  <a:avLst/>
                  <a:gdLst/>
                  <a:ahLst/>
                  <a:cxnLst/>
                  <a:rect l="l" t="t" r="r" b="b"/>
                  <a:pathLst>
                    <a:path w="366" h="400" extrusionOk="0">
                      <a:moveTo>
                        <a:pt x="366" y="1"/>
                      </a:moveTo>
                      <a:lnTo>
                        <a:pt x="366" y="1"/>
                      </a:lnTo>
                      <a:cubicBezTo>
                        <a:pt x="167" y="67"/>
                        <a:pt x="34" y="134"/>
                        <a:pt x="0" y="399"/>
                      </a:cubicBezTo>
                      <a:cubicBezTo>
                        <a:pt x="266" y="333"/>
                        <a:pt x="366" y="233"/>
                        <a:pt x="36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144" name="Google Shape;3144;p28"/>
            <p:cNvGrpSpPr/>
            <p:nvPr/>
          </p:nvGrpSpPr>
          <p:grpSpPr>
            <a:xfrm rot="10800000" flipH="1">
              <a:off x="8408772" y="3623263"/>
              <a:ext cx="424423" cy="381701"/>
              <a:chOff x="882850" y="2647922"/>
              <a:chExt cx="1064250" cy="957125"/>
            </a:xfrm>
          </p:grpSpPr>
          <p:grpSp>
            <p:nvGrpSpPr>
              <p:cNvPr id="3145" name="Google Shape;3145;p28"/>
              <p:cNvGrpSpPr/>
              <p:nvPr/>
            </p:nvGrpSpPr>
            <p:grpSpPr>
              <a:xfrm>
                <a:off x="882850" y="2647922"/>
                <a:ext cx="1064250" cy="957125"/>
                <a:chOff x="6069100" y="3009725"/>
                <a:chExt cx="1064250" cy="957125"/>
              </a:xfrm>
            </p:grpSpPr>
            <p:sp>
              <p:nvSpPr>
                <p:cNvPr id="3146" name="Google Shape;3146;p28"/>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7" name="Google Shape;3147;p28"/>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148" name="Google Shape;3148;p28"/>
              <p:cNvGrpSpPr/>
              <p:nvPr/>
            </p:nvGrpSpPr>
            <p:grpSpPr>
              <a:xfrm rot="10800000">
                <a:off x="1008698" y="2761102"/>
                <a:ext cx="812555" cy="730765"/>
                <a:chOff x="6069100" y="3009725"/>
                <a:chExt cx="1064250" cy="957125"/>
              </a:xfrm>
            </p:grpSpPr>
            <p:sp>
              <p:nvSpPr>
                <p:cNvPr id="3149" name="Google Shape;3149;p28"/>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0" name="Google Shape;3150;p28"/>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151" name="Google Shape;3151;p28"/>
            <p:cNvGrpSpPr/>
            <p:nvPr/>
          </p:nvGrpSpPr>
          <p:grpSpPr>
            <a:xfrm rot="-5400000">
              <a:off x="266500" y="3852534"/>
              <a:ext cx="424322" cy="335712"/>
              <a:chOff x="4414850" y="3021000"/>
              <a:chExt cx="1302400" cy="1030425"/>
            </a:xfrm>
          </p:grpSpPr>
          <p:sp>
            <p:nvSpPr>
              <p:cNvPr id="3152" name="Google Shape;3152;p28"/>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3" name="Google Shape;3153;p28"/>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154" name="Google Shape;3154;p28"/>
            <p:cNvGrpSpPr/>
            <p:nvPr/>
          </p:nvGrpSpPr>
          <p:grpSpPr>
            <a:xfrm rot="-5400000">
              <a:off x="891771" y="4545901"/>
              <a:ext cx="424347" cy="431480"/>
              <a:chOff x="4023775" y="1855149"/>
              <a:chExt cx="1174825" cy="1194575"/>
            </a:xfrm>
          </p:grpSpPr>
          <p:grpSp>
            <p:nvGrpSpPr>
              <p:cNvPr id="3155" name="Google Shape;3155;p28"/>
              <p:cNvGrpSpPr/>
              <p:nvPr/>
            </p:nvGrpSpPr>
            <p:grpSpPr>
              <a:xfrm>
                <a:off x="4023775" y="1855149"/>
                <a:ext cx="1174825" cy="1194575"/>
                <a:chOff x="4023775" y="1778925"/>
                <a:chExt cx="1174825" cy="1194575"/>
              </a:xfrm>
            </p:grpSpPr>
            <p:sp>
              <p:nvSpPr>
                <p:cNvPr id="3156" name="Google Shape;3156;p28"/>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7" name="Google Shape;3157;p28"/>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8" name="Google Shape;3158;p28"/>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9" name="Google Shape;3159;p28"/>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0" name="Google Shape;3160;p28"/>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1" name="Google Shape;3161;p28"/>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162" name="Google Shape;3162;p28"/>
              <p:cNvGrpSpPr/>
              <p:nvPr/>
            </p:nvGrpSpPr>
            <p:grpSpPr>
              <a:xfrm rot="10800000">
                <a:off x="4212099" y="2046639"/>
                <a:ext cx="798176" cy="811594"/>
                <a:chOff x="4023775" y="1778925"/>
                <a:chExt cx="1174825" cy="1194575"/>
              </a:xfrm>
            </p:grpSpPr>
            <p:sp>
              <p:nvSpPr>
                <p:cNvPr id="3163" name="Google Shape;3163;p28"/>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4" name="Google Shape;3164;p28"/>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5" name="Google Shape;3165;p28"/>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6" name="Google Shape;3166;p28"/>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7" name="Google Shape;3167;p28"/>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8" name="Google Shape;3168;p28"/>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169" name="Google Shape;3169;p28"/>
            <p:cNvGrpSpPr/>
            <p:nvPr/>
          </p:nvGrpSpPr>
          <p:grpSpPr>
            <a:xfrm>
              <a:off x="553370" y="1509592"/>
              <a:ext cx="424347" cy="431480"/>
              <a:chOff x="4023775" y="1855149"/>
              <a:chExt cx="1174825" cy="1194575"/>
            </a:xfrm>
          </p:grpSpPr>
          <p:grpSp>
            <p:nvGrpSpPr>
              <p:cNvPr id="3170" name="Google Shape;3170;p28"/>
              <p:cNvGrpSpPr/>
              <p:nvPr/>
            </p:nvGrpSpPr>
            <p:grpSpPr>
              <a:xfrm>
                <a:off x="4023775" y="1855149"/>
                <a:ext cx="1174825" cy="1194575"/>
                <a:chOff x="4023775" y="1778925"/>
                <a:chExt cx="1174825" cy="1194575"/>
              </a:xfrm>
            </p:grpSpPr>
            <p:sp>
              <p:nvSpPr>
                <p:cNvPr id="3171" name="Google Shape;3171;p28"/>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2" name="Google Shape;3172;p28"/>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3" name="Google Shape;3173;p28"/>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4" name="Google Shape;3174;p28"/>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5" name="Google Shape;3175;p28"/>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6" name="Google Shape;3176;p28"/>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177" name="Google Shape;3177;p28"/>
              <p:cNvGrpSpPr/>
              <p:nvPr/>
            </p:nvGrpSpPr>
            <p:grpSpPr>
              <a:xfrm rot="10800000">
                <a:off x="4212099" y="2046639"/>
                <a:ext cx="798176" cy="811594"/>
                <a:chOff x="4023775" y="1778925"/>
                <a:chExt cx="1174825" cy="1194575"/>
              </a:xfrm>
            </p:grpSpPr>
            <p:sp>
              <p:nvSpPr>
                <p:cNvPr id="3178" name="Google Shape;3178;p28"/>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9" name="Google Shape;3179;p28"/>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0" name="Google Shape;3180;p28"/>
                <p:cNvSpPr/>
                <p:nvPr/>
              </p:nvSpPr>
              <p:spPr>
                <a:xfrm>
                  <a:off x="4151667" y="1982309"/>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1" name="Google Shape;3181;p28"/>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2" name="Google Shape;3182;p28"/>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3" name="Google Shape;3183;p28"/>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184" name="Google Shape;3184;p28"/>
            <p:cNvGrpSpPr/>
            <p:nvPr/>
          </p:nvGrpSpPr>
          <p:grpSpPr>
            <a:xfrm>
              <a:off x="8149869" y="4515897"/>
              <a:ext cx="424423" cy="381701"/>
              <a:chOff x="882850" y="2647922"/>
              <a:chExt cx="1064250" cy="957125"/>
            </a:xfrm>
          </p:grpSpPr>
          <p:grpSp>
            <p:nvGrpSpPr>
              <p:cNvPr id="3185" name="Google Shape;3185;p28"/>
              <p:cNvGrpSpPr/>
              <p:nvPr/>
            </p:nvGrpSpPr>
            <p:grpSpPr>
              <a:xfrm>
                <a:off x="882850" y="2647922"/>
                <a:ext cx="1064250" cy="957125"/>
                <a:chOff x="6069100" y="3009725"/>
                <a:chExt cx="1064250" cy="957125"/>
              </a:xfrm>
            </p:grpSpPr>
            <p:sp>
              <p:nvSpPr>
                <p:cNvPr id="3186" name="Google Shape;3186;p28"/>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7" name="Google Shape;3187;p28"/>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188" name="Google Shape;3188;p28"/>
              <p:cNvGrpSpPr/>
              <p:nvPr/>
            </p:nvGrpSpPr>
            <p:grpSpPr>
              <a:xfrm rot="10800000">
                <a:off x="1008698" y="2761102"/>
                <a:ext cx="812555" cy="730765"/>
                <a:chOff x="6069100" y="3009725"/>
                <a:chExt cx="1064250" cy="957125"/>
              </a:xfrm>
            </p:grpSpPr>
            <p:sp>
              <p:nvSpPr>
                <p:cNvPr id="3189" name="Google Shape;3189;p28"/>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0" name="Google Shape;3190;p28"/>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191" name="Google Shape;3191;p28"/>
            <p:cNvGrpSpPr/>
            <p:nvPr/>
          </p:nvGrpSpPr>
          <p:grpSpPr>
            <a:xfrm rot="-8100000" flipH="1">
              <a:off x="510189" y="650599"/>
              <a:ext cx="424367" cy="335748"/>
              <a:chOff x="4414850" y="3021000"/>
              <a:chExt cx="1302400" cy="1030425"/>
            </a:xfrm>
          </p:grpSpPr>
          <p:sp>
            <p:nvSpPr>
              <p:cNvPr id="3192" name="Google Shape;3192;p28"/>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3" name="Google Shape;3193;p28"/>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194" name="Google Shape;3194;p28"/>
            <p:cNvGrpSpPr/>
            <p:nvPr/>
          </p:nvGrpSpPr>
          <p:grpSpPr>
            <a:xfrm rot="9000258" flipH="1">
              <a:off x="891754" y="3203917"/>
              <a:ext cx="424377" cy="335756"/>
              <a:chOff x="4414850" y="3021000"/>
              <a:chExt cx="1302400" cy="1030425"/>
            </a:xfrm>
          </p:grpSpPr>
          <p:sp>
            <p:nvSpPr>
              <p:cNvPr id="3195" name="Google Shape;3195;p28"/>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6" name="Google Shape;3196;p28"/>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CUSTOM_25_1">
    <p:spTree>
      <p:nvGrpSpPr>
        <p:cNvPr id="1" name="Shape 3197"/>
        <p:cNvGrpSpPr/>
        <p:nvPr/>
      </p:nvGrpSpPr>
      <p:grpSpPr>
        <a:xfrm>
          <a:off x="0" y="0"/>
          <a:ext cx="0" cy="0"/>
          <a:chOff x="0" y="0"/>
          <a:chExt cx="0" cy="0"/>
        </a:xfrm>
      </p:grpSpPr>
      <p:grpSp>
        <p:nvGrpSpPr>
          <p:cNvPr id="3198" name="Google Shape;3198;p29"/>
          <p:cNvGrpSpPr/>
          <p:nvPr/>
        </p:nvGrpSpPr>
        <p:grpSpPr>
          <a:xfrm>
            <a:off x="280043" y="351320"/>
            <a:ext cx="11601786" cy="6155360"/>
            <a:chOff x="210553" y="360956"/>
            <a:chExt cx="8722919" cy="4616520"/>
          </a:xfrm>
        </p:grpSpPr>
        <p:grpSp>
          <p:nvGrpSpPr>
            <p:cNvPr id="3199" name="Google Shape;3199;p29"/>
            <p:cNvGrpSpPr/>
            <p:nvPr/>
          </p:nvGrpSpPr>
          <p:grpSpPr>
            <a:xfrm flipH="1">
              <a:off x="1867995" y="903599"/>
              <a:ext cx="424423" cy="381701"/>
              <a:chOff x="882850" y="2647922"/>
              <a:chExt cx="1064250" cy="957125"/>
            </a:xfrm>
          </p:grpSpPr>
          <p:grpSp>
            <p:nvGrpSpPr>
              <p:cNvPr id="3200" name="Google Shape;3200;p29"/>
              <p:cNvGrpSpPr/>
              <p:nvPr/>
            </p:nvGrpSpPr>
            <p:grpSpPr>
              <a:xfrm>
                <a:off x="882850" y="2647922"/>
                <a:ext cx="1064250" cy="957125"/>
                <a:chOff x="6069100" y="3009725"/>
                <a:chExt cx="1064250" cy="957125"/>
              </a:xfrm>
            </p:grpSpPr>
            <p:sp>
              <p:nvSpPr>
                <p:cNvPr id="3201" name="Google Shape;3201;p29"/>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2" name="Google Shape;3202;p29"/>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203" name="Google Shape;3203;p29"/>
              <p:cNvGrpSpPr/>
              <p:nvPr/>
            </p:nvGrpSpPr>
            <p:grpSpPr>
              <a:xfrm rot="10800000">
                <a:off x="1008698" y="2761102"/>
                <a:ext cx="812555" cy="730765"/>
                <a:chOff x="6069100" y="3009725"/>
                <a:chExt cx="1064250" cy="957125"/>
              </a:xfrm>
            </p:grpSpPr>
            <p:sp>
              <p:nvSpPr>
                <p:cNvPr id="3204" name="Google Shape;3204;p29"/>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5" name="Google Shape;3205;p29"/>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206" name="Google Shape;3206;p29"/>
            <p:cNvGrpSpPr/>
            <p:nvPr/>
          </p:nvGrpSpPr>
          <p:grpSpPr>
            <a:xfrm flipH="1">
              <a:off x="821837" y="1330047"/>
              <a:ext cx="424347" cy="431480"/>
              <a:chOff x="4023775" y="1855149"/>
              <a:chExt cx="1174825" cy="1194575"/>
            </a:xfrm>
          </p:grpSpPr>
          <p:grpSp>
            <p:nvGrpSpPr>
              <p:cNvPr id="3207" name="Google Shape;3207;p29"/>
              <p:cNvGrpSpPr/>
              <p:nvPr/>
            </p:nvGrpSpPr>
            <p:grpSpPr>
              <a:xfrm>
                <a:off x="4023775" y="1855149"/>
                <a:ext cx="1174825" cy="1194575"/>
                <a:chOff x="4023775" y="1778925"/>
                <a:chExt cx="1174825" cy="1194575"/>
              </a:xfrm>
            </p:grpSpPr>
            <p:sp>
              <p:nvSpPr>
                <p:cNvPr id="3208" name="Google Shape;3208;p29"/>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9" name="Google Shape;3209;p29"/>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0" name="Google Shape;3210;p29"/>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1" name="Google Shape;3211;p29"/>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2" name="Google Shape;3212;p29"/>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3" name="Google Shape;3213;p29"/>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214" name="Google Shape;3214;p29"/>
              <p:cNvGrpSpPr/>
              <p:nvPr/>
            </p:nvGrpSpPr>
            <p:grpSpPr>
              <a:xfrm rot="10800000">
                <a:off x="4212099" y="2046639"/>
                <a:ext cx="798176" cy="811594"/>
                <a:chOff x="4023775" y="1778925"/>
                <a:chExt cx="1174825" cy="1194575"/>
              </a:xfrm>
            </p:grpSpPr>
            <p:sp>
              <p:nvSpPr>
                <p:cNvPr id="3215" name="Google Shape;3215;p29"/>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6" name="Google Shape;3216;p29"/>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7" name="Google Shape;3217;p29"/>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8" name="Google Shape;3218;p29"/>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9" name="Google Shape;3219;p29"/>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0" name="Google Shape;3220;p29"/>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221" name="Google Shape;3221;p29"/>
            <p:cNvGrpSpPr/>
            <p:nvPr/>
          </p:nvGrpSpPr>
          <p:grpSpPr>
            <a:xfrm rot="10800000" flipH="1">
              <a:off x="900343" y="411239"/>
              <a:ext cx="424322" cy="335712"/>
              <a:chOff x="4414850" y="3021000"/>
              <a:chExt cx="1302400" cy="1030425"/>
            </a:xfrm>
          </p:grpSpPr>
          <p:sp>
            <p:nvSpPr>
              <p:cNvPr id="3222" name="Google Shape;3222;p29"/>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A6CB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3" name="Google Shape;3223;p29"/>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A6CB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224" name="Google Shape;3224;p29"/>
            <p:cNvGrpSpPr/>
            <p:nvPr/>
          </p:nvGrpSpPr>
          <p:grpSpPr>
            <a:xfrm flipH="1">
              <a:off x="210553" y="3532499"/>
              <a:ext cx="424413" cy="370488"/>
              <a:chOff x="2133000" y="1731619"/>
              <a:chExt cx="1164050" cy="1016150"/>
            </a:xfrm>
          </p:grpSpPr>
          <p:grpSp>
            <p:nvGrpSpPr>
              <p:cNvPr id="3225" name="Google Shape;3225;p29"/>
              <p:cNvGrpSpPr/>
              <p:nvPr/>
            </p:nvGrpSpPr>
            <p:grpSpPr>
              <a:xfrm>
                <a:off x="2133000" y="1731619"/>
                <a:ext cx="1164050" cy="1016150"/>
                <a:chOff x="4286075" y="4175525"/>
                <a:chExt cx="1164050" cy="1016150"/>
              </a:xfrm>
            </p:grpSpPr>
            <p:sp>
              <p:nvSpPr>
                <p:cNvPr id="3226" name="Google Shape;3226;p29"/>
                <p:cNvSpPr/>
                <p:nvPr/>
              </p:nvSpPr>
              <p:spPr>
                <a:xfrm>
                  <a:off x="4286075" y="4175525"/>
                  <a:ext cx="1164050" cy="1016150"/>
                </a:xfrm>
                <a:custGeom>
                  <a:avLst/>
                  <a:gdLst/>
                  <a:ahLst/>
                  <a:cxnLst/>
                  <a:rect l="l" t="t" r="r" b="b"/>
                  <a:pathLst>
                    <a:path w="46562" h="40646" extrusionOk="0">
                      <a:moveTo>
                        <a:pt x="18080" y="637"/>
                      </a:moveTo>
                      <a:cubicBezTo>
                        <a:pt x="18031" y="686"/>
                        <a:pt x="17965" y="716"/>
                        <a:pt x="17893" y="729"/>
                      </a:cubicBezTo>
                      <a:lnTo>
                        <a:pt x="17893" y="729"/>
                      </a:lnTo>
                      <a:cubicBezTo>
                        <a:pt x="17956" y="693"/>
                        <a:pt x="18022" y="659"/>
                        <a:pt x="18080" y="637"/>
                      </a:cubicBezTo>
                      <a:close/>
                      <a:moveTo>
                        <a:pt x="19609" y="836"/>
                      </a:moveTo>
                      <a:cubicBezTo>
                        <a:pt x="19716" y="836"/>
                        <a:pt x="19815" y="866"/>
                        <a:pt x="19912" y="906"/>
                      </a:cubicBezTo>
                      <a:lnTo>
                        <a:pt x="19912" y="906"/>
                      </a:lnTo>
                      <a:cubicBezTo>
                        <a:pt x="19816" y="874"/>
                        <a:pt x="19716" y="852"/>
                        <a:pt x="19609" y="836"/>
                      </a:cubicBezTo>
                      <a:close/>
                      <a:moveTo>
                        <a:pt x="20163" y="1021"/>
                      </a:moveTo>
                      <a:cubicBezTo>
                        <a:pt x="20251" y="1059"/>
                        <a:pt x="20342" y="1091"/>
                        <a:pt x="20440" y="1102"/>
                      </a:cubicBezTo>
                      <a:cubicBezTo>
                        <a:pt x="20373" y="1102"/>
                        <a:pt x="20307" y="1102"/>
                        <a:pt x="20240" y="1069"/>
                      </a:cubicBezTo>
                      <a:cubicBezTo>
                        <a:pt x="20214" y="1052"/>
                        <a:pt x="20189" y="1036"/>
                        <a:pt x="20163" y="1021"/>
                      </a:cubicBezTo>
                      <a:close/>
                      <a:moveTo>
                        <a:pt x="20164" y="1426"/>
                      </a:moveTo>
                      <a:cubicBezTo>
                        <a:pt x="20137" y="1482"/>
                        <a:pt x="20089" y="1524"/>
                        <a:pt x="20033" y="1538"/>
                      </a:cubicBezTo>
                      <a:lnTo>
                        <a:pt x="20033" y="1538"/>
                      </a:lnTo>
                      <a:cubicBezTo>
                        <a:pt x="20079" y="1515"/>
                        <a:pt x="20115" y="1459"/>
                        <a:pt x="20164" y="1426"/>
                      </a:cubicBezTo>
                      <a:close/>
                      <a:moveTo>
                        <a:pt x="17681" y="2332"/>
                      </a:moveTo>
                      <a:cubicBezTo>
                        <a:pt x="17681" y="2352"/>
                        <a:pt x="17681" y="2371"/>
                        <a:pt x="17681" y="2398"/>
                      </a:cubicBezTo>
                      <a:lnTo>
                        <a:pt x="17681" y="2398"/>
                      </a:lnTo>
                      <a:cubicBezTo>
                        <a:pt x="17672" y="2355"/>
                        <a:pt x="17641" y="2341"/>
                        <a:pt x="17600" y="2341"/>
                      </a:cubicBezTo>
                      <a:cubicBezTo>
                        <a:pt x="17518" y="2341"/>
                        <a:pt x="17394" y="2398"/>
                        <a:pt x="17316" y="2398"/>
                      </a:cubicBezTo>
                      <a:cubicBezTo>
                        <a:pt x="17448" y="2365"/>
                        <a:pt x="17548" y="2332"/>
                        <a:pt x="17681" y="2332"/>
                      </a:cubicBezTo>
                      <a:close/>
                      <a:moveTo>
                        <a:pt x="16451" y="2897"/>
                      </a:moveTo>
                      <a:cubicBezTo>
                        <a:pt x="16388" y="2928"/>
                        <a:pt x="16317" y="2960"/>
                        <a:pt x="16246" y="2988"/>
                      </a:cubicBezTo>
                      <a:lnTo>
                        <a:pt x="16246" y="2988"/>
                      </a:lnTo>
                      <a:cubicBezTo>
                        <a:pt x="16310" y="2954"/>
                        <a:pt x="16378" y="2924"/>
                        <a:pt x="16451" y="2897"/>
                      </a:cubicBezTo>
                      <a:close/>
                      <a:moveTo>
                        <a:pt x="14258" y="2864"/>
                      </a:moveTo>
                      <a:cubicBezTo>
                        <a:pt x="14059" y="2997"/>
                        <a:pt x="13826" y="3096"/>
                        <a:pt x="13593" y="3163"/>
                      </a:cubicBezTo>
                      <a:cubicBezTo>
                        <a:pt x="13826" y="3096"/>
                        <a:pt x="14025" y="2997"/>
                        <a:pt x="14225" y="2864"/>
                      </a:cubicBezTo>
                      <a:close/>
                      <a:moveTo>
                        <a:pt x="13228" y="3163"/>
                      </a:moveTo>
                      <a:cubicBezTo>
                        <a:pt x="13245" y="3163"/>
                        <a:pt x="13235" y="3181"/>
                        <a:pt x="13217" y="3198"/>
                      </a:cubicBezTo>
                      <a:lnTo>
                        <a:pt x="13217" y="3198"/>
                      </a:lnTo>
                      <a:cubicBezTo>
                        <a:pt x="13223" y="3187"/>
                        <a:pt x="13228" y="3175"/>
                        <a:pt x="13228" y="3163"/>
                      </a:cubicBezTo>
                      <a:close/>
                      <a:moveTo>
                        <a:pt x="15989" y="3169"/>
                      </a:moveTo>
                      <a:cubicBezTo>
                        <a:pt x="15952" y="3243"/>
                        <a:pt x="15895" y="3312"/>
                        <a:pt x="15820" y="3362"/>
                      </a:cubicBezTo>
                      <a:cubicBezTo>
                        <a:pt x="15873" y="3288"/>
                        <a:pt x="15929" y="3225"/>
                        <a:pt x="15989" y="3169"/>
                      </a:cubicBezTo>
                      <a:close/>
                      <a:moveTo>
                        <a:pt x="13361" y="3229"/>
                      </a:moveTo>
                      <a:cubicBezTo>
                        <a:pt x="13306" y="3392"/>
                        <a:pt x="13142" y="3532"/>
                        <a:pt x="13137" y="3668"/>
                      </a:cubicBezTo>
                      <a:lnTo>
                        <a:pt x="13137" y="3668"/>
                      </a:lnTo>
                      <a:cubicBezTo>
                        <a:pt x="13131" y="3509"/>
                        <a:pt x="13305" y="3369"/>
                        <a:pt x="13361" y="3229"/>
                      </a:cubicBezTo>
                      <a:close/>
                      <a:moveTo>
                        <a:pt x="12935" y="3618"/>
                      </a:moveTo>
                      <a:cubicBezTo>
                        <a:pt x="12942" y="3641"/>
                        <a:pt x="12959" y="3661"/>
                        <a:pt x="12995" y="3661"/>
                      </a:cubicBezTo>
                      <a:cubicBezTo>
                        <a:pt x="12954" y="3661"/>
                        <a:pt x="12926" y="3674"/>
                        <a:pt x="12902" y="3692"/>
                      </a:cubicBezTo>
                      <a:lnTo>
                        <a:pt x="12902" y="3692"/>
                      </a:lnTo>
                      <a:cubicBezTo>
                        <a:pt x="12919" y="3670"/>
                        <a:pt x="12930" y="3645"/>
                        <a:pt x="12935" y="3618"/>
                      </a:cubicBezTo>
                      <a:close/>
                      <a:moveTo>
                        <a:pt x="12729" y="4060"/>
                      </a:moveTo>
                      <a:lnTo>
                        <a:pt x="12729" y="4060"/>
                      </a:lnTo>
                      <a:cubicBezTo>
                        <a:pt x="12678" y="4265"/>
                        <a:pt x="12666" y="4491"/>
                        <a:pt x="12495" y="4491"/>
                      </a:cubicBezTo>
                      <a:cubicBezTo>
                        <a:pt x="12492" y="4491"/>
                        <a:pt x="12489" y="4490"/>
                        <a:pt x="12486" y="4490"/>
                      </a:cubicBezTo>
                      <a:lnTo>
                        <a:pt x="12486" y="4490"/>
                      </a:lnTo>
                      <a:cubicBezTo>
                        <a:pt x="12635" y="4483"/>
                        <a:pt x="12654" y="4262"/>
                        <a:pt x="12729" y="4060"/>
                      </a:cubicBezTo>
                      <a:close/>
                      <a:moveTo>
                        <a:pt x="12929" y="5921"/>
                      </a:moveTo>
                      <a:cubicBezTo>
                        <a:pt x="12895" y="5954"/>
                        <a:pt x="12895" y="5954"/>
                        <a:pt x="12862" y="5954"/>
                      </a:cubicBezTo>
                      <a:lnTo>
                        <a:pt x="12862" y="5943"/>
                      </a:lnTo>
                      <a:lnTo>
                        <a:pt x="12862" y="5943"/>
                      </a:lnTo>
                      <a:cubicBezTo>
                        <a:pt x="12878" y="5930"/>
                        <a:pt x="12899" y="5921"/>
                        <a:pt x="12929" y="5921"/>
                      </a:cubicBezTo>
                      <a:close/>
                      <a:moveTo>
                        <a:pt x="10255" y="5750"/>
                      </a:moveTo>
                      <a:lnTo>
                        <a:pt x="10255" y="5750"/>
                      </a:lnTo>
                      <a:cubicBezTo>
                        <a:pt x="10178" y="5834"/>
                        <a:pt x="10100" y="5913"/>
                        <a:pt x="10016" y="5977"/>
                      </a:cubicBezTo>
                      <a:lnTo>
                        <a:pt x="10016" y="5977"/>
                      </a:lnTo>
                      <a:cubicBezTo>
                        <a:pt x="10096" y="5900"/>
                        <a:pt x="10175" y="5825"/>
                        <a:pt x="10255" y="5750"/>
                      </a:cubicBezTo>
                      <a:close/>
                      <a:moveTo>
                        <a:pt x="10678" y="6169"/>
                      </a:moveTo>
                      <a:cubicBezTo>
                        <a:pt x="10628" y="6236"/>
                        <a:pt x="10552" y="6303"/>
                        <a:pt x="10536" y="6353"/>
                      </a:cubicBezTo>
                      <a:lnTo>
                        <a:pt x="10536" y="6320"/>
                      </a:lnTo>
                      <a:cubicBezTo>
                        <a:pt x="10564" y="6277"/>
                        <a:pt x="10629" y="6223"/>
                        <a:pt x="10678" y="6169"/>
                      </a:cubicBezTo>
                      <a:close/>
                      <a:moveTo>
                        <a:pt x="10835" y="5722"/>
                      </a:moveTo>
                      <a:lnTo>
                        <a:pt x="10502" y="5988"/>
                      </a:lnTo>
                      <a:cubicBezTo>
                        <a:pt x="10303" y="6154"/>
                        <a:pt x="10104" y="6320"/>
                        <a:pt x="9937" y="6486"/>
                      </a:cubicBezTo>
                      <a:cubicBezTo>
                        <a:pt x="10203" y="6220"/>
                        <a:pt x="10502" y="5954"/>
                        <a:pt x="10835" y="5722"/>
                      </a:cubicBezTo>
                      <a:close/>
                      <a:moveTo>
                        <a:pt x="12031" y="6486"/>
                      </a:moveTo>
                      <a:lnTo>
                        <a:pt x="12031" y="6486"/>
                      </a:lnTo>
                      <a:cubicBezTo>
                        <a:pt x="12116" y="6528"/>
                        <a:pt x="12186" y="6584"/>
                        <a:pt x="12176" y="6644"/>
                      </a:cubicBezTo>
                      <a:lnTo>
                        <a:pt x="12176" y="6644"/>
                      </a:lnTo>
                      <a:cubicBezTo>
                        <a:pt x="12171" y="6584"/>
                        <a:pt x="12094" y="6528"/>
                        <a:pt x="12031" y="6486"/>
                      </a:cubicBezTo>
                      <a:close/>
                      <a:moveTo>
                        <a:pt x="15545" y="2699"/>
                      </a:moveTo>
                      <a:cubicBezTo>
                        <a:pt x="15780" y="2699"/>
                        <a:pt x="15410" y="3372"/>
                        <a:pt x="14291" y="3994"/>
                      </a:cubicBezTo>
                      <a:lnTo>
                        <a:pt x="14291" y="4027"/>
                      </a:lnTo>
                      <a:cubicBezTo>
                        <a:pt x="14456" y="3953"/>
                        <a:pt x="14578" y="3921"/>
                        <a:pt x="14661" y="3921"/>
                      </a:cubicBezTo>
                      <a:cubicBezTo>
                        <a:pt x="14913" y="3921"/>
                        <a:pt x="14807" y="4209"/>
                        <a:pt x="14457" y="4459"/>
                      </a:cubicBezTo>
                      <a:cubicBezTo>
                        <a:pt x="13826" y="4891"/>
                        <a:pt x="13261" y="5589"/>
                        <a:pt x="12463" y="5722"/>
                      </a:cubicBezTo>
                      <a:cubicBezTo>
                        <a:pt x="12663" y="5556"/>
                        <a:pt x="12895" y="5456"/>
                        <a:pt x="12962" y="5124"/>
                      </a:cubicBezTo>
                      <a:lnTo>
                        <a:pt x="12962" y="5124"/>
                      </a:lnTo>
                      <a:cubicBezTo>
                        <a:pt x="11699" y="5821"/>
                        <a:pt x="10935" y="7317"/>
                        <a:pt x="9805" y="8048"/>
                      </a:cubicBezTo>
                      <a:cubicBezTo>
                        <a:pt x="9306" y="7483"/>
                        <a:pt x="10602" y="6918"/>
                        <a:pt x="10502" y="6785"/>
                      </a:cubicBezTo>
                      <a:cubicBezTo>
                        <a:pt x="10602" y="6785"/>
                        <a:pt x="10602" y="6785"/>
                        <a:pt x="10569" y="6719"/>
                      </a:cubicBezTo>
                      <a:cubicBezTo>
                        <a:pt x="11599" y="6054"/>
                        <a:pt x="13028" y="3694"/>
                        <a:pt x="14491" y="3595"/>
                      </a:cubicBezTo>
                      <a:cubicBezTo>
                        <a:pt x="15041" y="2944"/>
                        <a:pt x="15403" y="2699"/>
                        <a:pt x="15545" y="2699"/>
                      </a:cubicBezTo>
                      <a:close/>
                      <a:moveTo>
                        <a:pt x="9738" y="8480"/>
                      </a:moveTo>
                      <a:lnTo>
                        <a:pt x="9738" y="8480"/>
                      </a:lnTo>
                      <a:cubicBezTo>
                        <a:pt x="9705" y="8580"/>
                        <a:pt x="9638" y="8646"/>
                        <a:pt x="9572" y="8646"/>
                      </a:cubicBezTo>
                      <a:cubicBezTo>
                        <a:pt x="9638" y="8613"/>
                        <a:pt x="9705" y="8547"/>
                        <a:pt x="9738" y="8480"/>
                      </a:cubicBezTo>
                      <a:close/>
                      <a:moveTo>
                        <a:pt x="8475" y="8613"/>
                      </a:moveTo>
                      <a:lnTo>
                        <a:pt x="8475" y="8646"/>
                      </a:lnTo>
                      <a:cubicBezTo>
                        <a:pt x="8442" y="8679"/>
                        <a:pt x="8409" y="8712"/>
                        <a:pt x="8376" y="8778"/>
                      </a:cubicBezTo>
                      <a:lnTo>
                        <a:pt x="8376" y="8778"/>
                      </a:lnTo>
                      <a:cubicBezTo>
                        <a:pt x="8409" y="8712"/>
                        <a:pt x="8442" y="8679"/>
                        <a:pt x="8475" y="8613"/>
                      </a:cubicBezTo>
                      <a:close/>
                      <a:moveTo>
                        <a:pt x="7977" y="9012"/>
                      </a:moveTo>
                      <a:lnTo>
                        <a:pt x="7977" y="9012"/>
                      </a:lnTo>
                      <a:cubicBezTo>
                        <a:pt x="8010" y="9045"/>
                        <a:pt x="8043" y="9078"/>
                        <a:pt x="8076" y="9145"/>
                      </a:cubicBezTo>
                      <a:cubicBezTo>
                        <a:pt x="8043" y="9112"/>
                        <a:pt x="8010" y="9045"/>
                        <a:pt x="7977" y="9012"/>
                      </a:cubicBezTo>
                      <a:close/>
                      <a:moveTo>
                        <a:pt x="17050" y="9145"/>
                      </a:moveTo>
                      <a:lnTo>
                        <a:pt x="17050" y="9145"/>
                      </a:lnTo>
                      <a:cubicBezTo>
                        <a:pt x="17263" y="9385"/>
                        <a:pt x="17219" y="9497"/>
                        <a:pt x="17021" y="9497"/>
                      </a:cubicBezTo>
                      <a:cubicBezTo>
                        <a:pt x="16973" y="9497"/>
                        <a:pt x="16915" y="9490"/>
                        <a:pt x="16850" y="9477"/>
                      </a:cubicBezTo>
                      <a:lnTo>
                        <a:pt x="16850" y="9477"/>
                      </a:lnTo>
                      <a:cubicBezTo>
                        <a:pt x="16875" y="9482"/>
                        <a:pt x="16899" y="9485"/>
                        <a:pt x="16921" y="9485"/>
                      </a:cubicBezTo>
                      <a:cubicBezTo>
                        <a:pt x="17043" y="9485"/>
                        <a:pt x="17106" y="9399"/>
                        <a:pt x="17050" y="9145"/>
                      </a:cubicBezTo>
                      <a:close/>
                      <a:moveTo>
                        <a:pt x="31871" y="9472"/>
                      </a:moveTo>
                      <a:cubicBezTo>
                        <a:pt x="31894" y="9472"/>
                        <a:pt x="31916" y="9473"/>
                        <a:pt x="31939" y="9477"/>
                      </a:cubicBezTo>
                      <a:cubicBezTo>
                        <a:pt x="31872" y="9477"/>
                        <a:pt x="31773" y="9477"/>
                        <a:pt x="31673" y="9510"/>
                      </a:cubicBezTo>
                      <a:lnTo>
                        <a:pt x="31673" y="9544"/>
                      </a:lnTo>
                      <a:lnTo>
                        <a:pt x="31468" y="9544"/>
                      </a:lnTo>
                      <a:cubicBezTo>
                        <a:pt x="31610" y="9526"/>
                        <a:pt x="31741" y="9472"/>
                        <a:pt x="31871" y="9472"/>
                      </a:cubicBezTo>
                      <a:close/>
                      <a:moveTo>
                        <a:pt x="33368" y="9643"/>
                      </a:moveTo>
                      <a:cubicBezTo>
                        <a:pt x="33600" y="9743"/>
                        <a:pt x="33634" y="9943"/>
                        <a:pt x="33767" y="10109"/>
                      </a:cubicBezTo>
                      <a:cubicBezTo>
                        <a:pt x="33700" y="10109"/>
                        <a:pt x="33567" y="10242"/>
                        <a:pt x="33501" y="10242"/>
                      </a:cubicBezTo>
                      <a:cubicBezTo>
                        <a:pt x="33733" y="10109"/>
                        <a:pt x="33600" y="9743"/>
                        <a:pt x="33368" y="9643"/>
                      </a:cubicBezTo>
                      <a:close/>
                      <a:moveTo>
                        <a:pt x="8774" y="10242"/>
                      </a:moveTo>
                      <a:lnTo>
                        <a:pt x="8243" y="11106"/>
                      </a:lnTo>
                      <a:lnTo>
                        <a:pt x="8143" y="11172"/>
                      </a:lnTo>
                      <a:cubicBezTo>
                        <a:pt x="8409" y="10873"/>
                        <a:pt x="8575" y="10541"/>
                        <a:pt x="8774" y="10242"/>
                      </a:cubicBezTo>
                      <a:close/>
                      <a:moveTo>
                        <a:pt x="6710" y="12557"/>
                      </a:moveTo>
                      <a:cubicBezTo>
                        <a:pt x="6674" y="12580"/>
                        <a:pt x="6641" y="12607"/>
                        <a:pt x="6614" y="12635"/>
                      </a:cubicBezTo>
                      <a:lnTo>
                        <a:pt x="6581" y="12668"/>
                      </a:lnTo>
                      <a:cubicBezTo>
                        <a:pt x="6615" y="12616"/>
                        <a:pt x="6658" y="12583"/>
                        <a:pt x="6710" y="12557"/>
                      </a:cubicBezTo>
                      <a:close/>
                      <a:moveTo>
                        <a:pt x="5850" y="12767"/>
                      </a:moveTo>
                      <a:cubicBezTo>
                        <a:pt x="5850" y="12799"/>
                        <a:pt x="5850" y="12801"/>
                        <a:pt x="5850" y="12828"/>
                      </a:cubicBezTo>
                      <a:lnTo>
                        <a:pt x="5850" y="12828"/>
                      </a:lnTo>
                      <a:cubicBezTo>
                        <a:pt x="5844" y="12812"/>
                        <a:pt x="5843" y="12792"/>
                        <a:pt x="5850" y="12767"/>
                      </a:cubicBezTo>
                      <a:close/>
                      <a:moveTo>
                        <a:pt x="6016" y="12867"/>
                      </a:moveTo>
                      <a:cubicBezTo>
                        <a:pt x="6005" y="12878"/>
                        <a:pt x="5979" y="12886"/>
                        <a:pt x="5951" y="12886"/>
                      </a:cubicBezTo>
                      <a:cubicBezTo>
                        <a:pt x="5926" y="12886"/>
                        <a:pt x="5900" y="12880"/>
                        <a:pt x="5880" y="12867"/>
                      </a:cubicBezTo>
                      <a:close/>
                      <a:moveTo>
                        <a:pt x="37854" y="16124"/>
                      </a:moveTo>
                      <a:cubicBezTo>
                        <a:pt x="37795" y="16183"/>
                        <a:pt x="37842" y="16296"/>
                        <a:pt x="37923" y="16296"/>
                      </a:cubicBezTo>
                      <a:lnTo>
                        <a:pt x="37923" y="16296"/>
                      </a:lnTo>
                      <a:cubicBezTo>
                        <a:pt x="37923" y="16296"/>
                        <a:pt x="37923" y="16296"/>
                        <a:pt x="37923" y="16296"/>
                      </a:cubicBezTo>
                      <a:cubicBezTo>
                        <a:pt x="37841" y="16296"/>
                        <a:pt x="37792" y="16183"/>
                        <a:pt x="37821" y="16124"/>
                      </a:cubicBezTo>
                      <a:close/>
                      <a:moveTo>
                        <a:pt x="30011" y="20877"/>
                      </a:moveTo>
                      <a:cubicBezTo>
                        <a:pt x="30011" y="20933"/>
                        <a:pt x="29947" y="20989"/>
                        <a:pt x="29880" y="21004"/>
                      </a:cubicBezTo>
                      <a:lnTo>
                        <a:pt x="29880" y="21004"/>
                      </a:lnTo>
                      <a:cubicBezTo>
                        <a:pt x="29934" y="20986"/>
                        <a:pt x="29984" y="20931"/>
                        <a:pt x="30011" y="20877"/>
                      </a:cubicBezTo>
                      <a:close/>
                      <a:moveTo>
                        <a:pt x="32105" y="23203"/>
                      </a:moveTo>
                      <a:lnTo>
                        <a:pt x="32072" y="23236"/>
                      </a:lnTo>
                      <a:lnTo>
                        <a:pt x="32038" y="23236"/>
                      </a:lnTo>
                      <a:cubicBezTo>
                        <a:pt x="32038" y="23236"/>
                        <a:pt x="32072" y="23203"/>
                        <a:pt x="32105" y="23203"/>
                      </a:cubicBezTo>
                      <a:close/>
                      <a:moveTo>
                        <a:pt x="32251" y="23187"/>
                      </a:moveTo>
                      <a:cubicBezTo>
                        <a:pt x="32366" y="23215"/>
                        <a:pt x="32476" y="23275"/>
                        <a:pt x="32570" y="23369"/>
                      </a:cubicBezTo>
                      <a:cubicBezTo>
                        <a:pt x="32537" y="23336"/>
                        <a:pt x="32537" y="23303"/>
                        <a:pt x="32537" y="23270"/>
                      </a:cubicBezTo>
                      <a:lnTo>
                        <a:pt x="32537" y="23270"/>
                      </a:lnTo>
                      <a:cubicBezTo>
                        <a:pt x="32537" y="23402"/>
                        <a:pt x="32736" y="23369"/>
                        <a:pt x="32803" y="23402"/>
                      </a:cubicBezTo>
                      <a:cubicBezTo>
                        <a:pt x="32736" y="23402"/>
                        <a:pt x="32637" y="23369"/>
                        <a:pt x="32570" y="23369"/>
                      </a:cubicBezTo>
                      <a:cubicBezTo>
                        <a:pt x="32455" y="23323"/>
                        <a:pt x="32356" y="23230"/>
                        <a:pt x="32251" y="23187"/>
                      </a:cubicBezTo>
                      <a:close/>
                      <a:moveTo>
                        <a:pt x="45698" y="24898"/>
                      </a:moveTo>
                      <a:cubicBezTo>
                        <a:pt x="45565" y="25097"/>
                        <a:pt x="45465" y="25264"/>
                        <a:pt x="45399" y="25496"/>
                      </a:cubicBezTo>
                      <a:cubicBezTo>
                        <a:pt x="45438" y="25279"/>
                        <a:pt x="45560" y="25109"/>
                        <a:pt x="45666" y="24930"/>
                      </a:cubicBezTo>
                      <a:lnTo>
                        <a:pt x="45666" y="24930"/>
                      </a:lnTo>
                      <a:lnTo>
                        <a:pt x="45698" y="24898"/>
                      </a:lnTo>
                      <a:close/>
                      <a:moveTo>
                        <a:pt x="45232" y="25862"/>
                      </a:moveTo>
                      <a:cubicBezTo>
                        <a:pt x="45166" y="26028"/>
                        <a:pt x="45199" y="26227"/>
                        <a:pt x="45299" y="26394"/>
                      </a:cubicBezTo>
                      <a:cubicBezTo>
                        <a:pt x="45133" y="26261"/>
                        <a:pt x="45199" y="26061"/>
                        <a:pt x="45199" y="25862"/>
                      </a:cubicBezTo>
                      <a:close/>
                      <a:moveTo>
                        <a:pt x="41577" y="26925"/>
                      </a:moveTo>
                      <a:cubicBezTo>
                        <a:pt x="41530" y="26937"/>
                        <a:pt x="41520" y="26969"/>
                        <a:pt x="41519" y="27009"/>
                      </a:cubicBezTo>
                      <a:lnTo>
                        <a:pt x="41519" y="27009"/>
                      </a:lnTo>
                      <a:cubicBezTo>
                        <a:pt x="41501" y="26964"/>
                        <a:pt x="41494" y="26925"/>
                        <a:pt x="41577" y="26925"/>
                      </a:cubicBezTo>
                      <a:close/>
                      <a:moveTo>
                        <a:pt x="26621" y="26992"/>
                      </a:moveTo>
                      <a:cubicBezTo>
                        <a:pt x="26821" y="27025"/>
                        <a:pt x="27020" y="27058"/>
                        <a:pt x="27219" y="27158"/>
                      </a:cubicBezTo>
                      <a:cubicBezTo>
                        <a:pt x="27020" y="27091"/>
                        <a:pt x="26821" y="27025"/>
                        <a:pt x="26588" y="26992"/>
                      </a:cubicBezTo>
                      <a:close/>
                      <a:moveTo>
                        <a:pt x="41513" y="27122"/>
                      </a:moveTo>
                      <a:cubicBezTo>
                        <a:pt x="41504" y="27163"/>
                        <a:pt x="41479" y="27202"/>
                        <a:pt x="41411" y="27224"/>
                      </a:cubicBezTo>
                      <a:cubicBezTo>
                        <a:pt x="41435" y="27199"/>
                        <a:pt x="41479" y="27156"/>
                        <a:pt x="41513" y="27122"/>
                      </a:cubicBezTo>
                      <a:close/>
                      <a:moveTo>
                        <a:pt x="4011" y="28205"/>
                      </a:moveTo>
                      <a:cubicBezTo>
                        <a:pt x="4004" y="28220"/>
                        <a:pt x="3992" y="28232"/>
                        <a:pt x="3978" y="28241"/>
                      </a:cubicBezTo>
                      <a:lnTo>
                        <a:pt x="3978" y="28241"/>
                      </a:lnTo>
                      <a:cubicBezTo>
                        <a:pt x="3990" y="28230"/>
                        <a:pt x="4001" y="28218"/>
                        <a:pt x="4011" y="28205"/>
                      </a:cubicBezTo>
                      <a:close/>
                      <a:moveTo>
                        <a:pt x="42740" y="28255"/>
                      </a:moveTo>
                      <a:cubicBezTo>
                        <a:pt x="42673" y="28321"/>
                        <a:pt x="42740" y="28421"/>
                        <a:pt x="42806" y="28421"/>
                      </a:cubicBezTo>
                      <a:cubicBezTo>
                        <a:pt x="42740" y="28421"/>
                        <a:pt x="42707" y="28388"/>
                        <a:pt x="42707" y="28321"/>
                      </a:cubicBezTo>
                      <a:cubicBezTo>
                        <a:pt x="42707" y="28288"/>
                        <a:pt x="42707" y="28255"/>
                        <a:pt x="42740" y="28255"/>
                      </a:cubicBezTo>
                      <a:close/>
                      <a:moveTo>
                        <a:pt x="29380" y="29584"/>
                      </a:moveTo>
                      <a:cubicBezTo>
                        <a:pt x="29446" y="29584"/>
                        <a:pt x="29513" y="29617"/>
                        <a:pt x="29546" y="29684"/>
                      </a:cubicBezTo>
                      <a:lnTo>
                        <a:pt x="29546" y="29717"/>
                      </a:lnTo>
                      <a:cubicBezTo>
                        <a:pt x="29546" y="29717"/>
                        <a:pt x="29546" y="29750"/>
                        <a:pt x="29513" y="29750"/>
                      </a:cubicBezTo>
                      <a:cubicBezTo>
                        <a:pt x="29579" y="29651"/>
                        <a:pt x="29446" y="29617"/>
                        <a:pt x="29380" y="29584"/>
                      </a:cubicBezTo>
                      <a:close/>
                      <a:moveTo>
                        <a:pt x="27485" y="29684"/>
                      </a:moveTo>
                      <a:cubicBezTo>
                        <a:pt x="27419" y="29783"/>
                        <a:pt x="27319" y="29817"/>
                        <a:pt x="27219" y="29850"/>
                      </a:cubicBezTo>
                      <a:cubicBezTo>
                        <a:pt x="27319" y="29817"/>
                        <a:pt x="27419" y="29750"/>
                        <a:pt x="27452" y="29684"/>
                      </a:cubicBezTo>
                      <a:close/>
                      <a:moveTo>
                        <a:pt x="28349" y="31877"/>
                      </a:moveTo>
                      <a:cubicBezTo>
                        <a:pt x="28349" y="31977"/>
                        <a:pt x="28416" y="32110"/>
                        <a:pt x="28482" y="32210"/>
                      </a:cubicBezTo>
                      <a:cubicBezTo>
                        <a:pt x="28383" y="32077"/>
                        <a:pt x="28316" y="31977"/>
                        <a:pt x="28349" y="31877"/>
                      </a:cubicBezTo>
                      <a:close/>
                      <a:moveTo>
                        <a:pt x="9107" y="33207"/>
                      </a:moveTo>
                      <a:cubicBezTo>
                        <a:pt x="9107" y="33207"/>
                        <a:pt x="9107" y="33207"/>
                        <a:pt x="9073" y="33240"/>
                      </a:cubicBezTo>
                      <a:cubicBezTo>
                        <a:pt x="9040" y="33240"/>
                        <a:pt x="9073" y="33207"/>
                        <a:pt x="9107" y="33207"/>
                      </a:cubicBezTo>
                      <a:close/>
                      <a:moveTo>
                        <a:pt x="40846" y="33971"/>
                      </a:moveTo>
                      <a:cubicBezTo>
                        <a:pt x="40818" y="33999"/>
                        <a:pt x="40766" y="34051"/>
                        <a:pt x="40710" y="34086"/>
                      </a:cubicBezTo>
                      <a:lnTo>
                        <a:pt x="40710" y="34086"/>
                      </a:lnTo>
                      <a:cubicBezTo>
                        <a:pt x="40744" y="34039"/>
                        <a:pt x="40795" y="34005"/>
                        <a:pt x="40846" y="33971"/>
                      </a:cubicBezTo>
                      <a:close/>
                      <a:moveTo>
                        <a:pt x="40679" y="34153"/>
                      </a:moveTo>
                      <a:lnTo>
                        <a:pt x="40679" y="34270"/>
                      </a:lnTo>
                      <a:cubicBezTo>
                        <a:pt x="40670" y="34224"/>
                        <a:pt x="40671" y="34186"/>
                        <a:pt x="40679" y="34153"/>
                      </a:cubicBezTo>
                      <a:close/>
                      <a:moveTo>
                        <a:pt x="31210" y="34325"/>
                      </a:moveTo>
                      <a:cubicBezTo>
                        <a:pt x="31283" y="34325"/>
                        <a:pt x="31325" y="34473"/>
                        <a:pt x="31286" y="34473"/>
                      </a:cubicBezTo>
                      <a:cubicBezTo>
                        <a:pt x="31284" y="34473"/>
                        <a:pt x="31283" y="34473"/>
                        <a:pt x="31281" y="34472"/>
                      </a:cubicBezTo>
                      <a:lnTo>
                        <a:pt x="31281" y="34472"/>
                      </a:lnTo>
                      <a:cubicBezTo>
                        <a:pt x="31293" y="34423"/>
                        <a:pt x="31249" y="34330"/>
                        <a:pt x="31204" y="34325"/>
                      </a:cubicBezTo>
                      <a:lnTo>
                        <a:pt x="31204" y="34325"/>
                      </a:lnTo>
                      <a:cubicBezTo>
                        <a:pt x="31206" y="34325"/>
                        <a:pt x="31208" y="34325"/>
                        <a:pt x="31210" y="34325"/>
                      </a:cubicBezTo>
                      <a:close/>
                      <a:moveTo>
                        <a:pt x="20639" y="34270"/>
                      </a:moveTo>
                      <a:lnTo>
                        <a:pt x="20639" y="34270"/>
                      </a:lnTo>
                      <a:cubicBezTo>
                        <a:pt x="20805" y="34270"/>
                        <a:pt x="20672" y="34436"/>
                        <a:pt x="20672" y="34536"/>
                      </a:cubicBezTo>
                      <a:lnTo>
                        <a:pt x="20639" y="34536"/>
                      </a:lnTo>
                      <a:cubicBezTo>
                        <a:pt x="20639" y="34436"/>
                        <a:pt x="20805" y="34270"/>
                        <a:pt x="20639" y="34270"/>
                      </a:cubicBezTo>
                      <a:close/>
                      <a:moveTo>
                        <a:pt x="13666" y="36498"/>
                      </a:moveTo>
                      <a:cubicBezTo>
                        <a:pt x="13667" y="36564"/>
                        <a:pt x="13584" y="36568"/>
                        <a:pt x="13527" y="36597"/>
                      </a:cubicBezTo>
                      <a:cubicBezTo>
                        <a:pt x="13584" y="36539"/>
                        <a:pt x="13666" y="36556"/>
                        <a:pt x="13666" y="36498"/>
                      </a:cubicBezTo>
                      <a:close/>
                      <a:moveTo>
                        <a:pt x="13497" y="36749"/>
                      </a:moveTo>
                      <a:cubicBezTo>
                        <a:pt x="13515" y="36763"/>
                        <a:pt x="13527" y="36788"/>
                        <a:pt x="13527" y="36829"/>
                      </a:cubicBezTo>
                      <a:cubicBezTo>
                        <a:pt x="13527" y="36803"/>
                        <a:pt x="13505" y="36776"/>
                        <a:pt x="13497" y="36749"/>
                      </a:cubicBezTo>
                      <a:close/>
                      <a:moveTo>
                        <a:pt x="15089" y="36862"/>
                      </a:moveTo>
                      <a:cubicBezTo>
                        <a:pt x="15113" y="36899"/>
                        <a:pt x="15131" y="36941"/>
                        <a:pt x="15145" y="36984"/>
                      </a:cubicBezTo>
                      <a:lnTo>
                        <a:pt x="15145" y="36984"/>
                      </a:lnTo>
                      <a:cubicBezTo>
                        <a:pt x="15128" y="36944"/>
                        <a:pt x="15109" y="36903"/>
                        <a:pt x="15089" y="36862"/>
                      </a:cubicBezTo>
                      <a:close/>
                      <a:moveTo>
                        <a:pt x="15247" y="37353"/>
                      </a:moveTo>
                      <a:cubicBezTo>
                        <a:pt x="15260" y="37380"/>
                        <a:pt x="15276" y="37406"/>
                        <a:pt x="15296" y="37428"/>
                      </a:cubicBezTo>
                      <a:lnTo>
                        <a:pt x="15296" y="37428"/>
                      </a:lnTo>
                      <a:cubicBezTo>
                        <a:pt x="15293" y="37428"/>
                        <a:pt x="15291" y="37427"/>
                        <a:pt x="15288" y="37427"/>
                      </a:cubicBezTo>
                      <a:cubicBezTo>
                        <a:pt x="15288" y="37461"/>
                        <a:pt x="15255" y="37461"/>
                        <a:pt x="15255" y="37494"/>
                      </a:cubicBezTo>
                      <a:cubicBezTo>
                        <a:pt x="15255" y="37446"/>
                        <a:pt x="15252" y="37399"/>
                        <a:pt x="15247" y="37353"/>
                      </a:cubicBezTo>
                      <a:close/>
                      <a:moveTo>
                        <a:pt x="37024" y="37461"/>
                      </a:moveTo>
                      <a:lnTo>
                        <a:pt x="37024" y="37461"/>
                      </a:lnTo>
                      <a:cubicBezTo>
                        <a:pt x="36922" y="37537"/>
                        <a:pt x="36820" y="37613"/>
                        <a:pt x="36704" y="37659"/>
                      </a:cubicBezTo>
                      <a:lnTo>
                        <a:pt x="36704" y="37659"/>
                      </a:lnTo>
                      <a:cubicBezTo>
                        <a:pt x="36806" y="37589"/>
                        <a:pt x="36913" y="37522"/>
                        <a:pt x="37024" y="37461"/>
                      </a:cubicBezTo>
                      <a:close/>
                      <a:moveTo>
                        <a:pt x="36508" y="37806"/>
                      </a:moveTo>
                      <a:lnTo>
                        <a:pt x="36508" y="37806"/>
                      </a:lnTo>
                      <a:cubicBezTo>
                        <a:pt x="36390" y="37959"/>
                        <a:pt x="36308" y="38032"/>
                        <a:pt x="36226" y="38059"/>
                      </a:cubicBezTo>
                      <a:cubicBezTo>
                        <a:pt x="36315" y="37970"/>
                        <a:pt x="36409" y="37885"/>
                        <a:pt x="36508" y="37806"/>
                      </a:cubicBezTo>
                      <a:close/>
                      <a:moveTo>
                        <a:pt x="22207" y="38185"/>
                      </a:moveTo>
                      <a:cubicBezTo>
                        <a:pt x="22229" y="38185"/>
                        <a:pt x="22250" y="38188"/>
                        <a:pt x="22269" y="38192"/>
                      </a:cubicBezTo>
                      <a:lnTo>
                        <a:pt x="22135" y="38192"/>
                      </a:lnTo>
                      <a:cubicBezTo>
                        <a:pt x="22161" y="38187"/>
                        <a:pt x="22185" y="38185"/>
                        <a:pt x="22207" y="38185"/>
                      </a:cubicBezTo>
                      <a:close/>
                      <a:moveTo>
                        <a:pt x="18809" y="38329"/>
                      </a:moveTo>
                      <a:cubicBezTo>
                        <a:pt x="18812" y="38329"/>
                        <a:pt x="18814" y="38329"/>
                        <a:pt x="18817" y="38329"/>
                      </a:cubicBezTo>
                      <a:lnTo>
                        <a:pt x="18817" y="38329"/>
                      </a:lnTo>
                      <a:lnTo>
                        <a:pt x="18612" y="38391"/>
                      </a:lnTo>
                      <a:cubicBezTo>
                        <a:pt x="18699" y="38348"/>
                        <a:pt x="18760" y="38329"/>
                        <a:pt x="18809" y="38329"/>
                      </a:cubicBezTo>
                      <a:close/>
                      <a:moveTo>
                        <a:pt x="22430" y="38301"/>
                      </a:moveTo>
                      <a:cubicBezTo>
                        <a:pt x="22453" y="38328"/>
                        <a:pt x="22476" y="38358"/>
                        <a:pt x="22500" y="38391"/>
                      </a:cubicBezTo>
                      <a:cubicBezTo>
                        <a:pt x="22470" y="38361"/>
                        <a:pt x="22447" y="38331"/>
                        <a:pt x="22430" y="38301"/>
                      </a:cubicBezTo>
                      <a:close/>
                      <a:moveTo>
                        <a:pt x="18969" y="38429"/>
                      </a:moveTo>
                      <a:cubicBezTo>
                        <a:pt x="19012" y="38483"/>
                        <a:pt x="19061" y="38553"/>
                        <a:pt x="19143" y="38624"/>
                      </a:cubicBezTo>
                      <a:cubicBezTo>
                        <a:pt x="19057" y="38581"/>
                        <a:pt x="18999" y="38510"/>
                        <a:pt x="18969" y="38429"/>
                      </a:cubicBezTo>
                      <a:close/>
                      <a:moveTo>
                        <a:pt x="23535" y="39076"/>
                      </a:moveTo>
                      <a:lnTo>
                        <a:pt x="23497" y="39089"/>
                      </a:lnTo>
                      <a:cubicBezTo>
                        <a:pt x="23511" y="39082"/>
                        <a:pt x="23524" y="39078"/>
                        <a:pt x="23535" y="39076"/>
                      </a:cubicBezTo>
                      <a:close/>
                      <a:moveTo>
                        <a:pt x="28648" y="39056"/>
                      </a:moveTo>
                      <a:cubicBezTo>
                        <a:pt x="28678" y="39056"/>
                        <a:pt x="28708" y="39083"/>
                        <a:pt x="28738" y="39137"/>
                      </a:cubicBezTo>
                      <a:lnTo>
                        <a:pt x="28738" y="39137"/>
                      </a:lnTo>
                      <a:cubicBezTo>
                        <a:pt x="28697" y="39116"/>
                        <a:pt x="28664" y="39088"/>
                        <a:pt x="28648" y="39056"/>
                      </a:cubicBezTo>
                      <a:close/>
                      <a:moveTo>
                        <a:pt x="29045" y="39125"/>
                      </a:moveTo>
                      <a:lnTo>
                        <a:pt x="29045" y="39125"/>
                      </a:lnTo>
                      <a:cubicBezTo>
                        <a:pt x="29012" y="39161"/>
                        <a:pt x="28960" y="39177"/>
                        <a:pt x="28903" y="39177"/>
                      </a:cubicBezTo>
                      <a:cubicBezTo>
                        <a:pt x="28859" y="39177"/>
                        <a:pt x="28812" y="39167"/>
                        <a:pt x="28771" y="39151"/>
                      </a:cubicBezTo>
                      <a:lnTo>
                        <a:pt x="28771" y="39151"/>
                      </a:lnTo>
                      <a:cubicBezTo>
                        <a:pt x="28787" y="39149"/>
                        <a:pt x="28805" y="39148"/>
                        <a:pt x="28822" y="39148"/>
                      </a:cubicBezTo>
                      <a:cubicBezTo>
                        <a:pt x="28862" y="39148"/>
                        <a:pt x="28903" y="39152"/>
                        <a:pt x="28940" y="39152"/>
                      </a:cubicBezTo>
                      <a:cubicBezTo>
                        <a:pt x="28982" y="39152"/>
                        <a:pt x="29020" y="39147"/>
                        <a:pt x="29045" y="39125"/>
                      </a:cubicBezTo>
                      <a:close/>
                      <a:moveTo>
                        <a:pt x="25998" y="39161"/>
                      </a:moveTo>
                      <a:lnTo>
                        <a:pt x="25998" y="39161"/>
                      </a:lnTo>
                      <a:cubicBezTo>
                        <a:pt x="25896" y="39176"/>
                        <a:pt x="25793" y="39189"/>
                        <a:pt x="25691" y="39189"/>
                      </a:cubicBezTo>
                      <a:cubicBezTo>
                        <a:pt x="25800" y="39180"/>
                        <a:pt x="25902" y="39168"/>
                        <a:pt x="25998" y="39161"/>
                      </a:cubicBezTo>
                      <a:close/>
                      <a:moveTo>
                        <a:pt x="23629" y="39140"/>
                      </a:moveTo>
                      <a:lnTo>
                        <a:pt x="23629" y="39140"/>
                      </a:lnTo>
                      <a:cubicBezTo>
                        <a:pt x="23645" y="39165"/>
                        <a:pt x="23660" y="39194"/>
                        <a:pt x="23678" y="39216"/>
                      </a:cubicBezTo>
                      <a:lnTo>
                        <a:pt x="23678" y="39216"/>
                      </a:lnTo>
                      <a:cubicBezTo>
                        <a:pt x="23659" y="39196"/>
                        <a:pt x="23643" y="39170"/>
                        <a:pt x="23629" y="39140"/>
                      </a:cubicBezTo>
                      <a:close/>
                      <a:moveTo>
                        <a:pt x="29081" y="39255"/>
                      </a:moveTo>
                      <a:cubicBezTo>
                        <a:pt x="28975" y="39255"/>
                        <a:pt x="28875" y="39255"/>
                        <a:pt x="28777" y="39258"/>
                      </a:cubicBezTo>
                      <a:lnTo>
                        <a:pt x="28777" y="39258"/>
                      </a:lnTo>
                      <a:lnTo>
                        <a:pt x="28815" y="39255"/>
                      </a:lnTo>
                      <a:close/>
                      <a:moveTo>
                        <a:pt x="26407" y="39196"/>
                      </a:moveTo>
                      <a:cubicBezTo>
                        <a:pt x="26493" y="39226"/>
                        <a:pt x="26575" y="39276"/>
                        <a:pt x="26654" y="39355"/>
                      </a:cubicBezTo>
                      <a:cubicBezTo>
                        <a:pt x="26541" y="39327"/>
                        <a:pt x="26451" y="39274"/>
                        <a:pt x="26407" y="39196"/>
                      </a:cubicBezTo>
                      <a:close/>
                      <a:moveTo>
                        <a:pt x="24527" y="39521"/>
                      </a:moveTo>
                      <a:cubicBezTo>
                        <a:pt x="24494" y="39721"/>
                        <a:pt x="24428" y="39721"/>
                        <a:pt x="24328" y="39721"/>
                      </a:cubicBezTo>
                      <a:cubicBezTo>
                        <a:pt x="24428" y="39721"/>
                        <a:pt x="24494" y="39687"/>
                        <a:pt x="24527" y="39521"/>
                      </a:cubicBezTo>
                      <a:close/>
                      <a:moveTo>
                        <a:pt x="21669" y="39852"/>
                      </a:moveTo>
                      <a:cubicBezTo>
                        <a:pt x="21685" y="39930"/>
                        <a:pt x="21727" y="39999"/>
                        <a:pt x="21783" y="40043"/>
                      </a:cubicBezTo>
                      <a:lnTo>
                        <a:pt x="21783" y="40043"/>
                      </a:lnTo>
                      <a:lnTo>
                        <a:pt x="21669" y="39986"/>
                      </a:lnTo>
                      <a:lnTo>
                        <a:pt x="21669" y="39852"/>
                      </a:lnTo>
                      <a:close/>
                      <a:moveTo>
                        <a:pt x="19298" y="1"/>
                      </a:moveTo>
                      <a:cubicBezTo>
                        <a:pt x="17308" y="1"/>
                        <a:pt x="14841" y="927"/>
                        <a:pt x="13228" y="1966"/>
                      </a:cubicBezTo>
                      <a:cubicBezTo>
                        <a:pt x="14158" y="1734"/>
                        <a:pt x="14923" y="1202"/>
                        <a:pt x="15787" y="1036"/>
                      </a:cubicBezTo>
                      <a:lnTo>
                        <a:pt x="15787" y="1036"/>
                      </a:lnTo>
                      <a:cubicBezTo>
                        <a:pt x="16451" y="1567"/>
                        <a:pt x="12762" y="2697"/>
                        <a:pt x="12596" y="3229"/>
                      </a:cubicBezTo>
                      <a:cubicBezTo>
                        <a:pt x="11566" y="4392"/>
                        <a:pt x="5850" y="8513"/>
                        <a:pt x="7977" y="8879"/>
                      </a:cubicBezTo>
                      <a:cubicBezTo>
                        <a:pt x="6946" y="10175"/>
                        <a:pt x="6082" y="11604"/>
                        <a:pt x="5451" y="13133"/>
                      </a:cubicBezTo>
                      <a:cubicBezTo>
                        <a:pt x="5204" y="13573"/>
                        <a:pt x="4411" y="13899"/>
                        <a:pt x="4388" y="14468"/>
                      </a:cubicBezTo>
                      <a:lnTo>
                        <a:pt x="4388" y="14468"/>
                      </a:lnTo>
                      <a:cubicBezTo>
                        <a:pt x="4381" y="14424"/>
                        <a:pt x="4379" y="14377"/>
                        <a:pt x="4387" y="14329"/>
                      </a:cubicBezTo>
                      <a:lnTo>
                        <a:pt x="4387" y="14329"/>
                      </a:lnTo>
                      <a:cubicBezTo>
                        <a:pt x="4316" y="14401"/>
                        <a:pt x="4261" y="14611"/>
                        <a:pt x="4199" y="14611"/>
                      </a:cubicBezTo>
                      <a:cubicBezTo>
                        <a:pt x="4175" y="14611"/>
                        <a:pt x="4149" y="14579"/>
                        <a:pt x="4121" y="14496"/>
                      </a:cubicBezTo>
                      <a:cubicBezTo>
                        <a:pt x="3951" y="14347"/>
                        <a:pt x="3828" y="14287"/>
                        <a:pt x="3734" y="14287"/>
                      </a:cubicBezTo>
                      <a:cubicBezTo>
                        <a:pt x="3390" y="14287"/>
                        <a:pt x="3450" y="15096"/>
                        <a:pt x="3058" y="15227"/>
                      </a:cubicBezTo>
                      <a:cubicBezTo>
                        <a:pt x="3031" y="15238"/>
                        <a:pt x="3000" y="15241"/>
                        <a:pt x="2967" y="15241"/>
                      </a:cubicBezTo>
                      <a:cubicBezTo>
                        <a:pt x="2893" y="15241"/>
                        <a:pt x="2808" y="15222"/>
                        <a:pt x="2730" y="15222"/>
                      </a:cubicBezTo>
                      <a:cubicBezTo>
                        <a:pt x="2630" y="15222"/>
                        <a:pt x="2540" y="15253"/>
                        <a:pt x="2493" y="15393"/>
                      </a:cubicBezTo>
                      <a:cubicBezTo>
                        <a:pt x="1795" y="15725"/>
                        <a:pt x="1197" y="17088"/>
                        <a:pt x="1130" y="17753"/>
                      </a:cubicBezTo>
                      <a:cubicBezTo>
                        <a:pt x="1496" y="18384"/>
                        <a:pt x="133" y="19082"/>
                        <a:pt x="831" y="19248"/>
                      </a:cubicBezTo>
                      <a:cubicBezTo>
                        <a:pt x="931" y="19713"/>
                        <a:pt x="864" y="20179"/>
                        <a:pt x="732" y="20611"/>
                      </a:cubicBezTo>
                      <a:cubicBezTo>
                        <a:pt x="1263" y="21143"/>
                        <a:pt x="0" y="20810"/>
                        <a:pt x="1197" y="21973"/>
                      </a:cubicBezTo>
                      <a:cubicBezTo>
                        <a:pt x="1729" y="23934"/>
                        <a:pt x="2194" y="26294"/>
                        <a:pt x="3523" y="28255"/>
                      </a:cubicBezTo>
                      <a:lnTo>
                        <a:pt x="3357" y="28055"/>
                      </a:lnTo>
                      <a:lnTo>
                        <a:pt x="3357" y="28055"/>
                      </a:lnTo>
                      <a:cubicBezTo>
                        <a:pt x="3324" y="28554"/>
                        <a:pt x="3789" y="28753"/>
                        <a:pt x="4055" y="29052"/>
                      </a:cubicBezTo>
                      <a:cubicBezTo>
                        <a:pt x="3922" y="29218"/>
                        <a:pt x="4088" y="29318"/>
                        <a:pt x="4188" y="29318"/>
                      </a:cubicBezTo>
                      <a:cubicBezTo>
                        <a:pt x="4208" y="29325"/>
                        <a:pt x="4223" y="29328"/>
                        <a:pt x="4236" y="29328"/>
                      </a:cubicBezTo>
                      <a:cubicBezTo>
                        <a:pt x="4345" y="29328"/>
                        <a:pt x="4171" y="29086"/>
                        <a:pt x="4321" y="29086"/>
                      </a:cubicBezTo>
                      <a:cubicBezTo>
                        <a:pt x="4753" y="30016"/>
                        <a:pt x="5351" y="30814"/>
                        <a:pt x="6149" y="31445"/>
                      </a:cubicBezTo>
                      <a:cubicBezTo>
                        <a:pt x="6248" y="32110"/>
                        <a:pt x="6847" y="32376"/>
                        <a:pt x="7312" y="32841"/>
                      </a:cubicBezTo>
                      <a:cubicBezTo>
                        <a:pt x="7975" y="33331"/>
                        <a:pt x="8414" y="34598"/>
                        <a:pt x="9278" y="34598"/>
                      </a:cubicBezTo>
                      <a:cubicBezTo>
                        <a:pt x="9410" y="34598"/>
                        <a:pt x="9551" y="34569"/>
                        <a:pt x="9705" y="34503"/>
                      </a:cubicBezTo>
                      <a:cubicBezTo>
                        <a:pt x="9838" y="35001"/>
                        <a:pt x="10403" y="34503"/>
                        <a:pt x="9871" y="35101"/>
                      </a:cubicBezTo>
                      <a:cubicBezTo>
                        <a:pt x="9992" y="35017"/>
                        <a:pt x="10107" y="34988"/>
                        <a:pt x="10220" y="34988"/>
                      </a:cubicBezTo>
                      <a:cubicBezTo>
                        <a:pt x="10480" y="34988"/>
                        <a:pt x="10728" y="35142"/>
                        <a:pt x="10999" y="35142"/>
                      </a:cubicBezTo>
                      <a:cubicBezTo>
                        <a:pt x="11033" y="35142"/>
                        <a:pt x="11066" y="35139"/>
                        <a:pt x="11101" y="35134"/>
                      </a:cubicBezTo>
                      <a:lnTo>
                        <a:pt x="11101" y="35134"/>
                      </a:lnTo>
                      <a:cubicBezTo>
                        <a:pt x="9937" y="35433"/>
                        <a:pt x="12762" y="35965"/>
                        <a:pt x="12762" y="36497"/>
                      </a:cubicBezTo>
                      <a:cubicBezTo>
                        <a:pt x="12829" y="36829"/>
                        <a:pt x="13460" y="36696"/>
                        <a:pt x="13327" y="37029"/>
                      </a:cubicBezTo>
                      <a:cubicBezTo>
                        <a:pt x="13294" y="37128"/>
                        <a:pt x="13494" y="37261"/>
                        <a:pt x="13560" y="37261"/>
                      </a:cubicBezTo>
                      <a:cubicBezTo>
                        <a:pt x="13584" y="37267"/>
                        <a:pt x="13604" y="37270"/>
                        <a:pt x="13620" y="37270"/>
                      </a:cubicBezTo>
                      <a:cubicBezTo>
                        <a:pt x="13761" y="37270"/>
                        <a:pt x="13598" y="37053"/>
                        <a:pt x="13783" y="37053"/>
                      </a:cubicBezTo>
                      <a:cubicBezTo>
                        <a:pt x="13803" y="37053"/>
                        <a:pt x="13829" y="37056"/>
                        <a:pt x="13859" y="37062"/>
                      </a:cubicBezTo>
                      <a:cubicBezTo>
                        <a:pt x="13859" y="37229"/>
                        <a:pt x="13906" y="37303"/>
                        <a:pt x="14019" y="37303"/>
                      </a:cubicBezTo>
                      <a:cubicBezTo>
                        <a:pt x="14040" y="37303"/>
                        <a:pt x="14065" y="37300"/>
                        <a:pt x="14092" y="37294"/>
                      </a:cubicBezTo>
                      <a:cubicBezTo>
                        <a:pt x="14130" y="37485"/>
                        <a:pt x="14179" y="37556"/>
                        <a:pt x="14252" y="37556"/>
                      </a:cubicBezTo>
                      <a:cubicBezTo>
                        <a:pt x="14306" y="37556"/>
                        <a:pt x="14373" y="37517"/>
                        <a:pt x="14457" y="37461"/>
                      </a:cubicBezTo>
                      <a:cubicBezTo>
                        <a:pt x="14657" y="38358"/>
                        <a:pt x="15554" y="37992"/>
                        <a:pt x="16053" y="38591"/>
                      </a:cubicBezTo>
                      <a:cubicBezTo>
                        <a:pt x="17016" y="39654"/>
                        <a:pt x="18878" y="39654"/>
                        <a:pt x="20340" y="40219"/>
                      </a:cubicBezTo>
                      <a:cubicBezTo>
                        <a:pt x="20732" y="40271"/>
                        <a:pt x="21001" y="40468"/>
                        <a:pt x="21325" y="40468"/>
                      </a:cubicBezTo>
                      <a:cubicBezTo>
                        <a:pt x="21413" y="40468"/>
                        <a:pt x="21504" y="40454"/>
                        <a:pt x="21603" y="40418"/>
                      </a:cubicBezTo>
                      <a:cubicBezTo>
                        <a:pt x="22064" y="40580"/>
                        <a:pt x="22557" y="40645"/>
                        <a:pt x="23064" y="40645"/>
                      </a:cubicBezTo>
                      <a:cubicBezTo>
                        <a:pt x="24019" y="40645"/>
                        <a:pt x="25023" y="40413"/>
                        <a:pt x="25956" y="40153"/>
                      </a:cubicBezTo>
                      <a:lnTo>
                        <a:pt x="25956" y="40153"/>
                      </a:lnTo>
                      <a:cubicBezTo>
                        <a:pt x="26355" y="40252"/>
                        <a:pt x="25890" y="40319"/>
                        <a:pt x="25923" y="40485"/>
                      </a:cubicBezTo>
                      <a:cubicBezTo>
                        <a:pt x="25999" y="40517"/>
                        <a:pt x="26141" y="40539"/>
                        <a:pt x="26289" y="40539"/>
                      </a:cubicBezTo>
                      <a:cubicBezTo>
                        <a:pt x="26598" y="40539"/>
                        <a:pt x="26934" y="40444"/>
                        <a:pt x="26754" y="40153"/>
                      </a:cubicBezTo>
                      <a:lnTo>
                        <a:pt x="26754" y="40153"/>
                      </a:lnTo>
                      <a:cubicBezTo>
                        <a:pt x="26912" y="40378"/>
                        <a:pt x="27178" y="40512"/>
                        <a:pt x="27446" y="40512"/>
                      </a:cubicBezTo>
                      <a:cubicBezTo>
                        <a:pt x="27573" y="40512"/>
                        <a:pt x="27700" y="40482"/>
                        <a:pt x="27818" y="40418"/>
                      </a:cubicBezTo>
                      <a:cubicBezTo>
                        <a:pt x="26355" y="39787"/>
                        <a:pt x="29313" y="39721"/>
                        <a:pt x="30044" y="39521"/>
                      </a:cubicBezTo>
                      <a:cubicBezTo>
                        <a:pt x="30217" y="39636"/>
                        <a:pt x="30374" y="39683"/>
                        <a:pt x="30520" y="39683"/>
                      </a:cubicBezTo>
                      <a:cubicBezTo>
                        <a:pt x="30826" y="39683"/>
                        <a:pt x="31085" y="39479"/>
                        <a:pt x="31339" y="39271"/>
                      </a:cubicBezTo>
                      <a:lnTo>
                        <a:pt x="31339" y="39271"/>
                      </a:lnTo>
                      <a:cubicBezTo>
                        <a:pt x="31277" y="39339"/>
                        <a:pt x="31222" y="39412"/>
                        <a:pt x="31174" y="39488"/>
                      </a:cubicBezTo>
                      <a:cubicBezTo>
                        <a:pt x="34465" y="38159"/>
                        <a:pt x="38619" y="38657"/>
                        <a:pt x="40812" y="35467"/>
                      </a:cubicBezTo>
                      <a:cubicBezTo>
                        <a:pt x="41211" y="35267"/>
                        <a:pt x="41809" y="35201"/>
                        <a:pt x="41710" y="34569"/>
                      </a:cubicBezTo>
                      <a:cubicBezTo>
                        <a:pt x="42108" y="34370"/>
                        <a:pt x="42241" y="33572"/>
                        <a:pt x="42474" y="33140"/>
                      </a:cubicBezTo>
                      <a:cubicBezTo>
                        <a:pt x="42474" y="33173"/>
                        <a:pt x="42474" y="33173"/>
                        <a:pt x="42474" y="33207"/>
                      </a:cubicBezTo>
                      <a:cubicBezTo>
                        <a:pt x="43105" y="32110"/>
                        <a:pt x="43637" y="30947"/>
                        <a:pt x="44136" y="29783"/>
                      </a:cubicBezTo>
                      <a:cubicBezTo>
                        <a:pt x="46329" y="25962"/>
                        <a:pt x="46562" y="21442"/>
                        <a:pt x="46362" y="17121"/>
                      </a:cubicBezTo>
                      <a:cubicBezTo>
                        <a:pt x="46396" y="10740"/>
                        <a:pt x="40812" y="6353"/>
                        <a:pt x="36027" y="3096"/>
                      </a:cubicBezTo>
                      <a:lnTo>
                        <a:pt x="36159" y="3096"/>
                      </a:lnTo>
                      <a:cubicBezTo>
                        <a:pt x="31806" y="404"/>
                        <a:pt x="25092" y="205"/>
                        <a:pt x="20506" y="138"/>
                      </a:cubicBezTo>
                      <a:cubicBezTo>
                        <a:pt x="20135" y="44"/>
                        <a:pt x="19728" y="1"/>
                        <a:pt x="19298"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7" name="Google Shape;3227;p29"/>
                <p:cNvSpPr/>
                <p:nvPr/>
              </p:nvSpPr>
              <p:spPr>
                <a:xfrm>
                  <a:off x="4503750" y="5042225"/>
                  <a:ext cx="5850" cy="4200"/>
                </a:xfrm>
                <a:custGeom>
                  <a:avLst/>
                  <a:gdLst/>
                  <a:ahLst/>
                  <a:cxnLst/>
                  <a:rect l="l" t="t" r="r" b="b"/>
                  <a:pathLst>
                    <a:path w="234" h="168" extrusionOk="0">
                      <a:moveTo>
                        <a:pt x="134" y="1"/>
                      </a:moveTo>
                      <a:cubicBezTo>
                        <a:pt x="1" y="1"/>
                        <a:pt x="34" y="134"/>
                        <a:pt x="134" y="167"/>
                      </a:cubicBezTo>
                      <a:cubicBezTo>
                        <a:pt x="233" y="101"/>
                        <a:pt x="233" y="34"/>
                        <a:pt x="134"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8" name="Google Shape;3228;p29"/>
                <p:cNvSpPr/>
                <p:nvPr/>
              </p:nvSpPr>
              <p:spPr>
                <a:xfrm>
                  <a:off x="4443825" y="4392550"/>
                  <a:ext cx="23275" cy="23850"/>
                </a:xfrm>
                <a:custGeom>
                  <a:avLst/>
                  <a:gdLst/>
                  <a:ahLst/>
                  <a:cxnLst/>
                  <a:rect l="l" t="t" r="r" b="b"/>
                  <a:pathLst>
                    <a:path w="931" h="954" extrusionOk="0">
                      <a:moveTo>
                        <a:pt x="738" y="0"/>
                      </a:moveTo>
                      <a:cubicBezTo>
                        <a:pt x="708" y="0"/>
                        <a:pt x="665" y="10"/>
                        <a:pt x="603" y="32"/>
                      </a:cubicBezTo>
                      <a:cubicBezTo>
                        <a:pt x="302" y="379"/>
                        <a:pt x="1" y="953"/>
                        <a:pt x="139" y="953"/>
                      </a:cubicBezTo>
                      <a:cubicBezTo>
                        <a:pt x="199" y="953"/>
                        <a:pt x="342" y="845"/>
                        <a:pt x="603" y="564"/>
                      </a:cubicBezTo>
                      <a:cubicBezTo>
                        <a:pt x="517" y="419"/>
                        <a:pt x="930" y="0"/>
                        <a:pt x="738"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9" name="Google Shape;3229;p29"/>
                <p:cNvSpPr/>
                <p:nvPr/>
              </p:nvSpPr>
              <p:spPr>
                <a:xfrm>
                  <a:off x="4443100" y="4420750"/>
                  <a:ext cx="7500" cy="8325"/>
                </a:xfrm>
                <a:custGeom>
                  <a:avLst/>
                  <a:gdLst/>
                  <a:ahLst/>
                  <a:cxnLst/>
                  <a:rect l="l" t="t" r="r" b="b"/>
                  <a:pathLst>
                    <a:path w="300" h="333" extrusionOk="0">
                      <a:moveTo>
                        <a:pt x="267" y="1"/>
                      </a:moveTo>
                      <a:lnTo>
                        <a:pt x="267" y="1"/>
                      </a:lnTo>
                      <a:cubicBezTo>
                        <a:pt x="100" y="34"/>
                        <a:pt x="34" y="100"/>
                        <a:pt x="1" y="333"/>
                      </a:cubicBezTo>
                      <a:cubicBezTo>
                        <a:pt x="167" y="233"/>
                        <a:pt x="300" y="200"/>
                        <a:pt x="267"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0" name="Google Shape;3230;p29"/>
                <p:cNvSpPr/>
                <p:nvPr/>
              </p:nvSpPr>
              <p:spPr>
                <a:xfrm>
                  <a:off x="4422325" y="4458150"/>
                  <a:ext cx="6725" cy="4700"/>
                </a:xfrm>
                <a:custGeom>
                  <a:avLst/>
                  <a:gdLst/>
                  <a:ahLst/>
                  <a:cxnLst/>
                  <a:rect l="l" t="t" r="r" b="b"/>
                  <a:pathLst>
                    <a:path w="269" h="188" extrusionOk="0">
                      <a:moveTo>
                        <a:pt x="101" y="0"/>
                      </a:moveTo>
                      <a:lnTo>
                        <a:pt x="101" y="0"/>
                      </a:lnTo>
                      <a:cubicBezTo>
                        <a:pt x="67" y="33"/>
                        <a:pt x="1" y="67"/>
                        <a:pt x="1" y="100"/>
                      </a:cubicBezTo>
                      <a:cubicBezTo>
                        <a:pt x="1" y="164"/>
                        <a:pt x="26" y="188"/>
                        <a:pt x="58" y="188"/>
                      </a:cubicBezTo>
                      <a:cubicBezTo>
                        <a:pt x="141" y="188"/>
                        <a:pt x="269" y="24"/>
                        <a:pt x="101"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1" name="Google Shape;3231;p29"/>
                <p:cNvSpPr/>
                <p:nvPr/>
              </p:nvSpPr>
              <p:spPr>
                <a:xfrm>
                  <a:off x="4400725" y="4479950"/>
                  <a:ext cx="5350" cy="3625"/>
                </a:xfrm>
                <a:custGeom>
                  <a:avLst/>
                  <a:gdLst/>
                  <a:ahLst/>
                  <a:cxnLst/>
                  <a:rect l="l" t="t" r="r" b="b"/>
                  <a:pathLst>
                    <a:path w="214" h="145" extrusionOk="0">
                      <a:moveTo>
                        <a:pt x="172" y="1"/>
                      </a:moveTo>
                      <a:cubicBezTo>
                        <a:pt x="131" y="1"/>
                        <a:pt x="60" y="52"/>
                        <a:pt x="1" y="92"/>
                      </a:cubicBezTo>
                      <a:cubicBezTo>
                        <a:pt x="27" y="131"/>
                        <a:pt x="53" y="145"/>
                        <a:pt x="79" y="145"/>
                      </a:cubicBezTo>
                      <a:cubicBezTo>
                        <a:pt x="119" y="145"/>
                        <a:pt x="160" y="112"/>
                        <a:pt x="200" y="92"/>
                      </a:cubicBezTo>
                      <a:cubicBezTo>
                        <a:pt x="214" y="25"/>
                        <a:pt x="200" y="1"/>
                        <a:pt x="172"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2" name="Google Shape;3232;p29"/>
                <p:cNvSpPr/>
                <p:nvPr/>
              </p:nvSpPr>
              <p:spPr>
                <a:xfrm>
                  <a:off x="4619250" y="4286150"/>
                  <a:ext cx="9150" cy="10000"/>
                </a:xfrm>
                <a:custGeom>
                  <a:avLst/>
                  <a:gdLst/>
                  <a:ahLst/>
                  <a:cxnLst/>
                  <a:rect l="l" t="t" r="r" b="b"/>
                  <a:pathLst>
                    <a:path w="366" h="400" extrusionOk="0">
                      <a:moveTo>
                        <a:pt x="366" y="1"/>
                      </a:moveTo>
                      <a:lnTo>
                        <a:pt x="366" y="1"/>
                      </a:lnTo>
                      <a:cubicBezTo>
                        <a:pt x="167" y="67"/>
                        <a:pt x="34" y="134"/>
                        <a:pt x="0" y="399"/>
                      </a:cubicBezTo>
                      <a:cubicBezTo>
                        <a:pt x="266" y="333"/>
                        <a:pt x="366" y="233"/>
                        <a:pt x="366"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233" name="Google Shape;3233;p29"/>
              <p:cNvGrpSpPr/>
              <p:nvPr/>
            </p:nvGrpSpPr>
            <p:grpSpPr>
              <a:xfrm rot="10800000">
                <a:off x="2292009" y="1870425"/>
                <a:ext cx="846032" cy="738538"/>
                <a:chOff x="4286075" y="4175525"/>
                <a:chExt cx="1164050" cy="1016150"/>
              </a:xfrm>
            </p:grpSpPr>
            <p:sp>
              <p:nvSpPr>
                <p:cNvPr id="3234" name="Google Shape;3234;p29"/>
                <p:cNvSpPr/>
                <p:nvPr/>
              </p:nvSpPr>
              <p:spPr>
                <a:xfrm>
                  <a:off x="4286075" y="4175525"/>
                  <a:ext cx="1164050" cy="1016150"/>
                </a:xfrm>
                <a:custGeom>
                  <a:avLst/>
                  <a:gdLst/>
                  <a:ahLst/>
                  <a:cxnLst/>
                  <a:rect l="l" t="t" r="r" b="b"/>
                  <a:pathLst>
                    <a:path w="46562" h="40646" extrusionOk="0">
                      <a:moveTo>
                        <a:pt x="18080" y="637"/>
                      </a:moveTo>
                      <a:cubicBezTo>
                        <a:pt x="18031" y="686"/>
                        <a:pt x="17965" y="716"/>
                        <a:pt x="17893" y="729"/>
                      </a:cubicBezTo>
                      <a:lnTo>
                        <a:pt x="17893" y="729"/>
                      </a:lnTo>
                      <a:cubicBezTo>
                        <a:pt x="17956" y="693"/>
                        <a:pt x="18022" y="659"/>
                        <a:pt x="18080" y="637"/>
                      </a:cubicBezTo>
                      <a:close/>
                      <a:moveTo>
                        <a:pt x="19609" y="836"/>
                      </a:moveTo>
                      <a:cubicBezTo>
                        <a:pt x="19716" y="836"/>
                        <a:pt x="19815" y="866"/>
                        <a:pt x="19912" y="906"/>
                      </a:cubicBezTo>
                      <a:lnTo>
                        <a:pt x="19912" y="906"/>
                      </a:lnTo>
                      <a:cubicBezTo>
                        <a:pt x="19816" y="874"/>
                        <a:pt x="19716" y="852"/>
                        <a:pt x="19609" y="836"/>
                      </a:cubicBezTo>
                      <a:close/>
                      <a:moveTo>
                        <a:pt x="20163" y="1021"/>
                      </a:moveTo>
                      <a:cubicBezTo>
                        <a:pt x="20251" y="1059"/>
                        <a:pt x="20342" y="1091"/>
                        <a:pt x="20440" y="1102"/>
                      </a:cubicBezTo>
                      <a:cubicBezTo>
                        <a:pt x="20373" y="1102"/>
                        <a:pt x="20307" y="1102"/>
                        <a:pt x="20240" y="1069"/>
                      </a:cubicBezTo>
                      <a:cubicBezTo>
                        <a:pt x="20214" y="1052"/>
                        <a:pt x="20189" y="1036"/>
                        <a:pt x="20163" y="1021"/>
                      </a:cubicBezTo>
                      <a:close/>
                      <a:moveTo>
                        <a:pt x="20164" y="1426"/>
                      </a:moveTo>
                      <a:cubicBezTo>
                        <a:pt x="20137" y="1482"/>
                        <a:pt x="20089" y="1524"/>
                        <a:pt x="20033" y="1538"/>
                      </a:cubicBezTo>
                      <a:lnTo>
                        <a:pt x="20033" y="1538"/>
                      </a:lnTo>
                      <a:cubicBezTo>
                        <a:pt x="20079" y="1515"/>
                        <a:pt x="20115" y="1459"/>
                        <a:pt x="20164" y="1426"/>
                      </a:cubicBezTo>
                      <a:close/>
                      <a:moveTo>
                        <a:pt x="17681" y="2332"/>
                      </a:moveTo>
                      <a:cubicBezTo>
                        <a:pt x="17681" y="2352"/>
                        <a:pt x="17681" y="2371"/>
                        <a:pt x="17681" y="2398"/>
                      </a:cubicBezTo>
                      <a:lnTo>
                        <a:pt x="17681" y="2398"/>
                      </a:lnTo>
                      <a:cubicBezTo>
                        <a:pt x="17672" y="2355"/>
                        <a:pt x="17641" y="2341"/>
                        <a:pt x="17600" y="2341"/>
                      </a:cubicBezTo>
                      <a:cubicBezTo>
                        <a:pt x="17518" y="2341"/>
                        <a:pt x="17394" y="2398"/>
                        <a:pt x="17316" y="2398"/>
                      </a:cubicBezTo>
                      <a:cubicBezTo>
                        <a:pt x="17448" y="2365"/>
                        <a:pt x="17548" y="2332"/>
                        <a:pt x="17681" y="2332"/>
                      </a:cubicBezTo>
                      <a:close/>
                      <a:moveTo>
                        <a:pt x="16451" y="2897"/>
                      </a:moveTo>
                      <a:cubicBezTo>
                        <a:pt x="16388" y="2928"/>
                        <a:pt x="16317" y="2960"/>
                        <a:pt x="16246" y="2988"/>
                      </a:cubicBezTo>
                      <a:lnTo>
                        <a:pt x="16246" y="2988"/>
                      </a:lnTo>
                      <a:cubicBezTo>
                        <a:pt x="16310" y="2954"/>
                        <a:pt x="16378" y="2924"/>
                        <a:pt x="16451" y="2897"/>
                      </a:cubicBezTo>
                      <a:close/>
                      <a:moveTo>
                        <a:pt x="14258" y="2864"/>
                      </a:moveTo>
                      <a:cubicBezTo>
                        <a:pt x="14059" y="2997"/>
                        <a:pt x="13826" y="3096"/>
                        <a:pt x="13593" y="3163"/>
                      </a:cubicBezTo>
                      <a:cubicBezTo>
                        <a:pt x="13826" y="3096"/>
                        <a:pt x="14025" y="2997"/>
                        <a:pt x="14225" y="2864"/>
                      </a:cubicBezTo>
                      <a:close/>
                      <a:moveTo>
                        <a:pt x="13228" y="3163"/>
                      </a:moveTo>
                      <a:cubicBezTo>
                        <a:pt x="13245" y="3163"/>
                        <a:pt x="13235" y="3181"/>
                        <a:pt x="13217" y="3198"/>
                      </a:cubicBezTo>
                      <a:lnTo>
                        <a:pt x="13217" y="3198"/>
                      </a:lnTo>
                      <a:cubicBezTo>
                        <a:pt x="13223" y="3187"/>
                        <a:pt x="13228" y="3175"/>
                        <a:pt x="13228" y="3163"/>
                      </a:cubicBezTo>
                      <a:close/>
                      <a:moveTo>
                        <a:pt x="15989" y="3169"/>
                      </a:moveTo>
                      <a:cubicBezTo>
                        <a:pt x="15952" y="3243"/>
                        <a:pt x="15895" y="3312"/>
                        <a:pt x="15820" y="3362"/>
                      </a:cubicBezTo>
                      <a:cubicBezTo>
                        <a:pt x="15873" y="3288"/>
                        <a:pt x="15929" y="3225"/>
                        <a:pt x="15989" y="3169"/>
                      </a:cubicBezTo>
                      <a:close/>
                      <a:moveTo>
                        <a:pt x="13361" y="3229"/>
                      </a:moveTo>
                      <a:cubicBezTo>
                        <a:pt x="13306" y="3392"/>
                        <a:pt x="13142" y="3532"/>
                        <a:pt x="13137" y="3668"/>
                      </a:cubicBezTo>
                      <a:lnTo>
                        <a:pt x="13137" y="3668"/>
                      </a:lnTo>
                      <a:cubicBezTo>
                        <a:pt x="13131" y="3509"/>
                        <a:pt x="13305" y="3369"/>
                        <a:pt x="13361" y="3229"/>
                      </a:cubicBezTo>
                      <a:close/>
                      <a:moveTo>
                        <a:pt x="12935" y="3618"/>
                      </a:moveTo>
                      <a:cubicBezTo>
                        <a:pt x="12942" y="3641"/>
                        <a:pt x="12959" y="3661"/>
                        <a:pt x="12995" y="3661"/>
                      </a:cubicBezTo>
                      <a:cubicBezTo>
                        <a:pt x="12954" y="3661"/>
                        <a:pt x="12926" y="3674"/>
                        <a:pt x="12902" y="3692"/>
                      </a:cubicBezTo>
                      <a:lnTo>
                        <a:pt x="12902" y="3692"/>
                      </a:lnTo>
                      <a:cubicBezTo>
                        <a:pt x="12919" y="3670"/>
                        <a:pt x="12930" y="3645"/>
                        <a:pt x="12935" y="3618"/>
                      </a:cubicBezTo>
                      <a:close/>
                      <a:moveTo>
                        <a:pt x="12729" y="4060"/>
                      </a:moveTo>
                      <a:lnTo>
                        <a:pt x="12729" y="4060"/>
                      </a:lnTo>
                      <a:cubicBezTo>
                        <a:pt x="12678" y="4265"/>
                        <a:pt x="12666" y="4491"/>
                        <a:pt x="12495" y="4491"/>
                      </a:cubicBezTo>
                      <a:cubicBezTo>
                        <a:pt x="12492" y="4491"/>
                        <a:pt x="12489" y="4490"/>
                        <a:pt x="12486" y="4490"/>
                      </a:cubicBezTo>
                      <a:lnTo>
                        <a:pt x="12486" y="4490"/>
                      </a:lnTo>
                      <a:cubicBezTo>
                        <a:pt x="12635" y="4483"/>
                        <a:pt x="12654" y="4262"/>
                        <a:pt x="12729" y="4060"/>
                      </a:cubicBezTo>
                      <a:close/>
                      <a:moveTo>
                        <a:pt x="12929" y="5921"/>
                      </a:moveTo>
                      <a:cubicBezTo>
                        <a:pt x="12895" y="5954"/>
                        <a:pt x="12895" y="5954"/>
                        <a:pt x="12862" y="5954"/>
                      </a:cubicBezTo>
                      <a:lnTo>
                        <a:pt x="12862" y="5943"/>
                      </a:lnTo>
                      <a:lnTo>
                        <a:pt x="12862" y="5943"/>
                      </a:lnTo>
                      <a:cubicBezTo>
                        <a:pt x="12878" y="5930"/>
                        <a:pt x="12899" y="5921"/>
                        <a:pt x="12929" y="5921"/>
                      </a:cubicBezTo>
                      <a:close/>
                      <a:moveTo>
                        <a:pt x="10255" y="5750"/>
                      </a:moveTo>
                      <a:lnTo>
                        <a:pt x="10255" y="5750"/>
                      </a:lnTo>
                      <a:cubicBezTo>
                        <a:pt x="10178" y="5834"/>
                        <a:pt x="10100" y="5913"/>
                        <a:pt x="10016" y="5977"/>
                      </a:cubicBezTo>
                      <a:lnTo>
                        <a:pt x="10016" y="5977"/>
                      </a:lnTo>
                      <a:cubicBezTo>
                        <a:pt x="10096" y="5900"/>
                        <a:pt x="10175" y="5825"/>
                        <a:pt x="10255" y="5750"/>
                      </a:cubicBezTo>
                      <a:close/>
                      <a:moveTo>
                        <a:pt x="10678" y="6169"/>
                      </a:moveTo>
                      <a:cubicBezTo>
                        <a:pt x="10628" y="6236"/>
                        <a:pt x="10552" y="6303"/>
                        <a:pt x="10536" y="6353"/>
                      </a:cubicBezTo>
                      <a:lnTo>
                        <a:pt x="10536" y="6320"/>
                      </a:lnTo>
                      <a:cubicBezTo>
                        <a:pt x="10564" y="6277"/>
                        <a:pt x="10629" y="6223"/>
                        <a:pt x="10678" y="6169"/>
                      </a:cubicBezTo>
                      <a:close/>
                      <a:moveTo>
                        <a:pt x="10835" y="5722"/>
                      </a:moveTo>
                      <a:lnTo>
                        <a:pt x="10502" y="5988"/>
                      </a:lnTo>
                      <a:cubicBezTo>
                        <a:pt x="10303" y="6154"/>
                        <a:pt x="10104" y="6320"/>
                        <a:pt x="9937" y="6486"/>
                      </a:cubicBezTo>
                      <a:cubicBezTo>
                        <a:pt x="10203" y="6220"/>
                        <a:pt x="10502" y="5954"/>
                        <a:pt x="10835" y="5722"/>
                      </a:cubicBezTo>
                      <a:close/>
                      <a:moveTo>
                        <a:pt x="12031" y="6486"/>
                      </a:moveTo>
                      <a:lnTo>
                        <a:pt x="12031" y="6486"/>
                      </a:lnTo>
                      <a:cubicBezTo>
                        <a:pt x="12116" y="6528"/>
                        <a:pt x="12186" y="6584"/>
                        <a:pt x="12176" y="6644"/>
                      </a:cubicBezTo>
                      <a:lnTo>
                        <a:pt x="12176" y="6644"/>
                      </a:lnTo>
                      <a:cubicBezTo>
                        <a:pt x="12171" y="6584"/>
                        <a:pt x="12094" y="6528"/>
                        <a:pt x="12031" y="6486"/>
                      </a:cubicBezTo>
                      <a:close/>
                      <a:moveTo>
                        <a:pt x="15545" y="2699"/>
                      </a:moveTo>
                      <a:cubicBezTo>
                        <a:pt x="15780" y="2699"/>
                        <a:pt x="15410" y="3372"/>
                        <a:pt x="14291" y="3994"/>
                      </a:cubicBezTo>
                      <a:lnTo>
                        <a:pt x="14291" y="4027"/>
                      </a:lnTo>
                      <a:cubicBezTo>
                        <a:pt x="14456" y="3953"/>
                        <a:pt x="14578" y="3921"/>
                        <a:pt x="14661" y="3921"/>
                      </a:cubicBezTo>
                      <a:cubicBezTo>
                        <a:pt x="14913" y="3921"/>
                        <a:pt x="14807" y="4209"/>
                        <a:pt x="14457" y="4459"/>
                      </a:cubicBezTo>
                      <a:cubicBezTo>
                        <a:pt x="13826" y="4891"/>
                        <a:pt x="13261" y="5589"/>
                        <a:pt x="12463" y="5722"/>
                      </a:cubicBezTo>
                      <a:cubicBezTo>
                        <a:pt x="12663" y="5556"/>
                        <a:pt x="12895" y="5456"/>
                        <a:pt x="12962" y="5124"/>
                      </a:cubicBezTo>
                      <a:lnTo>
                        <a:pt x="12962" y="5124"/>
                      </a:lnTo>
                      <a:cubicBezTo>
                        <a:pt x="11699" y="5821"/>
                        <a:pt x="10935" y="7317"/>
                        <a:pt x="9805" y="8048"/>
                      </a:cubicBezTo>
                      <a:cubicBezTo>
                        <a:pt x="9306" y="7483"/>
                        <a:pt x="10602" y="6918"/>
                        <a:pt x="10502" y="6785"/>
                      </a:cubicBezTo>
                      <a:cubicBezTo>
                        <a:pt x="10602" y="6785"/>
                        <a:pt x="10602" y="6785"/>
                        <a:pt x="10569" y="6719"/>
                      </a:cubicBezTo>
                      <a:cubicBezTo>
                        <a:pt x="11599" y="6054"/>
                        <a:pt x="13028" y="3694"/>
                        <a:pt x="14491" y="3595"/>
                      </a:cubicBezTo>
                      <a:cubicBezTo>
                        <a:pt x="15041" y="2944"/>
                        <a:pt x="15403" y="2699"/>
                        <a:pt x="15545" y="2699"/>
                      </a:cubicBezTo>
                      <a:close/>
                      <a:moveTo>
                        <a:pt x="9738" y="8480"/>
                      </a:moveTo>
                      <a:lnTo>
                        <a:pt x="9738" y="8480"/>
                      </a:lnTo>
                      <a:cubicBezTo>
                        <a:pt x="9705" y="8580"/>
                        <a:pt x="9638" y="8646"/>
                        <a:pt x="9572" y="8646"/>
                      </a:cubicBezTo>
                      <a:cubicBezTo>
                        <a:pt x="9638" y="8613"/>
                        <a:pt x="9705" y="8547"/>
                        <a:pt x="9738" y="8480"/>
                      </a:cubicBezTo>
                      <a:close/>
                      <a:moveTo>
                        <a:pt x="8475" y="8613"/>
                      </a:moveTo>
                      <a:lnTo>
                        <a:pt x="8475" y="8646"/>
                      </a:lnTo>
                      <a:cubicBezTo>
                        <a:pt x="8442" y="8679"/>
                        <a:pt x="8409" y="8712"/>
                        <a:pt x="8376" y="8778"/>
                      </a:cubicBezTo>
                      <a:lnTo>
                        <a:pt x="8376" y="8778"/>
                      </a:lnTo>
                      <a:cubicBezTo>
                        <a:pt x="8409" y="8712"/>
                        <a:pt x="8442" y="8679"/>
                        <a:pt x="8475" y="8613"/>
                      </a:cubicBezTo>
                      <a:close/>
                      <a:moveTo>
                        <a:pt x="7977" y="9012"/>
                      </a:moveTo>
                      <a:lnTo>
                        <a:pt x="7977" y="9012"/>
                      </a:lnTo>
                      <a:cubicBezTo>
                        <a:pt x="8010" y="9045"/>
                        <a:pt x="8043" y="9078"/>
                        <a:pt x="8076" y="9145"/>
                      </a:cubicBezTo>
                      <a:cubicBezTo>
                        <a:pt x="8043" y="9112"/>
                        <a:pt x="8010" y="9045"/>
                        <a:pt x="7977" y="9012"/>
                      </a:cubicBezTo>
                      <a:close/>
                      <a:moveTo>
                        <a:pt x="17050" y="9145"/>
                      </a:moveTo>
                      <a:lnTo>
                        <a:pt x="17050" y="9145"/>
                      </a:lnTo>
                      <a:cubicBezTo>
                        <a:pt x="17263" y="9385"/>
                        <a:pt x="17219" y="9497"/>
                        <a:pt x="17021" y="9497"/>
                      </a:cubicBezTo>
                      <a:cubicBezTo>
                        <a:pt x="16973" y="9497"/>
                        <a:pt x="16915" y="9490"/>
                        <a:pt x="16850" y="9477"/>
                      </a:cubicBezTo>
                      <a:lnTo>
                        <a:pt x="16850" y="9477"/>
                      </a:lnTo>
                      <a:cubicBezTo>
                        <a:pt x="16875" y="9482"/>
                        <a:pt x="16899" y="9485"/>
                        <a:pt x="16921" y="9485"/>
                      </a:cubicBezTo>
                      <a:cubicBezTo>
                        <a:pt x="17043" y="9485"/>
                        <a:pt x="17106" y="9399"/>
                        <a:pt x="17050" y="9145"/>
                      </a:cubicBezTo>
                      <a:close/>
                      <a:moveTo>
                        <a:pt x="31871" y="9472"/>
                      </a:moveTo>
                      <a:cubicBezTo>
                        <a:pt x="31894" y="9472"/>
                        <a:pt x="31916" y="9473"/>
                        <a:pt x="31939" y="9477"/>
                      </a:cubicBezTo>
                      <a:cubicBezTo>
                        <a:pt x="31872" y="9477"/>
                        <a:pt x="31773" y="9477"/>
                        <a:pt x="31673" y="9510"/>
                      </a:cubicBezTo>
                      <a:lnTo>
                        <a:pt x="31673" y="9544"/>
                      </a:lnTo>
                      <a:lnTo>
                        <a:pt x="31468" y="9544"/>
                      </a:lnTo>
                      <a:cubicBezTo>
                        <a:pt x="31610" y="9526"/>
                        <a:pt x="31741" y="9472"/>
                        <a:pt x="31871" y="9472"/>
                      </a:cubicBezTo>
                      <a:close/>
                      <a:moveTo>
                        <a:pt x="33368" y="9643"/>
                      </a:moveTo>
                      <a:cubicBezTo>
                        <a:pt x="33600" y="9743"/>
                        <a:pt x="33634" y="9943"/>
                        <a:pt x="33767" y="10109"/>
                      </a:cubicBezTo>
                      <a:cubicBezTo>
                        <a:pt x="33700" y="10109"/>
                        <a:pt x="33567" y="10242"/>
                        <a:pt x="33501" y="10242"/>
                      </a:cubicBezTo>
                      <a:cubicBezTo>
                        <a:pt x="33733" y="10109"/>
                        <a:pt x="33600" y="9743"/>
                        <a:pt x="33368" y="9643"/>
                      </a:cubicBezTo>
                      <a:close/>
                      <a:moveTo>
                        <a:pt x="8774" y="10242"/>
                      </a:moveTo>
                      <a:lnTo>
                        <a:pt x="8243" y="11106"/>
                      </a:lnTo>
                      <a:lnTo>
                        <a:pt x="8143" y="11172"/>
                      </a:lnTo>
                      <a:cubicBezTo>
                        <a:pt x="8409" y="10873"/>
                        <a:pt x="8575" y="10541"/>
                        <a:pt x="8774" y="10242"/>
                      </a:cubicBezTo>
                      <a:close/>
                      <a:moveTo>
                        <a:pt x="6710" y="12557"/>
                      </a:moveTo>
                      <a:cubicBezTo>
                        <a:pt x="6674" y="12580"/>
                        <a:pt x="6641" y="12607"/>
                        <a:pt x="6614" y="12635"/>
                      </a:cubicBezTo>
                      <a:lnTo>
                        <a:pt x="6581" y="12668"/>
                      </a:lnTo>
                      <a:cubicBezTo>
                        <a:pt x="6615" y="12616"/>
                        <a:pt x="6658" y="12583"/>
                        <a:pt x="6710" y="12557"/>
                      </a:cubicBezTo>
                      <a:close/>
                      <a:moveTo>
                        <a:pt x="5850" y="12767"/>
                      </a:moveTo>
                      <a:cubicBezTo>
                        <a:pt x="5850" y="12799"/>
                        <a:pt x="5850" y="12801"/>
                        <a:pt x="5850" y="12828"/>
                      </a:cubicBezTo>
                      <a:lnTo>
                        <a:pt x="5850" y="12828"/>
                      </a:lnTo>
                      <a:cubicBezTo>
                        <a:pt x="5844" y="12812"/>
                        <a:pt x="5843" y="12792"/>
                        <a:pt x="5850" y="12767"/>
                      </a:cubicBezTo>
                      <a:close/>
                      <a:moveTo>
                        <a:pt x="6016" y="12867"/>
                      </a:moveTo>
                      <a:cubicBezTo>
                        <a:pt x="6005" y="12878"/>
                        <a:pt x="5979" y="12886"/>
                        <a:pt x="5951" y="12886"/>
                      </a:cubicBezTo>
                      <a:cubicBezTo>
                        <a:pt x="5926" y="12886"/>
                        <a:pt x="5900" y="12880"/>
                        <a:pt x="5880" y="12867"/>
                      </a:cubicBezTo>
                      <a:close/>
                      <a:moveTo>
                        <a:pt x="37854" y="16124"/>
                      </a:moveTo>
                      <a:cubicBezTo>
                        <a:pt x="37795" y="16183"/>
                        <a:pt x="37842" y="16296"/>
                        <a:pt x="37923" y="16296"/>
                      </a:cubicBezTo>
                      <a:lnTo>
                        <a:pt x="37923" y="16296"/>
                      </a:lnTo>
                      <a:cubicBezTo>
                        <a:pt x="37923" y="16296"/>
                        <a:pt x="37923" y="16296"/>
                        <a:pt x="37923" y="16296"/>
                      </a:cubicBezTo>
                      <a:cubicBezTo>
                        <a:pt x="37841" y="16296"/>
                        <a:pt x="37792" y="16183"/>
                        <a:pt x="37821" y="16124"/>
                      </a:cubicBezTo>
                      <a:close/>
                      <a:moveTo>
                        <a:pt x="30011" y="20877"/>
                      </a:moveTo>
                      <a:cubicBezTo>
                        <a:pt x="30011" y="20933"/>
                        <a:pt x="29947" y="20989"/>
                        <a:pt x="29880" y="21004"/>
                      </a:cubicBezTo>
                      <a:lnTo>
                        <a:pt x="29880" y="21004"/>
                      </a:lnTo>
                      <a:cubicBezTo>
                        <a:pt x="29934" y="20986"/>
                        <a:pt x="29984" y="20931"/>
                        <a:pt x="30011" y="20877"/>
                      </a:cubicBezTo>
                      <a:close/>
                      <a:moveTo>
                        <a:pt x="32105" y="23203"/>
                      </a:moveTo>
                      <a:lnTo>
                        <a:pt x="32072" y="23236"/>
                      </a:lnTo>
                      <a:lnTo>
                        <a:pt x="32038" y="23236"/>
                      </a:lnTo>
                      <a:cubicBezTo>
                        <a:pt x="32038" y="23236"/>
                        <a:pt x="32072" y="23203"/>
                        <a:pt x="32105" y="23203"/>
                      </a:cubicBezTo>
                      <a:close/>
                      <a:moveTo>
                        <a:pt x="32251" y="23187"/>
                      </a:moveTo>
                      <a:cubicBezTo>
                        <a:pt x="32366" y="23215"/>
                        <a:pt x="32476" y="23275"/>
                        <a:pt x="32570" y="23369"/>
                      </a:cubicBezTo>
                      <a:cubicBezTo>
                        <a:pt x="32537" y="23336"/>
                        <a:pt x="32537" y="23303"/>
                        <a:pt x="32537" y="23270"/>
                      </a:cubicBezTo>
                      <a:lnTo>
                        <a:pt x="32537" y="23270"/>
                      </a:lnTo>
                      <a:cubicBezTo>
                        <a:pt x="32537" y="23402"/>
                        <a:pt x="32736" y="23369"/>
                        <a:pt x="32803" y="23402"/>
                      </a:cubicBezTo>
                      <a:cubicBezTo>
                        <a:pt x="32736" y="23402"/>
                        <a:pt x="32637" y="23369"/>
                        <a:pt x="32570" y="23369"/>
                      </a:cubicBezTo>
                      <a:cubicBezTo>
                        <a:pt x="32455" y="23323"/>
                        <a:pt x="32356" y="23230"/>
                        <a:pt x="32251" y="23187"/>
                      </a:cubicBezTo>
                      <a:close/>
                      <a:moveTo>
                        <a:pt x="45698" y="24898"/>
                      </a:moveTo>
                      <a:cubicBezTo>
                        <a:pt x="45565" y="25097"/>
                        <a:pt x="45465" y="25264"/>
                        <a:pt x="45399" y="25496"/>
                      </a:cubicBezTo>
                      <a:cubicBezTo>
                        <a:pt x="45438" y="25279"/>
                        <a:pt x="45560" y="25109"/>
                        <a:pt x="45666" y="24930"/>
                      </a:cubicBezTo>
                      <a:lnTo>
                        <a:pt x="45666" y="24930"/>
                      </a:lnTo>
                      <a:lnTo>
                        <a:pt x="45698" y="24898"/>
                      </a:lnTo>
                      <a:close/>
                      <a:moveTo>
                        <a:pt x="45232" y="25862"/>
                      </a:moveTo>
                      <a:cubicBezTo>
                        <a:pt x="45166" y="26028"/>
                        <a:pt x="45199" y="26227"/>
                        <a:pt x="45299" y="26394"/>
                      </a:cubicBezTo>
                      <a:cubicBezTo>
                        <a:pt x="45133" y="26261"/>
                        <a:pt x="45199" y="26061"/>
                        <a:pt x="45199" y="25862"/>
                      </a:cubicBezTo>
                      <a:close/>
                      <a:moveTo>
                        <a:pt x="41577" y="26925"/>
                      </a:moveTo>
                      <a:cubicBezTo>
                        <a:pt x="41530" y="26937"/>
                        <a:pt x="41520" y="26969"/>
                        <a:pt x="41519" y="27009"/>
                      </a:cubicBezTo>
                      <a:lnTo>
                        <a:pt x="41519" y="27009"/>
                      </a:lnTo>
                      <a:cubicBezTo>
                        <a:pt x="41501" y="26964"/>
                        <a:pt x="41494" y="26925"/>
                        <a:pt x="41577" y="26925"/>
                      </a:cubicBezTo>
                      <a:close/>
                      <a:moveTo>
                        <a:pt x="26621" y="26992"/>
                      </a:moveTo>
                      <a:cubicBezTo>
                        <a:pt x="26821" y="27025"/>
                        <a:pt x="27020" y="27058"/>
                        <a:pt x="27219" y="27158"/>
                      </a:cubicBezTo>
                      <a:cubicBezTo>
                        <a:pt x="27020" y="27091"/>
                        <a:pt x="26821" y="27025"/>
                        <a:pt x="26588" y="26992"/>
                      </a:cubicBezTo>
                      <a:close/>
                      <a:moveTo>
                        <a:pt x="41513" y="27122"/>
                      </a:moveTo>
                      <a:cubicBezTo>
                        <a:pt x="41504" y="27163"/>
                        <a:pt x="41479" y="27202"/>
                        <a:pt x="41411" y="27224"/>
                      </a:cubicBezTo>
                      <a:cubicBezTo>
                        <a:pt x="41435" y="27199"/>
                        <a:pt x="41479" y="27156"/>
                        <a:pt x="41513" y="27122"/>
                      </a:cubicBezTo>
                      <a:close/>
                      <a:moveTo>
                        <a:pt x="4011" y="28205"/>
                      </a:moveTo>
                      <a:cubicBezTo>
                        <a:pt x="4004" y="28220"/>
                        <a:pt x="3992" y="28232"/>
                        <a:pt x="3978" y="28241"/>
                      </a:cubicBezTo>
                      <a:lnTo>
                        <a:pt x="3978" y="28241"/>
                      </a:lnTo>
                      <a:cubicBezTo>
                        <a:pt x="3990" y="28230"/>
                        <a:pt x="4001" y="28218"/>
                        <a:pt x="4011" y="28205"/>
                      </a:cubicBezTo>
                      <a:close/>
                      <a:moveTo>
                        <a:pt x="42740" y="28255"/>
                      </a:moveTo>
                      <a:cubicBezTo>
                        <a:pt x="42673" y="28321"/>
                        <a:pt x="42740" y="28421"/>
                        <a:pt x="42806" y="28421"/>
                      </a:cubicBezTo>
                      <a:cubicBezTo>
                        <a:pt x="42740" y="28421"/>
                        <a:pt x="42707" y="28388"/>
                        <a:pt x="42707" y="28321"/>
                      </a:cubicBezTo>
                      <a:cubicBezTo>
                        <a:pt x="42707" y="28288"/>
                        <a:pt x="42707" y="28255"/>
                        <a:pt x="42740" y="28255"/>
                      </a:cubicBezTo>
                      <a:close/>
                      <a:moveTo>
                        <a:pt x="29380" y="29584"/>
                      </a:moveTo>
                      <a:cubicBezTo>
                        <a:pt x="29446" y="29584"/>
                        <a:pt x="29513" y="29617"/>
                        <a:pt x="29546" y="29684"/>
                      </a:cubicBezTo>
                      <a:lnTo>
                        <a:pt x="29546" y="29717"/>
                      </a:lnTo>
                      <a:cubicBezTo>
                        <a:pt x="29546" y="29717"/>
                        <a:pt x="29546" y="29750"/>
                        <a:pt x="29513" y="29750"/>
                      </a:cubicBezTo>
                      <a:cubicBezTo>
                        <a:pt x="29579" y="29651"/>
                        <a:pt x="29446" y="29617"/>
                        <a:pt x="29380" y="29584"/>
                      </a:cubicBezTo>
                      <a:close/>
                      <a:moveTo>
                        <a:pt x="27485" y="29684"/>
                      </a:moveTo>
                      <a:cubicBezTo>
                        <a:pt x="27419" y="29783"/>
                        <a:pt x="27319" y="29817"/>
                        <a:pt x="27219" y="29850"/>
                      </a:cubicBezTo>
                      <a:cubicBezTo>
                        <a:pt x="27319" y="29817"/>
                        <a:pt x="27419" y="29750"/>
                        <a:pt x="27452" y="29684"/>
                      </a:cubicBezTo>
                      <a:close/>
                      <a:moveTo>
                        <a:pt x="28349" y="31877"/>
                      </a:moveTo>
                      <a:cubicBezTo>
                        <a:pt x="28349" y="31977"/>
                        <a:pt x="28416" y="32110"/>
                        <a:pt x="28482" y="32210"/>
                      </a:cubicBezTo>
                      <a:cubicBezTo>
                        <a:pt x="28383" y="32077"/>
                        <a:pt x="28316" y="31977"/>
                        <a:pt x="28349" y="31877"/>
                      </a:cubicBezTo>
                      <a:close/>
                      <a:moveTo>
                        <a:pt x="9107" y="33207"/>
                      </a:moveTo>
                      <a:cubicBezTo>
                        <a:pt x="9107" y="33207"/>
                        <a:pt x="9107" y="33207"/>
                        <a:pt x="9073" y="33240"/>
                      </a:cubicBezTo>
                      <a:cubicBezTo>
                        <a:pt x="9040" y="33240"/>
                        <a:pt x="9073" y="33207"/>
                        <a:pt x="9107" y="33207"/>
                      </a:cubicBezTo>
                      <a:close/>
                      <a:moveTo>
                        <a:pt x="40846" y="33971"/>
                      </a:moveTo>
                      <a:cubicBezTo>
                        <a:pt x="40818" y="33999"/>
                        <a:pt x="40766" y="34051"/>
                        <a:pt x="40710" y="34086"/>
                      </a:cubicBezTo>
                      <a:lnTo>
                        <a:pt x="40710" y="34086"/>
                      </a:lnTo>
                      <a:cubicBezTo>
                        <a:pt x="40744" y="34039"/>
                        <a:pt x="40795" y="34005"/>
                        <a:pt x="40846" y="33971"/>
                      </a:cubicBezTo>
                      <a:close/>
                      <a:moveTo>
                        <a:pt x="40679" y="34153"/>
                      </a:moveTo>
                      <a:lnTo>
                        <a:pt x="40679" y="34270"/>
                      </a:lnTo>
                      <a:cubicBezTo>
                        <a:pt x="40670" y="34224"/>
                        <a:pt x="40671" y="34186"/>
                        <a:pt x="40679" y="34153"/>
                      </a:cubicBezTo>
                      <a:close/>
                      <a:moveTo>
                        <a:pt x="31210" y="34325"/>
                      </a:moveTo>
                      <a:cubicBezTo>
                        <a:pt x="31283" y="34325"/>
                        <a:pt x="31325" y="34473"/>
                        <a:pt x="31286" y="34473"/>
                      </a:cubicBezTo>
                      <a:cubicBezTo>
                        <a:pt x="31284" y="34473"/>
                        <a:pt x="31283" y="34473"/>
                        <a:pt x="31281" y="34472"/>
                      </a:cubicBezTo>
                      <a:lnTo>
                        <a:pt x="31281" y="34472"/>
                      </a:lnTo>
                      <a:cubicBezTo>
                        <a:pt x="31293" y="34423"/>
                        <a:pt x="31249" y="34330"/>
                        <a:pt x="31204" y="34325"/>
                      </a:cubicBezTo>
                      <a:lnTo>
                        <a:pt x="31204" y="34325"/>
                      </a:lnTo>
                      <a:cubicBezTo>
                        <a:pt x="31206" y="34325"/>
                        <a:pt x="31208" y="34325"/>
                        <a:pt x="31210" y="34325"/>
                      </a:cubicBezTo>
                      <a:close/>
                      <a:moveTo>
                        <a:pt x="20639" y="34270"/>
                      </a:moveTo>
                      <a:lnTo>
                        <a:pt x="20639" y="34270"/>
                      </a:lnTo>
                      <a:cubicBezTo>
                        <a:pt x="20805" y="34270"/>
                        <a:pt x="20672" y="34436"/>
                        <a:pt x="20672" y="34536"/>
                      </a:cubicBezTo>
                      <a:lnTo>
                        <a:pt x="20639" y="34536"/>
                      </a:lnTo>
                      <a:cubicBezTo>
                        <a:pt x="20639" y="34436"/>
                        <a:pt x="20805" y="34270"/>
                        <a:pt x="20639" y="34270"/>
                      </a:cubicBezTo>
                      <a:close/>
                      <a:moveTo>
                        <a:pt x="13666" y="36498"/>
                      </a:moveTo>
                      <a:cubicBezTo>
                        <a:pt x="13667" y="36564"/>
                        <a:pt x="13584" y="36568"/>
                        <a:pt x="13527" y="36597"/>
                      </a:cubicBezTo>
                      <a:cubicBezTo>
                        <a:pt x="13584" y="36539"/>
                        <a:pt x="13666" y="36556"/>
                        <a:pt x="13666" y="36498"/>
                      </a:cubicBezTo>
                      <a:close/>
                      <a:moveTo>
                        <a:pt x="13497" y="36749"/>
                      </a:moveTo>
                      <a:cubicBezTo>
                        <a:pt x="13515" y="36763"/>
                        <a:pt x="13527" y="36788"/>
                        <a:pt x="13527" y="36829"/>
                      </a:cubicBezTo>
                      <a:cubicBezTo>
                        <a:pt x="13527" y="36803"/>
                        <a:pt x="13505" y="36776"/>
                        <a:pt x="13497" y="36749"/>
                      </a:cubicBezTo>
                      <a:close/>
                      <a:moveTo>
                        <a:pt x="15089" y="36862"/>
                      </a:moveTo>
                      <a:cubicBezTo>
                        <a:pt x="15113" y="36899"/>
                        <a:pt x="15131" y="36941"/>
                        <a:pt x="15145" y="36984"/>
                      </a:cubicBezTo>
                      <a:lnTo>
                        <a:pt x="15145" y="36984"/>
                      </a:lnTo>
                      <a:cubicBezTo>
                        <a:pt x="15128" y="36944"/>
                        <a:pt x="15109" y="36903"/>
                        <a:pt x="15089" y="36862"/>
                      </a:cubicBezTo>
                      <a:close/>
                      <a:moveTo>
                        <a:pt x="15247" y="37353"/>
                      </a:moveTo>
                      <a:cubicBezTo>
                        <a:pt x="15260" y="37380"/>
                        <a:pt x="15276" y="37406"/>
                        <a:pt x="15296" y="37428"/>
                      </a:cubicBezTo>
                      <a:lnTo>
                        <a:pt x="15296" y="37428"/>
                      </a:lnTo>
                      <a:cubicBezTo>
                        <a:pt x="15293" y="37428"/>
                        <a:pt x="15291" y="37427"/>
                        <a:pt x="15288" y="37427"/>
                      </a:cubicBezTo>
                      <a:cubicBezTo>
                        <a:pt x="15288" y="37461"/>
                        <a:pt x="15255" y="37461"/>
                        <a:pt x="15255" y="37494"/>
                      </a:cubicBezTo>
                      <a:cubicBezTo>
                        <a:pt x="15255" y="37446"/>
                        <a:pt x="15252" y="37399"/>
                        <a:pt x="15247" y="37353"/>
                      </a:cubicBezTo>
                      <a:close/>
                      <a:moveTo>
                        <a:pt x="37024" y="37461"/>
                      </a:moveTo>
                      <a:lnTo>
                        <a:pt x="37024" y="37461"/>
                      </a:lnTo>
                      <a:cubicBezTo>
                        <a:pt x="36922" y="37537"/>
                        <a:pt x="36820" y="37613"/>
                        <a:pt x="36704" y="37659"/>
                      </a:cubicBezTo>
                      <a:lnTo>
                        <a:pt x="36704" y="37659"/>
                      </a:lnTo>
                      <a:cubicBezTo>
                        <a:pt x="36806" y="37589"/>
                        <a:pt x="36913" y="37522"/>
                        <a:pt x="37024" y="37461"/>
                      </a:cubicBezTo>
                      <a:close/>
                      <a:moveTo>
                        <a:pt x="36508" y="37806"/>
                      </a:moveTo>
                      <a:lnTo>
                        <a:pt x="36508" y="37806"/>
                      </a:lnTo>
                      <a:cubicBezTo>
                        <a:pt x="36390" y="37959"/>
                        <a:pt x="36308" y="38032"/>
                        <a:pt x="36226" y="38059"/>
                      </a:cubicBezTo>
                      <a:cubicBezTo>
                        <a:pt x="36315" y="37970"/>
                        <a:pt x="36409" y="37885"/>
                        <a:pt x="36508" y="37806"/>
                      </a:cubicBezTo>
                      <a:close/>
                      <a:moveTo>
                        <a:pt x="22207" y="38185"/>
                      </a:moveTo>
                      <a:cubicBezTo>
                        <a:pt x="22229" y="38185"/>
                        <a:pt x="22250" y="38188"/>
                        <a:pt x="22269" y="38192"/>
                      </a:cubicBezTo>
                      <a:lnTo>
                        <a:pt x="22135" y="38192"/>
                      </a:lnTo>
                      <a:cubicBezTo>
                        <a:pt x="22161" y="38187"/>
                        <a:pt x="22185" y="38185"/>
                        <a:pt x="22207" y="38185"/>
                      </a:cubicBezTo>
                      <a:close/>
                      <a:moveTo>
                        <a:pt x="18809" y="38329"/>
                      </a:moveTo>
                      <a:cubicBezTo>
                        <a:pt x="18812" y="38329"/>
                        <a:pt x="18814" y="38329"/>
                        <a:pt x="18817" y="38329"/>
                      </a:cubicBezTo>
                      <a:lnTo>
                        <a:pt x="18817" y="38329"/>
                      </a:lnTo>
                      <a:lnTo>
                        <a:pt x="18612" y="38391"/>
                      </a:lnTo>
                      <a:cubicBezTo>
                        <a:pt x="18699" y="38348"/>
                        <a:pt x="18760" y="38329"/>
                        <a:pt x="18809" y="38329"/>
                      </a:cubicBezTo>
                      <a:close/>
                      <a:moveTo>
                        <a:pt x="22430" y="38301"/>
                      </a:moveTo>
                      <a:cubicBezTo>
                        <a:pt x="22453" y="38328"/>
                        <a:pt x="22476" y="38358"/>
                        <a:pt x="22500" y="38391"/>
                      </a:cubicBezTo>
                      <a:cubicBezTo>
                        <a:pt x="22470" y="38361"/>
                        <a:pt x="22447" y="38331"/>
                        <a:pt x="22430" y="38301"/>
                      </a:cubicBezTo>
                      <a:close/>
                      <a:moveTo>
                        <a:pt x="18969" y="38429"/>
                      </a:moveTo>
                      <a:cubicBezTo>
                        <a:pt x="19012" y="38483"/>
                        <a:pt x="19061" y="38553"/>
                        <a:pt x="19143" y="38624"/>
                      </a:cubicBezTo>
                      <a:cubicBezTo>
                        <a:pt x="19057" y="38581"/>
                        <a:pt x="18999" y="38510"/>
                        <a:pt x="18969" y="38429"/>
                      </a:cubicBezTo>
                      <a:close/>
                      <a:moveTo>
                        <a:pt x="23535" y="39076"/>
                      </a:moveTo>
                      <a:lnTo>
                        <a:pt x="23497" y="39089"/>
                      </a:lnTo>
                      <a:cubicBezTo>
                        <a:pt x="23511" y="39082"/>
                        <a:pt x="23524" y="39078"/>
                        <a:pt x="23535" y="39076"/>
                      </a:cubicBezTo>
                      <a:close/>
                      <a:moveTo>
                        <a:pt x="28648" y="39056"/>
                      </a:moveTo>
                      <a:cubicBezTo>
                        <a:pt x="28678" y="39056"/>
                        <a:pt x="28708" y="39083"/>
                        <a:pt x="28738" y="39137"/>
                      </a:cubicBezTo>
                      <a:lnTo>
                        <a:pt x="28738" y="39137"/>
                      </a:lnTo>
                      <a:cubicBezTo>
                        <a:pt x="28697" y="39116"/>
                        <a:pt x="28664" y="39088"/>
                        <a:pt x="28648" y="39056"/>
                      </a:cubicBezTo>
                      <a:close/>
                      <a:moveTo>
                        <a:pt x="29045" y="39125"/>
                      </a:moveTo>
                      <a:lnTo>
                        <a:pt x="29045" y="39125"/>
                      </a:lnTo>
                      <a:cubicBezTo>
                        <a:pt x="29012" y="39161"/>
                        <a:pt x="28960" y="39177"/>
                        <a:pt x="28903" y="39177"/>
                      </a:cubicBezTo>
                      <a:cubicBezTo>
                        <a:pt x="28859" y="39177"/>
                        <a:pt x="28812" y="39167"/>
                        <a:pt x="28771" y="39151"/>
                      </a:cubicBezTo>
                      <a:lnTo>
                        <a:pt x="28771" y="39151"/>
                      </a:lnTo>
                      <a:cubicBezTo>
                        <a:pt x="28787" y="39149"/>
                        <a:pt x="28805" y="39148"/>
                        <a:pt x="28822" y="39148"/>
                      </a:cubicBezTo>
                      <a:cubicBezTo>
                        <a:pt x="28862" y="39148"/>
                        <a:pt x="28903" y="39152"/>
                        <a:pt x="28940" y="39152"/>
                      </a:cubicBezTo>
                      <a:cubicBezTo>
                        <a:pt x="28982" y="39152"/>
                        <a:pt x="29020" y="39147"/>
                        <a:pt x="29045" y="39125"/>
                      </a:cubicBezTo>
                      <a:close/>
                      <a:moveTo>
                        <a:pt x="25998" y="39161"/>
                      </a:moveTo>
                      <a:lnTo>
                        <a:pt x="25998" y="39161"/>
                      </a:lnTo>
                      <a:cubicBezTo>
                        <a:pt x="25896" y="39176"/>
                        <a:pt x="25793" y="39189"/>
                        <a:pt x="25691" y="39189"/>
                      </a:cubicBezTo>
                      <a:cubicBezTo>
                        <a:pt x="25800" y="39180"/>
                        <a:pt x="25902" y="39168"/>
                        <a:pt x="25998" y="39161"/>
                      </a:cubicBezTo>
                      <a:close/>
                      <a:moveTo>
                        <a:pt x="23629" y="39140"/>
                      </a:moveTo>
                      <a:lnTo>
                        <a:pt x="23629" y="39140"/>
                      </a:lnTo>
                      <a:cubicBezTo>
                        <a:pt x="23645" y="39165"/>
                        <a:pt x="23660" y="39194"/>
                        <a:pt x="23678" y="39216"/>
                      </a:cubicBezTo>
                      <a:lnTo>
                        <a:pt x="23678" y="39216"/>
                      </a:lnTo>
                      <a:cubicBezTo>
                        <a:pt x="23659" y="39196"/>
                        <a:pt x="23643" y="39170"/>
                        <a:pt x="23629" y="39140"/>
                      </a:cubicBezTo>
                      <a:close/>
                      <a:moveTo>
                        <a:pt x="29081" y="39255"/>
                      </a:moveTo>
                      <a:cubicBezTo>
                        <a:pt x="28975" y="39255"/>
                        <a:pt x="28875" y="39255"/>
                        <a:pt x="28777" y="39258"/>
                      </a:cubicBezTo>
                      <a:lnTo>
                        <a:pt x="28777" y="39258"/>
                      </a:lnTo>
                      <a:lnTo>
                        <a:pt x="28815" y="39255"/>
                      </a:lnTo>
                      <a:close/>
                      <a:moveTo>
                        <a:pt x="26407" y="39196"/>
                      </a:moveTo>
                      <a:cubicBezTo>
                        <a:pt x="26493" y="39226"/>
                        <a:pt x="26575" y="39276"/>
                        <a:pt x="26654" y="39355"/>
                      </a:cubicBezTo>
                      <a:cubicBezTo>
                        <a:pt x="26541" y="39327"/>
                        <a:pt x="26451" y="39274"/>
                        <a:pt x="26407" y="39196"/>
                      </a:cubicBezTo>
                      <a:close/>
                      <a:moveTo>
                        <a:pt x="24527" y="39521"/>
                      </a:moveTo>
                      <a:cubicBezTo>
                        <a:pt x="24494" y="39721"/>
                        <a:pt x="24428" y="39721"/>
                        <a:pt x="24328" y="39721"/>
                      </a:cubicBezTo>
                      <a:cubicBezTo>
                        <a:pt x="24428" y="39721"/>
                        <a:pt x="24494" y="39687"/>
                        <a:pt x="24527" y="39521"/>
                      </a:cubicBezTo>
                      <a:close/>
                      <a:moveTo>
                        <a:pt x="21669" y="39852"/>
                      </a:moveTo>
                      <a:cubicBezTo>
                        <a:pt x="21685" y="39930"/>
                        <a:pt x="21727" y="39999"/>
                        <a:pt x="21783" y="40043"/>
                      </a:cubicBezTo>
                      <a:lnTo>
                        <a:pt x="21783" y="40043"/>
                      </a:lnTo>
                      <a:lnTo>
                        <a:pt x="21669" y="39986"/>
                      </a:lnTo>
                      <a:lnTo>
                        <a:pt x="21669" y="39852"/>
                      </a:lnTo>
                      <a:close/>
                      <a:moveTo>
                        <a:pt x="19298" y="1"/>
                      </a:moveTo>
                      <a:cubicBezTo>
                        <a:pt x="17308" y="1"/>
                        <a:pt x="14841" y="927"/>
                        <a:pt x="13228" y="1966"/>
                      </a:cubicBezTo>
                      <a:cubicBezTo>
                        <a:pt x="14158" y="1734"/>
                        <a:pt x="14923" y="1202"/>
                        <a:pt x="15787" y="1036"/>
                      </a:cubicBezTo>
                      <a:lnTo>
                        <a:pt x="15787" y="1036"/>
                      </a:lnTo>
                      <a:cubicBezTo>
                        <a:pt x="16451" y="1567"/>
                        <a:pt x="12762" y="2697"/>
                        <a:pt x="12596" y="3229"/>
                      </a:cubicBezTo>
                      <a:cubicBezTo>
                        <a:pt x="11566" y="4392"/>
                        <a:pt x="5850" y="8513"/>
                        <a:pt x="7977" y="8879"/>
                      </a:cubicBezTo>
                      <a:cubicBezTo>
                        <a:pt x="6946" y="10175"/>
                        <a:pt x="6082" y="11604"/>
                        <a:pt x="5451" y="13133"/>
                      </a:cubicBezTo>
                      <a:cubicBezTo>
                        <a:pt x="5204" y="13573"/>
                        <a:pt x="4411" y="13899"/>
                        <a:pt x="4388" y="14468"/>
                      </a:cubicBezTo>
                      <a:lnTo>
                        <a:pt x="4388" y="14468"/>
                      </a:lnTo>
                      <a:cubicBezTo>
                        <a:pt x="4381" y="14424"/>
                        <a:pt x="4379" y="14377"/>
                        <a:pt x="4387" y="14329"/>
                      </a:cubicBezTo>
                      <a:lnTo>
                        <a:pt x="4387" y="14329"/>
                      </a:lnTo>
                      <a:cubicBezTo>
                        <a:pt x="4316" y="14401"/>
                        <a:pt x="4261" y="14611"/>
                        <a:pt x="4199" y="14611"/>
                      </a:cubicBezTo>
                      <a:cubicBezTo>
                        <a:pt x="4175" y="14611"/>
                        <a:pt x="4149" y="14579"/>
                        <a:pt x="4121" y="14496"/>
                      </a:cubicBezTo>
                      <a:cubicBezTo>
                        <a:pt x="3951" y="14347"/>
                        <a:pt x="3828" y="14287"/>
                        <a:pt x="3734" y="14287"/>
                      </a:cubicBezTo>
                      <a:cubicBezTo>
                        <a:pt x="3390" y="14287"/>
                        <a:pt x="3450" y="15096"/>
                        <a:pt x="3058" y="15227"/>
                      </a:cubicBezTo>
                      <a:cubicBezTo>
                        <a:pt x="3031" y="15238"/>
                        <a:pt x="3000" y="15241"/>
                        <a:pt x="2967" y="15241"/>
                      </a:cubicBezTo>
                      <a:cubicBezTo>
                        <a:pt x="2893" y="15241"/>
                        <a:pt x="2808" y="15222"/>
                        <a:pt x="2730" y="15222"/>
                      </a:cubicBezTo>
                      <a:cubicBezTo>
                        <a:pt x="2630" y="15222"/>
                        <a:pt x="2540" y="15253"/>
                        <a:pt x="2493" y="15393"/>
                      </a:cubicBezTo>
                      <a:cubicBezTo>
                        <a:pt x="1795" y="15725"/>
                        <a:pt x="1197" y="17088"/>
                        <a:pt x="1130" y="17753"/>
                      </a:cubicBezTo>
                      <a:cubicBezTo>
                        <a:pt x="1496" y="18384"/>
                        <a:pt x="133" y="19082"/>
                        <a:pt x="831" y="19248"/>
                      </a:cubicBezTo>
                      <a:cubicBezTo>
                        <a:pt x="931" y="19713"/>
                        <a:pt x="864" y="20179"/>
                        <a:pt x="732" y="20611"/>
                      </a:cubicBezTo>
                      <a:cubicBezTo>
                        <a:pt x="1263" y="21143"/>
                        <a:pt x="0" y="20810"/>
                        <a:pt x="1197" y="21973"/>
                      </a:cubicBezTo>
                      <a:cubicBezTo>
                        <a:pt x="1729" y="23934"/>
                        <a:pt x="2194" y="26294"/>
                        <a:pt x="3523" y="28255"/>
                      </a:cubicBezTo>
                      <a:lnTo>
                        <a:pt x="3357" y="28055"/>
                      </a:lnTo>
                      <a:lnTo>
                        <a:pt x="3357" y="28055"/>
                      </a:lnTo>
                      <a:cubicBezTo>
                        <a:pt x="3324" y="28554"/>
                        <a:pt x="3789" y="28753"/>
                        <a:pt x="4055" y="29052"/>
                      </a:cubicBezTo>
                      <a:cubicBezTo>
                        <a:pt x="3922" y="29218"/>
                        <a:pt x="4088" y="29318"/>
                        <a:pt x="4188" y="29318"/>
                      </a:cubicBezTo>
                      <a:cubicBezTo>
                        <a:pt x="4208" y="29325"/>
                        <a:pt x="4223" y="29328"/>
                        <a:pt x="4236" y="29328"/>
                      </a:cubicBezTo>
                      <a:cubicBezTo>
                        <a:pt x="4345" y="29328"/>
                        <a:pt x="4171" y="29086"/>
                        <a:pt x="4321" y="29086"/>
                      </a:cubicBezTo>
                      <a:cubicBezTo>
                        <a:pt x="4753" y="30016"/>
                        <a:pt x="5351" y="30814"/>
                        <a:pt x="6149" y="31445"/>
                      </a:cubicBezTo>
                      <a:cubicBezTo>
                        <a:pt x="6248" y="32110"/>
                        <a:pt x="6847" y="32376"/>
                        <a:pt x="7312" y="32841"/>
                      </a:cubicBezTo>
                      <a:cubicBezTo>
                        <a:pt x="7975" y="33331"/>
                        <a:pt x="8414" y="34598"/>
                        <a:pt x="9278" y="34598"/>
                      </a:cubicBezTo>
                      <a:cubicBezTo>
                        <a:pt x="9410" y="34598"/>
                        <a:pt x="9551" y="34569"/>
                        <a:pt x="9705" y="34503"/>
                      </a:cubicBezTo>
                      <a:cubicBezTo>
                        <a:pt x="9838" y="35001"/>
                        <a:pt x="10403" y="34503"/>
                        <a:pt x="9871" y="35101"/>
                      </a:cubicBezTo>
                      <a:cubicBezTo>
                        <a:pt x="9992" y="35017"/>
                        <a:pt x="10107" y="34988"/>
                        <a:pt x="10220" y="34988"/>
                      </a:cubicBezTo>
                      <a:cubicBezTo>
                        <a:pt x="10480" y="34988"/>
                        <a:pt x="10728" y="35142"/>
                        <a:pt x="10999" y="35142"/>
                      </a:cubicBezTo>
                      <a:cubicBezTo>
                        <a:pt x="11033" y="35142"/>
                        <a:pt x="11066" y="35139"/>
                        <a:pt x="11101" y="35134"/>
                      </a:cubicBezTo>
                      <a:lnTo>
                        <a:pt x="11101" y="35134"/>
                      </a:lnTo>
                      <a:cubicBezTo>
                        <a:pt x="9937" y="35433"/>
                        <a:pt x="12762" y="35965"/>
                        <a:pt x="12762" y="36497"/>
                      </a:cubicBezTo>
                      <a:cubicBezTo>
                        <a:pt x="12829" y="36829"/>
                        <a:pt x="13460" y="36696"/>
                        <a:pt x="13327" y="37029"/>
                      </a:cubicBezTo>
                      <a:cubicBezTo>
                        <a:pt x="13294" y="37128"/>
                        <a:pt x="13494" y="37261"/>
                        <a:pt x="13560" y="37261"/>
                      </a:cubicBezTo>
                      <a:cubicBezTo>
                        <a:pt x="13584" y="37267"/>
                        <a:pt x="13604" y="37270"/>
                        <a:pt x="13620" y="37270"/>
                      </a:cubicBezTo>
                      <a:cubicBezTo>
                        <a:pt x="13761" y="37270"/>
                        <a:pt x="13598" y="37053"/>
                        <a:pt x="13783" y="37053"/>
                      </a:cubicBezTo>
                      <a:cubicBezTo>
                        <a:pt x="13803" y="37053"/>
                        <a:pt x="13829" y="37056"/>
                        <a:pt x="13859" y="37062"/>
                      </a:cubicBezTo>
                      <a:cubicBezTo>
                        <a:pt x="13859" y="37229"/>
                        <a:pt x="13906" y="37303"/>
                        <a:pt x="14019" y="37303"/>
                      </a:cubicBezTo>
                      <a:cubicBezTo>
                        <a:pt x="14040" y="37303"/>
                        <a:pt x="14065" y="37300"/>
                        <a:pt x="14092" y="37294"/>
                      </a:cubicBezTo>
                      <a:cubicBezTo>
                        <a:pt x="14130" y="37485"/>
                        <a:pt x="14179" y="37556"/>
                        <a:pt x="14252" y="37556"/>
                      </a:cubicBezTo>
                      <a:cubicBezTo>
                        <a:pt x="14306" y="37556"/>
                        <a:pt x="14373" y="37517"/>
                        <a:pt x="14457" y="37461"/>
                      </a:cubicBezTo>
                      <a:cubicBezTo>
                        <a:pt x="14657" y="38358"/>
                        <a:pt x="15554" y="37992"/>
                        <a:pt x="16053" y="38591"/>
                      </a:cubicBezTo>
                      <a:cubicBezTo>
                        <a:pt x="17016" y="39654"/>
                        <a:pt x="18878" y="39654"/>
                        <a:pt x="20340" y="40219"/>
                      </a:cubicBezTo>
                      <a:cubicBezTo>
                        <a:pt x="20732" y="40271"/>
                        <a:pt x="21001" y="40468"/>
                        <a:pt x="21325" y="40468"/>
                      </a:cubicBezTo>
                      <a:cubicBezTo>
                        <a:pt x="21413" y="40468"/>
                        <a:pt x="21504" y="40454"/>
                        <a:pt x="21603" y="40418"/>
                      </a:cubicBezTo>
                      <a:cubicBezTo>
                        <a:pt x="22064" y="40580"/>
                        <a:pt x="22557" y="40645"/>
                        <a:pt x="23064" y="40645"/>
                      </a:cubicBezTo>
                      <a:cubicBezTo>
                        <a:pt x="24019" y="40645"/>
                        <a:pt x="25023" y="40413"/>
                        <a:pt x="25956" y="40153"/>
                      </a:cubicBezTo>
                      <a:lnTo>
                        <a:pt x="25956" y="40153"/>
                      </a:lnTo>
                      <a:cubicBezTo>
                        <a:pt x="26355" y="40252"/>
                        <a:pt x="25890" y="40319"/>
                        <a:pt x="25923" y="40485"/>
                      </a:cubicBezTo>
                      <a:cubicBezTo>
                        <a:pt x="25999" y="40517"/>
                        <a:pt x="26141" y="40539"/>
                        <a:pt x="26289" y="40539"/>
                      </a:cubicBezTo>
                      <a:cubicBezTo>
                        <a:pt x="26598" y="40539"/>
                        <a:pt x="26934" y="40444"/>
                        <a:pt x="26754" y="40153"/>
                      </a:cubicBezTo>
                      <a:lnTo>
                        <a:pt x="26754" y="40153"/>
                      </a:lnTo>
                      <a:cubicBezTo>
                        <a:pt x="26912" y="40378"/>
                        <a:pt x="27178" y="40512"/>
                        <a:pt x="27446" y="40512"/>
                      </a:cubicBezTo>
                      <a:cubicBezTo>
                        <a:pt x="27573" y="40512"/>
                        <a:pt x="27700" y="40482"/>
                        <a:pt x="27818" y="40418"/>
                      </a:cubicBezTo>
                      <a:cubicBezTo>
                        <a:pt x="26355" y="39787"/>
                        <a:pt x="29313" y="39721"/>
                        <a:pt x="30044" y="39521"/>
                      </a:cubicBezTo>
                      <a:cubicBezTo>
                        <a:pt x="30217" y="39636"/>
                        <a:pt x="30374" y="39683"/>
                        <a:pt x="30520" y="39683"/>
                      </a:cubicBezTo>
                      <a:cubicBezTo>
                        <a:pt x="30826" y="39683"/>
                        <a:pt x="31085" y="39479"/>
                        <a:pt x="31339" y="39271"/>
                      </a:cubicBezTo>
                      <a:lnTo>
                        <a:pt x="31339" y="39271"/>
                      </a:lnTo>
                      <a:cubicBezTo>
                        <a:pt x="31277" y="39339"/>
                        <a:pt x="31222" y="39412"/>
                        <a:pt x="31174" y="39488"/>
                      </a:cubicBezTo>
                      <a:cubicBezTo>
                        <a:pt x="34465" y="38159"/>
                        <a:pt x="38619" y="38657"/>
                        <a:pt x="40812" y="35467"/>
                      </a:cubicBezTo>
                      <a:cubicBezTo>
                        <a:pt x="41211" y="35267"/>
                        <a:pt x="41809" y="35201"/>
                        <a:pt x="41710" y="34569"/>
                      </a:cubicBezTo>
                      <a:cubicBezTo>
                        <a:pt x="42108" y="34370"/>
                        <a:pt x="42241" y="33572"/>
                        <a:pt x="42474" y="33140"/>
                      </a:cubicBezTo>
                      <a:cubicBezTo>
                        <a:pt x="42474" y="33173"/>
                        <a:pt x="42474" y="33173"/>
                        <a:pt x="42474" y="33207"/>
                      </a:cubicBezTo>
                      <a:cubicBezTo>
                        <a:pt x="43105" y="32110"/>
                        <a:pt x="43637" y="30947"/>
                        <a:pt x="44136" y="29783"/>
                      </a:cubicBezTo>
                      <a:cubicBezTo>
                        <a:pt x="46329" y="25962"/>
                        <a:pt x="46562" y="21442"/>
                        <a:pt x="46362" y="17121"/>
                      </a:cubicBezTo>
                      <a:cubicBezTo>
                        <a:pt x="46396" y="10740"/>
                        <a:pt x="40812" y="6353"/>
                        <a:pt x="36027" y="3096"/>
                      </a:cubicBezTo>
                      <a:lnTo>
                        <a:pt x="36159" y="3096"/>
                      </a:lnTo>
                      <a:cubicBezTo>
                        <a:pt x="31806" y="404"/>
                        <a:pt x="25092" y="205"/>
                        <a:pt x="20506" y="138"/>
                      </a:cubicBezTo>
                      <a:cubicBezTo>
                        <a:pt x="20135" y="44"/>
                        <a:pt x="19728" y="1"/>
                        <a:pt x="19298"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5" name="Google Shape;3235;p29"/>
                <p:cNvSpPr/>
                <p:nvPr/>
              </p:nvSpPr>
              <p:spPr>
                <a:xfrm>
                  <a:off x="4503750" y="5042225"/>
                  <a:ext cx="5850" cy="4200"/>
                </a:xfrm>
                <a:custGeom>
                  <a:avLst/>
                  <a:gdLst/>
                  <a:ahLst/>
                  <a:cxnLst/>
                  <a:rect l="l" t="t" r="r" b="b"/>
                  <a:pathLst>
                    <a:path w="234" h="168" extrusionOk="0">
                      <a:moveTo>
                        <a:pt x="134" y="1"/>
                      </a:moveTo>
                      <a:cubicBezTo>
                        <a:pt x="1" y="1"/>
                        <a:pt x="34" y="134"/>
                        <a:pt x="134" y="167"/>
                      </a:cubicBezTo>
                      <a:cubicBezTo>
                        <a:pt x="233" y="101"/>
                        <a:pt x="233" y="34"/>
                        <a:pt x="134"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6" name="Google Shape;3236;p29"/>
                <p:cNvSpPr/>
                <p:nvPr/>
              </p:nvSpPr>
              <p:spPr>
                <a:xfrm>
                  <a:off x="4443825" y="4392550"/>
                  <a:ext cx="23275" cy="23850"/>
                </a:xfrm>
                <a:custGeom>
                  <a:avLst/>
                  <a:gdLst/>
                  <a:ahLst/>
                  <a:cxnLst/>
                  <a:rect l="l" t="t" r="r" b="b"/>
                  <a:pathLst>
                    <a:path w="931" h="954" extrusionOk="0">
                      <a:moveTo>
                        <a:pt x="738" y="0"/>
                      </a:moveTo>
                      <a:cubicBezTo>
                        <a:pt x="708" y="0"/>
                        <a:pt x="665" y="10"/>
                        <a:pt x="603" y="32"/>
                      </a:cubicBezTo>
                      <a:cubicBezTo>
                        <a:pt x="302" y="379"/>
                        <a:pt x="1" y="953"/>
                        <a:pt x="139" y="953"/>
                      </a:cubicBezTo>
                      <a:cubicBezTo>
                        <a:pt x="199" y="953"/>
                        <a:pt x="342" y="845"/>
                        <a:pt x="603" y="564"/>
                      </a:cubicBezTo>
                      <a:cubicBezTo>
                        <a:pt x="517" y="419"/>
                        <a:pt x="930" y="0"/>
                        <a:pt x="738"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7" name="Google Shape;3237;p29"/>
                <p:cNvSpPr/>
                <p:nvPr/>
              </p:nvSpPr>
              <p:spPr>
                <a:xfrm>
                  <a:off x="4443100" y="4420750"/>
                  <a:ext cx="7500" cy="8325"/>
                </a:xfrm>
                <a:custGeom>
                  <a:avLst/>
                  <a:gdLst/>
                  <a:ahLst/>
                  <a:cxnLst/>
                  <a:rect l="l" t="t" r="r" b="b"/>
                  <a:pathLst>
                    <a:path w="300" h="333" extrusionOk="0">
                      <a:moveTo>
                        <a:pt x="267" y="1"/>
                      </a:moveTo>
                      <a:lnTo>
                        <a:pt x="267" y="1"/>
                      </a:lnTo>
                      <a:cubicBezTo>
                        <a:pt x="100" y="34"/>
                        <a:pt x="34" y="100"/>
                        <a:pt x="1" y="333"/>
                      </a:cubicBezTo>
                      <a:cubicBezTo>
                        <a:pt x="167" y="233"/>
                        <a:pt x="300" y="200"/>
                        <a:pt x="267"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8" name="Google Shape;3238;p29"/>
                <p:cNvSpPr/>
                <p:nvPr/>
              </p:nvSpPr>
              <p:spPr>
                <a:xfrm>
                  <a:off x="4422325" y="4458150"/>
                  <a:ext cx="6725" cy="4700"/>
                </a:xfrm>
                <a:custGeom>
                  <a:avLst/>
                  <a:gdLst/>
                  <a:ahLst/>
                  <a:cxnLst/>
                  <a:rect l="l" t="t" r="r" b="b"/>
                  <a:pathLst>
                    <a:path w="269" h="188" extrusionOk="0">
                      <a:moveTo>
                        <a:pt x="101" y="0"/>
                      </a:moveTo>
                      <a:lnTo>
                        <a:pt x="101" y="0"/>
                      </a:lnTo>
                      <a:cubicBezTo>
                        <a:pt x="67" y="33"/>
                        <a:pt x="1" y="67"/>
                        <a:pt x="1" y="100"/>
                      </a:cubicBezTo>
                      <a:cubicBezTo>
                        <a:pt x="1" y="164"/>
                        <a:pt x="26" y="188"/>
                        <a:pt x="58" y="188"/>
                      </a:cubicBezTo>
                      <a:cubicBezTo>
                        <a:pt x="141" y="188"/>
                        <a:pt x="269" y="24"/>
                        <a:pt x="101"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9" name="Google Shape;3239;p29"/>
                <p:cNvSpPr/>
                <p:nvPr/>
              </p:nvSpPr>
              <p:spPr>
                <a:xfrm>
                  <a:off x="4400725" y="4479950"/>
                  <a:ext cx="5350" cy="3625"/>
                </a:xfrm>
                <a:custGeom>
                  <a:avLst/>
                  <a:gdLst/>
                  <a:ahLst/>
                  <a:cxnLst/>
                  <a:rect l="l" t="t" r="r" b="b"/>
                  <a:pathLst>
                    <a:path w="214" h="145" extrusionOk="0">
                      <a:moveTo>
                        <a:pt x="172" y="1"/>
                      </a:moveTo>
                      <a:cubicBezTo>
                        <a:pt x="131" y="1"/>
                        <a:pt x="60" y="52"/>
                        <a:pt x="1" y="92"/>
                      </a:cubicBezTo>
                      <a:cubicBezTo>
                        <a:pt x="27" y="131"/>
                        <a:pt x="53" y="145"/>
                        <a:pt x="79" y="145"/>
                      </a:cubicBezTo>
                      <a:cubicBezTo>
                        <a:pt x="119" y="145"/>
                        <a:pt x="160" y="112"/>
                        <a:pt x="200" y="92"/>
                      </a:cubicBezTo>
                      <a:cubicBezTo>
                        <a:pt x="214" y="25"/>
                        <a:pt x="200" y="1"/>
                        <a:pt x="172"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0" name="Google Shape;3240;p29"/>
                <p:cNvSpPr/>
                <p:nvPr/>
              </p:nvSpPr>
              <p:spPr>
                <a:xfrm>
                  <a:off x="4619250" y="4286150"/>
                  <a:ext cx="9150" cy="10000"/>
                </a:xfrm>
                <a:custGeom>
                  <a:avLst/>
                  <a:gdLst/>
                  <a:ahLst/>
                  <a:cxnLst/>
                  <a:rect l="l" t="t" r="r" b="b"/>
                  <a:pathLst>
                    <a:path w="366" h="400" extrusionOk="0">
                      <a:moveTo>
                        <a:pt x="366" y="1"/>
                      </a:moveTo>
                      <a:lnTo>
                        <a:pt x="366" y="1"/>
                      </a:lnTo>
                      <a:cubicBezTo>
                        <a:pt x="167" y="67"/>
                        <a:pt x="34" y="134"/>
                        <a:pt x="0" y="399"/>
                      </a:cubicBezTo>
                      <a:cubicBezTo>
                        <a:pt x="266" y="333"/>
                        <a:pt x="366" y="233"/>
                        <a:pt x="366"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241" name="Google Shape;3241;p29"/>
            <p:cNvGrpSpPr/>
            <p:nvPr/>
          </p:nvGrpSpPr>
          <p:grpSpPr>
            <a:xfrm flipH="1">
              <a:off x="539761" y="4647983"/>
              <a:ext cx="424338" cy="323264"/>
              <a:chOff x="2213900" y="503525"/>
              <a:chExt cx="1369275" cy="1043125"/>
            </a:xfrm>
          </p:grpSpPr>
          <p:sp>
            <p:nvSpPr>
              <p:cNvPr id="3242" name="Google Shape;3242;p29"/>
              <p:cNvSpPr/>
              <p:nvPr/>
            </p:nvSpPr>
            <p:spPr>
              <a:xfrm>
                <a:off x="2213900" y="503525"/>
                <a:ext cx="1369275" cy="1043125"/>
              </a:xfrm>
              <a:custGeom>
                <a:avLst/>
                <a:gdLst/>
                <a:ahLst/>
                <a:cxnLst/>
                <a:rect l="l" t="t" r="r" b="b"/>
                <a:pathLst>
                  <a:path w="54771" h="41725" extrusionOk="0">
                    <a:moveTo>
                      <a:pt x="11962" y="12574"/>
                    </a:moveTo>
                    <a:lnTo>
                      <a:pt x="11962" y="12574"/>
                    </a:lnTo>
                    <a:cubicBezTo>
                      <a:pt x="11950" y="12618"/>
                      <a:pt x="11909" y="12685"/>
                      <a:pt x="11859" y="12727"/>
                    </a:cubicBezTo>
                    <a:lnTo>
                      <a:pt x="11859" y="12727"/>
                    </a:lnTo>
                    <a:cubicBezTo>
                      <a:pt x="11896" y="12667"/>
                      <a:pt x="11948" y="12620"/>
                      <a:pt x="11962" y="12574"/>
                    </a:cubicBezTo>
                    <a:close/>
                    <a:moveTo>
                      <a:pt x="11732" y="12751"/>
                    </a:moveTo>
                    <a:lnTo>
                      <a:pt x="11772" y="12765"/>
                    </a:lnTo>
                    <a:lnTo>
                      <a:pt x="11772" y="12765"/>
                    </a:lnTo>
                    <a:cubicBezTo>
                      <a:pt x="11759" y="12764"/>
                      <a:pt x="11745" y="12760"/>
                      <a:pt x="11732" y="12751"/>
                    </a:cubicBezTo>
                    <a:close/>
                    <a:moveTo>
                      <a:pt x="44634" y="19166"/>
                    </a:moveTo>
                    <a:cubicBezTo>
                      <a:pt x="44620" y="19205"/>
                      <a:pt x="44599" y="19242"/>
                      <a:pt x="44575" y="19274"/>
                    </a:cubicBezTo>
                    <a:lnTo>
                      <a:pt x="44575" y="19274"/>
                    </a:lnTo>
                    <a:cubicBezTo>
                      <a:pt x="44598" y="19238"/>
                      <a:pt x="44616" y="19202"/>
                      <a:pt x="44634" y="19166"/>
                    </a:cubicBezTo>
                    <a:close/>
                    <a:moveTo>
                      <a:pt x="23806" y="0"/>
                    </a:moveTo>
                    <a:cubicBezTo>
                      <a:pt x="22001" y="0"/>
                      <a:pt x="20253" y="485"/>
                      <a:pt x="18612" y="1817"/>
                    </a:cubicBezTo>
                    <a:cubicBezTo>
                      <a:pt x="14026" y="3512"/>
                      <a:pt x="12796" y="8863"/>
                      <a:pt x="10735" y="12785"/>
                    </a:cubicBezTo>
                    <a:cubicBezTo>
                      <a:pt x="6780" y="17271"/>
                      <a:pt x="1" y="23353"/>
                      <a:pt x="1995" y="29701"/>
                    </a:cubicBezTo>
                    <a:cubicBezTo>
                      <a:pt x="2560" y="30798"/>
                      <a:pt x="1928" y="32459"/>
                      <a:pt x="2393" y="33789"/>
                    </a:cubicBezTo>
                    <a:cubicBezTo>
                      <a:pt x="4454" y="35251"/>
                      <a:pt x="4687" y="37943"/>
                      <a:pt x="6913" y="39339"/>
                    </a:cubicBezTo>
                    <a:cubicBezTo>
                      <a:pt x="7276" y="39312"/>
                      <a:pt x="7616" y="39253"/>
                      <a:pt x="7931" y="39253"/>
                    </a:cubicBezTo>
                    <a:cubicBezTo>
                      <a:pt x="8395" y="39253"/>
                      <a:pt x="8803" y="39382"/>
                      <a:pt x="9140" y="39937"/>
                    </a:cubicBezTo>
                    <a:cubicBezTo>
                      <a:pt x="10799" y="41299"/>
                      <a:pt x="12814" y="41725"/>
                      <a:pt x="14908" y="41725"/>
                    </a:cubicBezTo>
                    <a:cubicBezTo>
                      <a:pt x="17515" y="41725"/>
                      <a:pt x="20245" y="41066"/>
                      <a:pt x="22567" y="40735"/>
                    </a:cubicBezTo>
                    <a:cubicBezTo>
                      <a:pt x="28383" y="38973"/>
                      <a:pt x="34531" y="40070"/>
                      <a:pt x="40447" y="38940"/>
                    </a:cubicBezTo>
                    <a:cubicBezTo>
                      <a:pt x="45598" y="37112"/>
                      <a:pt x="51315" y="35450"/>
                      <a:pt x="52976" y="29933"/>
                    </a:cubicBezTo>
                    <a:cubicBezTo>
                      <a:pt x="52411" y="28205"/>
                      <a:pt x="54405" y="27408"/>
                      <a:pt x="54638" y="25979"/>
                    </a:cubicBezTo>
                    <a:cubicBezTo>
                      <a:pt x="54705" y="24516"/>
                      <a:pt x="54239" y="23054"/>
                      <a:pt x="54306" y="21625"/>
                    </a:cubicBezTo>
                    <a:cubicBezTo>
                      <a:pt x="54771" y="20495"/>
                      <a:pt x="53375" y="19996"/>
                      <a:pt x="53375" y="18800"/>
                    </a:cubicBezTo>
                    <a:cubicBezTo>
                      <a:pt x="51747" y="10824"/>
                      <a:pt x="45897" y="4409"/>
                      <a:pt x="37921" y="3446"/>
                    </a:cubicBezTo>
                    <a:cubicBezTo>
                      <a:pt x="33365" y="3136"/>
                      <a:pt x="28398" y="0"/>
                      <a:pt x="23806" y="0"/>
                    </a:cubicBezTo>
                    <a:close/>
                  </a:path>
                </a:pathLst>
              </a:custGeom>
              <a:solidFill>
                <a:srgbClr val="A6CB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3" name="Google Shape;3243;p29"/>
              <p:cNvSpPr/>
              <p:nvPr/>
            </p:nvSpPr>
            <p:spPr>
              <a:xfrm>
                <a:off x="2366250" y="635956"/>
                <a:ext cx="1021616" cy="778276"/>
              </a:xfrm>
              <a:custGeom>
                <a:avLst/>
                <a:gdLst/>
                <a:ahLst/>
                <a:cxnLst/>
                <a:rect l="l" t="t" r="r" b="b"/>
                <a:pathLst>
                  <a:path w="54771" h="41725" extrusionOk="0">
                    <a:moveTo>
                      <a:pt x="11962" y="12574"/>
                    </a:moveTo>
                    <a:lnTo>
                      <a:pt x="11962" y="12574"/>
                    </a:lnTo>
                    <a:cubicBezTo>
                      <a:pt x="11950" y="12618"/>
                      <a:pt x="11909" y="12685"/>
                      <a:pt x="11859" y="12727"/>
                    </a:cubicBezTo>
                    <a:lnTo>
                      <a:pt x="11859" y="12727"/>
                    </a:lnTo>
                    <a:cubicBezTo>
                      <a:pt x="11896" y="12667"/>
                      <a:pt x="11948" y="12620"/>
                      <a:pt x="11962" y="12574"/>
                    </a:cubicBezTo>
                    <a:close/>
                    <a:moveTo>
                      <a:pt x="11732" y="12751"/>
                    </a:moveTo>
                    <a:lnTo>
                      <a:pt x="11772" y="12765"/>
                    </a:lnTo>
                    <a:lnTo>
                      <a:pt x="11772" y="12765"/>
                    </a:lnTo>
                    <a:cubicBezTo>
                      <a:pt x="11759" y="12764"/>
                      <a:pt x="11745" y="12760"/>
                      <a:pt x="11732" y="12751"/>
                    </a:cubicBezTo>
                    <a:close/>
                    <a:moveTo>
                      <a:pt x="44634" y="19166"/>
                    </a:moveTo>
                    <a:cubicBezTo>
                      <a:pt x="44620" y="19205"/>
                      <a:pt x="44599" y="19242"/>
                      <a:pt x="44575" y="19274"/>
                    </a:cubicBezTo>
                    <a:lnTo>
                      <a:pt x="44575" y="19274"/>
                    </a:lnTo>
                    <a:cubicBezTo>
                      <a:pt x="44598" y="19238"/>
                      <a:pt x="44616" y="19202"/>
                      <a:pt x="44634" y="19166"/>
                    </a:cubicBezTo>
                    <a:close/>
                    <a:moveTo>
                      <a:pt x="23806" y="0"/>
                    </a:moveTo>
                    <a:cubicBezTo>
                      <a:pt x="22001" y="0"/>
                      <a:pt x="20253" y="485"/>
                      <a:pt x="18612" y="1817"/>
                    </a:cubicBezTo>
                    <a:cubicBezTo>
                      <a:pt x="14026" y="3512"/>
                      <a:pt x="12796" y="8863"/>
                      <a:pt x="10735" y="12785"/>
                    </a:cubicBezTo>
                    <a:cubicBezTo>
                      <a:pt x="6780" y="17271"/>
                      <a:pt x="1" y="23353"/>
                      <a:pt x="1995" y="29701"/>
                    </a:cubicBezTo>
                    <a:cubicBezTo>
                      <a:pt x="2560" y="30798"/>
                      <a:pt x="1928" y="32459"/>
                      <a:pt x="2393" y="33789"/>
                    </a:cubicBezTo>
                    <a:cubicBezTo>
                      <a:pt x="4454" y="35251"/>
                      <a:pt x="4687" y="37943"/>
                      <a:pt x="6913" y="39339"/>
                    </a:cubicBezTo>
                    <a:cubicBezTo>
                      <a:pt x="7276" y="39312"/>
                      <a:pt x="7616" y="39253"/>
                      <a:pt x="7931" y="39253"/>
                    </a:cubicBezTo>
                    <a:cubicBezTo>
                      <a:pt x="8395" y="39253"/>
                      <a:pt x="8803" y="39382"/>
                      <a:pt x="9140" y="39937"/>
                    </a:cubicBezTo>
                    <a:cubicBezTo>
                      <a:pt x="10799" y="41299"/>
                      <a:pt x="12814" y="41725"/>
                      <a:pt x="14908" y="41725"/>
                    </a:cubicBezTo>
                    <a:cubicBezTo>
                      <a:pt x="17515" y="41725"/>
                      <a:pt x="20245" y="41066"/>
                      <a:pt x="22567" y="40735"/>
                    </a:cubicBezTo>
                    <a:cubicBezTo>
                      <a:pt x="28383" y="38973"/>
                      <a:pt x="34531" y="40070"/>
                      <a:pt x="40447" y="38940"/>
                    </a:cubicBezTo>
                    <a:cubicBezTo>
                      <a:pt x="45598" y="37112"/>
                      <a:pt x="51315" y="35450"/>
                      <a:pt x="52976" y="29933"/>
                    </a:cubicBezTo>
                    <a:cubicBezTo>
                      <a:pt x="52411" y="28205"/>
                      <a:pt x="54405" y="27408"/>
                      <a:pt x="54638" y="25979"/>
                    </a:cubicBezTo>
                    <a:cubicBezTo>
                      <a:pt x="54705" y="24516"/>
                      <a:pt x="54239" y="23054"/>
                      <a:pt x="54306" y="21625"/>
                    </a:cubicBezTo>
                    <a:cubicBezTo>
                      <a:pt x="54771" y="20495"/>
                      <a:pt x="53375" y="19996"/>
                      <a:pt x="53375" y="18800"/>
                    </a:cubicBezTo>
                    <a:cubicBezTo>
                      <a:pt x="51747" y="10824"/>
                      <a:pt x="45897" y="4409"/>
                      <a:pt x="37921" y="3446"/>
                    </a:cubicBezTo>
                    <a:cubicBezTo>
                      <a:pt x="33365" y="3136"/>
                      <a:pt x="28398" y="0"/>
                      <a:pt x="23806" y="0"/>
                    </a:cubicBezTo>
                    <a:close/>
                  </a:path>
                </a:pathLst>
              </a:custGeom>
              <a:solidFill>
                <a:srgbClr val="A6CB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244" name="Google Shape;3244;p29"/>
            <p:cNvGrpSpPr/>
            <p:nvPr/>
          </p:nvGrpSpPr>
          <p:grpSpPr>
            <a:xfrm flipH="1">
              <a:off x="1560128" y="4417726"/>
              <a:ext cx="424423" cy="381701"/>
              <a:chOff x="882850" y="2647922"/>
              <a:chExt cx="1064250" cy="957125"/>
            </a:xfrm>
          </p:grpSpPr>
          <p:grpSp>
            <p:nvGrpSpPr>
              <p:cNvPr id="3245" name="Google Shape;3245;p29"/>
              <p:cNvGrpSpPr/>
              <p:nvPr/>
            </p:nvGrpSpPr>
            <p:grpSpPr>
              <a:xfrm>
                <a:off x="882850" y="2647922"/>
                <a:ext cx="1064250" cy="957125"/>
                <a:chOff x="6069100" y="3009725"/>
                <a:chExt cx="1064250" cy="957125"/>
              </a:xfrm>
            </p:grpSpPr>
            <p:sp>
              <p:nvSpPr>
                <p:cNvPr id="3246" name="Google Shape;3246;p29"/>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7" name="Google Shape;3247;p29"/>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248" name="Google Shape;3248;p29"/>
              <p:cNvGrpSpPr/>
              <p:nvPr/>
            </p:nvGrpSpPr>
            <p:grpSpPr>
              <a:xfrm rot="10800000">
                <a:off x="1008698" y="2761102"/>
                <a:ext cx="812555" cy="730765"/>
                <a:chOff x="6069100" y="3009725"/>
                <a:chExt cx="1064250" cy="957125"/>
              </a:xfrm>
            </p:grpSpPr>
            <p:sp>
              <p:nvSpPr>
                <p:cNvPr id="3249" name="Google Shape;3249;p29"/>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0" name="Google Shape;3250;p29"/>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251" name="Google Shape;3251;p29"/>
            <p:cNvGrpSpPr/>
            <p:nvPr/>
          </p:nvGrpSpPr>
          <p:grpSpPr>
            <a:xfrm rot="10800000" flipH="1">
              <a:off x="2704662" y="4335471"/>
              <a:ext cx="424423" cy="381701"/>
              <a:chOff x="882850" y="2647922"/>
              <a:chExt cx="1064250" cy="957125"/>
            </a:xfrm>
          </p:grpSpPr>
          <p:grpSp>
            <p:nvGrpSpPr>
              <p:cNvPr id="3252" name="Google Shape;3252;p29"/>
              <p:cNvGrpSpPr/>
              <p:nvPr/>
            </p:nvGrpSpPr>
            <p:grpSpPr>
              <a:xfrm>
                <a:off x="882850" y="2647922"/>
                <a:ext cx="1064250" cy="957125"/>
                <a:chOff x="6069100" y="3009725"/>
                <a:chExt cx="1064250" cy="957125"/>
              </a:xfrm>
            </p:grpSpPr>
            <p:sp>
              <p:nvSpPr>
                <p:cNvPr id="3253" name="Google Shape;3253;p29"/>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4" name="Google Shape;3254;p29"/>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255" name="Google Shape;3255;p29"/>
              <p:cNvGrpSpPr/>
              <p:nvPr/>
            </p:nvGrpSpPr>
            <p:grpSpPr>
              <a:xfrm rot="10800000">
                <a:off x="1008698" y="2761102"/>
                <a:ext cx="812555" cy="730765"/>
                <a:chOff x="6069100" y="3009725"/>
                <a:chExt cx="1064250" cy="957125"/>
              </a:xfrm>
            </p:grpSpPr>
            <p:sp>
              <p:nvSpPr>
                <p:cNvPr id="3256" name="Google Shape;3256;p29"/>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7" name="Google Shape;3257;p29"/>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258" name="Google Shape;3258;p29"/>
            <p:cNvGrpSpPr/>
            <p:nvPr/>
          </p:nvGrpSpPr>
          <p:grpSpPr>
            <a:xfrm flipH="1">
              <a:off x="210623" y="2356011"/>
              <a:ext cx="424347" cy="431480"/>
              <a:chOff x="4023775" y="1855149"/>
              <a:chExt cx="1174825" cy="1194575"/>
            </a:xfrm>
          </p:grpSpPr>
          <p:grpSp>
            <p:nvGrpSpPr>
              <p:cNvPr id="3259" name="Google Shape;3259;p29"/>
              <p:cNvGrpSpPr/>
              <p:nvPr/>
            </p:nvGrpSpPr>
            <p:grpSpPr>
              <a:xfrm>
                <a:off x="4023775" y="1855149"/>
                <a:ext cx="1174825" cy="1194575"/>
                <a:chOff x="4023775" y="1778925"/>
                <a:chExt cx="1174825" cy="1194575"/>
              </a:xfrm>
            </p:grpSpPr>
            <p:sp>
              <p:nvSpPr>
                <p:cNvPr id="3260" name="Google Shape;3260;p29"/>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1" name="Google Shape;3261;p29"/>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2" name="Google Shape;3262;p29"/>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3" name="Google Shape;3263;p29"/>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4" name="Google Shape;3264;p29"/>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5" name="Google Shape;3265;p29"/>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266" name="Google Shape;3266;p29"/>
              <p:cNvGrpSpPr/>
              <p:nvPr/>
            </p:nvGrpSpPr>
            <p:grpSpPr>
              <a:xfrm rot="10800000">
                <a:off x="4212099" y="2046639"/>
                <a:ext cx="798176" cy="811594"/>
                <a:chOff x="4023775" y="1778925"/>
                <a:chExt cx="1174825" cy="1194575"/>
              </a:xfrm>
            </p:grpSpPr>
            <p:sp>
              <p:nvSpPr>
                <p:cNvPr id="3267" name="Google Shape;3267;p29"/>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8" name="Google Shape;3268;p29"/>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9" name="Google Shape;3269;p29"/>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0" name="Google Shape;3270;p29"/>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1" name="Google Shape;3271;p29"/>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2" name="Google Shape;3272;p29"/>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273" name="Google Shape;3273;p29"/>
            <p:cNvGrpSpPr/>
            <p:nvPr/>
          </p:nvGrpSpPr>
          <p:grpSpPr>
            <a:xfrm>
              <a:off x="8238981" y="1456706"/>
              <a:ext cx="424423" cy="381701"/>
              <a:chOff x="882850" y="2647922"/>
              <a:chExt cx="1064250" cy="957125"/>
            </a:xfrm>
          </p:grpSpPr>
          <p:grpSp>
            <p:nvGrpSpPr>
              <p:cNvPr id="3274" name="Google Shape;3274;p29"/>
              <p:cNvGrpSpPr/>
              <p:nvPr/>
            </p:nvGrpSpPr>
            <p:grpSpPr>
              <a:xfrm>
                <a:off x="882850" y="2647922"/>
                <a:ext cx="1064250" cy="957125"/>
                <a:chOff x="6069100" y="3009725"/>
                <a:chExt cx="1064250" cy="957125"/>
              </a:xfrm>
            </p:grpSpPr>
            <p:sp>
              <p:nvSpPr>
                <p:cNvPr id="3275" name="Google Shape;3275;p29"/>
                <p:cNvSpPr/>
                <p:nvPr/>
              </p:nvSpPr>
              <p:spPr>
                <a:xfrm>
                  <a:off x="6178775" y="3741950"/>
                  <a:ext cx="25" cy="25"/>
                </a:xfrm>
                <a:custGeom>
                  <a:avLst/>
                  <a:gdLst/>
                  <a:ahLst/>
                  <a:cxnLst/>
                  <a:rect l="l" t="t" r="r" b="b"/>
                  <a:pathLst>
                    <a:path w="1" h="1" extrusionOk="0">
                      <a:moveTo>
                        <a:pt x="0" y="0"/>
                      </a:moveTo>
                      <a:close/>
                    </a:path>
                  </a:pathLst>
                </a:custGeom>
                <a:solidFill>
                  <a:srgbClr val="A6CB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6" name="Google Shape;3276;p29"/>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A6CB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277" name="Google Shape;3277;p29"/>
              <p:cNvGrpSpPr/>
              <p:nvPr/>
            </p:nvGrpSpPr>
            <p:grpSpPr>
              <a:xfrm rot="10800000">
                <a:off x="1008698" y="2761102"/>
                <a:ext cx="812555" cy="730765"/>
                <a:chOff x="6069100" y="3009725"/>
                <a:chExt cx="1064250" cy="957125"/>
              </a:xfrm>
            </p:grpSpPr>
            <p:sp>
              <p:nvSpPr>
                <p:cNvPr id="3278" name="Google Shape;3278;p29"/>
                <p:cNvSpPr/>
                <p:nvPr/>
              </p:nvSpPr>
              <p:spPr>
                <a:xfrm>
                  <a:off x="6178775" y="3741950"/>
                  <a:ext cx="25" cy="25"/>
                </a:xfrm>
                <a:custGeom>
                  <a:avLst/>
                  <a:gdLst/>
                  <a:ahLst/>
                  <a:cxnLst/>
                  <a:rect l="l" t="t" r="r" b="b"/>
                  <a:pathLst>
                    <a:path w="1" h="1" extrusionOk="0">
                      <a:moveTo>
                        <a:pt x="0" y="0"/>
                      </a:moveTo>
                      <a:close/>
                    </a:path>
                  </a:pathLst>
                </a:custGeom>
                <a:solidFill>
                  <a:srgbClr val="A6CB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9" name="Google Shape;3279;p29"/>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A6CB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280" name="Google Shape;3280;p29"/>
            <p:cNvGrpSpPr/>
            <p:nvPr/>
          </p:nvGrpSpPr>
          <p:grpSpPr>
            <a:xfrm>
              <a:off x="7301462" y="639921"/>
              <a:ext cx="424347" cy="431480"/>
              <a:chOff x="4023775" y="1855149"/>
              <a:chExt cx="1174825" cy="1194575"/>
            </a:xfrm>
          </p:grpSpPr>
          <p:grpSp>
            <p:nvGrpSpPr>
              <p:cNvPr id="3281" name="Google Shape;3281;p29"/>
              <p:cNvGrpSpPr/>
              <p:nvPr/>
            </p:nvGrpSpPr>
            <p:grpSpPr>
              <a:xfrm>
                <a:off x="4023775" y="1855149"/>
                <a:ext cx="1174825" cy="1194575"/>
                <a:chOff x="4023775" y="1778925"/>
                <a:chExt cx="1174825" cy="1194575"/>
              </a:xfrm>
            </p:grpSpPr>
            <p:sp>
              <p:nvSpPr>
                <p:cNvPr id="3282" name="Google Shape;3282;p29"/>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3" name="Google Shape;3283;p29"/>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4" name="Google Shape;3284;p29"/>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5" name="Google Shape;3285;p29"/>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6" name="Google Shape;3286;p29"/>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7" name="Google Shape;3287;p29"/>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288" name="Google Shape;3288;p29"/>
              <p:cNvGrpSpPr/>
              <p:nvPr/>
            </p:nvGrpSpPr>
            <p:grpSpPr>
              <a:xfrm rot="10800000">
                <a:off x="4212099" y="2046639"/>
                <a:ext cx="798176" cy="811594"/>
                <a:chOff x="4023775" y="1778925"/>
                <a:chExt cx="1174825" cy="1194575"/>
              </a:xfrm>
            </p:grpSpPr>
            <p:sp>
              <p:nvSpPr>
                <p:cNvPr id="3289" name="Google Shape;3289;p29"/>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0" name="Google Shape;3290;p29"/>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1" name="Google Shape;3291;p29"/>
                <p:cNvSpPr/>
                <p:nvPr/>
              </p:nvSpPr>
              <p:spPr>
                <a:xfrm>
                  <a:off x="4151667" y="1982309"/>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2" name="Google Shape;3292;p29"/>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3" name="Google Shape;3293;p29"/>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4" name="Google Shape;3294;p29"/>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295" name="Google Shape;3295;p29"/>
            <p:cNvGrpSpPr/>
            <p:nvPr/>
          </p:nvGrpSpPr>
          <p:grpSpPr>
            <a:xfrm>
              <a:off x="8462191" y="360956"/>
              <a:ext cx="424347" cy="431480"/>
              <a:chOff x="4023775" y="1855149"/>
              <a:chExt cx="1174825" cy="1194575"/>
            </a:xfrm>
          </p:grpSpPr>
          <p:grpSp>
            <p:nvGrpSpPr>
              <p:cNvPr id="3296" name="Google Shape;3296;p29"/>
              <p:cNvGrpSpPr/>
              <p:nvPr/>
            </p:nvGrpSpPr>
            <p:grpSpPr>
              <a:xfrm>
                <a:off x="4023775" y="1855149"/>
                <a:ext cx="1174825" cy="1194575"/>
                <a:chOff x="4023775" y="1778925"/>
                <a:chExt cx="1174825" cy="1194575"/>
              </a:xfrm>
            </p:grpSpPr>
            <p:sp>
              <p:nvSpPr>
                <p:cNvPr id="3297" name="Google Shape;3297;p29"/>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8" name="Google Shape;3298;p29"/>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9" name="Google Shape;3299;p29"/>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0" name="Google Shape;3300;p29"/>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1" name="Google Shape;3301;p29"/>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2" name="Google Shape;3302;p29"/>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03" name="Google Shape;3303;p29"/>
              <p:cNvGrpSpPr/>
              <p:nvPr/>
            </p:nvGrpSpPr>
            <p:grpSpPr>
              <a:xfrm rot="10800000">
                <a:off x="4212099" y="2046639"/>
                <a:ext cx="798176" cy="811594"/>
                <a:chOff x="4023775" y="1778925"/>
                <a:chExt cx="1174825" cy="1194575"/>
              </a:xfrm>
            </p:grpSpPr>
            <p:sp>
              <p:nvSpPr>
                <p:cNvPr id="3304" name="Google Shape;3304;p29"/>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5" name="Google Shape;3305;p29"/>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6" name="Google Shape;3306;p29"/>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7" name="Google Shape;3307;p29"/>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8" name="Google Shape;3308;p29"/>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9" name="Google Shape;3309;p29"/>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310" name="Google Shape;3310;p29"/>
            <p:cNvGrpSpPr/>
            <p:nvPr/>
          </p:nvGrpSpPr>
          <p:grpSpPr>
            <a:xfrm>
              <a:off x="8136312" y="4641763"/>
              <a:ext cx="424322" cy="335712"/>
              <a:chOff x="4414850" y="3021000"/>
              <a:chExt cx="1302400" cy="1030425"/>
            </a:xfrm>
          </p:grpSpPr>
          <p:sp>
            <p:nvSpPr>
              <p:cNvPr id="3311" name="Google Shape;3311;p29"/>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A6CB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2" name="Google Shape;3312;p29"/>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A6CB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13" name="Google Shape;3313;p29"/>
            <p:cNvGrpSpPr/>
            <p:nvPr/>
          </p:nvGrpSpPr>
          <p:grpSpPr>
            <a:xfrm>
              <a:off x="8509059" y="3605384"/>
              <a:ext cx="424413" cy="370488"/>
              <a:chOff x="2133000" y="1731619"/>
              <a:chExt cx="1164050" cy="1016150"/>
            </a:xfrm>
          </p:grpSpPr>
          <p:grpSp>
            <p:nvGrpSpPr>
              <p:cNvPr id="3314" name="Google Shape;3314;p29"/>
              <p:cNvGrpSpPr/>
              <p:nvPr/>
            </p:nvGrpSpPr>
            <p:grpSpPr>
              <a:xfrm>
                <a:off x="2133000" y="1731619"/>
                <a:ext cx="1164050" cy="1016150"/>
                <a:chOff x="4286075" y="4175525"/>
                <a:chExt cx="1164050" cy="1016150"/>
              </a:xfrm>
            </p:grpSpPr>
            <p:sp>
              <p:nvSpPr>
                <p:cNvPr id="3315" name="Google Shape;3315;p29"/>
                <p:cNvSpPr/>
                <p:nvPr/>
              </p:nvSpPr>
              <p:spPr>
                <a:xfrm>
                  <a:off x="4286075" y="4175525"/>
                  <a:ext cx="1164050" cy="1016150"/>
                </a:xfrm>
                <a:custGeom>
                  <a:avLst/>
                  <a:gdLst/>
                  <a:ahLst/>
                  <a:cxnLst/>
                  <a:rect l="l" t="t" r="r" b="b"/>
                  <a:pathLst>
                    <a:path w="46562" h="40646" extrusionOk="0">
                      <a:moveTo>
                        <a:pt x="18080" y="637"/>
                      </a:moveTo>
                      <a:cubicBezTo>
                        <a:pt x="18031" y="686"/>
                        <a:pt x="17965" y="716"/>
                        <a:pt x="17893" y="729"/>
                      </a:cubicBezTo>
                      <a:lnTo>
                        <a:pt x="17893" y="729"/>
                      </a:lnTo>
                      <a:cubicBezTo>
                        <a:pt x="17956" y="693"/>
                        <a:pt x="18022" y="659"/>
                        <a:pt x="18080" y="637"/>
                      </a:cubicBezTo>
                      <a:close/>
                      <a:moveTo>
                        <a:pt x="19609" y="836"/>
                      </a:moveTo>
                      <a:cubicBezTo>
                        <a:pt x="19716" y="836"/>
                        <a:pt x="19815" y="866"/>
                        <a:pt x="19912" y="906"/>
                      </a:cubicBezTo>
                      <a:lnTo>
                        <a:pt x="19912" y="906"/>
                      </a:lnTo>
                      <a:cubicBezTo>
                        <a:pt x="19816" y="874"/>
                        <a:pt x="19716" y="852"/>
                        <a:pt x="19609" y="836"/>
                      </a:cubicBezTo>
                      <a:close/>
                      <a:moveTo>
                        <a:pt x="20163" y="1021"/>
                      </a:moveTo>
                      <a:cubicBezTo>
                        <a:pt x="20251" y="1059"/>
                        <a:pt x="20342" y="1091"/>
                        <a:pt x="20440" y="1102"/>
                      </a:cubicBezTo>
                      <a:cubicBezTo>
                        <a:pt x="20373" y="1102"/>
                        <a:pt x="20307" y="1102"/>
                        <a:pt x="20240" y="1069"/>
                      </a:cubicBezTo>
                      <a:cubicBezTo>
                        <a:pt x="20214" y="1052"/>
                        <a:pt x="20189" y="1036"/>
                        <a:pt x="20163" y="1021"/>
                      </a:cubicBezTo>
                      <a:close/>
                      <a:moveTo>
                        <a:pt x="20164" y="1426"/>
                      </a:moveTo>
                      <a:cubicBezTo>
                        <a:pt x="20137" y="1482"/>
                        <a:pt x="20089" y="1524"/>
                        <a:pt x="20033" y="1538"/>
                      </a:cubicBezTo>
                      <a:lnTo>
                        <a:pt x="20033" y="1538"/>
                      </a:lnTo>
                      <a:cubicBezTo>
                        <a:pt x="20079" y="1515"/>
                        <a:pt x="20115" y="1459"/>
                        <a:pt x="20164" y="1426"/>
                      </a:cubicBezTo>
                      <a:close/>
                      <a:moveTo>
                        <a:pt x="17681" y="2332"/>
                      </a:moveTo>
                      <a:cubicBezTo>
                        <a:pt x="17681" y="2352"/>
                        <a:pt x="17681" y="2371"/>
                        <a:pt x="17681" y="2398"/>
                      </a:cubicBezTo>
                      <a:lnTo>
                        <a:pt x="17681" y="2398"/>
                      </a:lnTo>
                      <a:cubicBezTo>
                        <a:pt x="17672" y="2355"/>
                        <a:pt x="17641" y="2341"/>
                        <a:pt x="17600" y="2341"/>
                      </a:cubicBezTo>
                      <a:cubicBezTo>
                        <a:pt x="17518" y="2341"/>
                        <a:pt x="17394" y="2398"/>
                        <a:pt x="17316" y="2398"/>
                      </a:cubicBezTo>
                      <a:cubicBezTo>
                        <a:pt x="17448" y="2365"/>
                        <a:pt x="17548" y="2332"/>
                        <a:pt x="17681" y="2332"/>
                      </a:cubicBezTo>
                      <a:close/>
                      <a:moveTo>
                        <a:pt x="16451" y="2897"/>
                      </a:moveTo>
                      <a:cubicBezTo>
                        <a:pt x="16388" y="2928"/>
                        <a:pt x="16317" y="2960"/>
                        <a:pt x="16246" y="2988"/>
                      </a:cubicBezTo>
                      <a:lnTo>
                        <a:pt x="16246" y="2988"/>
                      </a:lnTo>
                      <a:cubicBezTo>
                        <a:pt x="16310" y="2954"/>
                        <a:pt x="16378" y="2924"/>
                        <a:pt x="16451" y="2897"/>
                      </a:cubicBezTo>
                      <a:close/>
                      <a:moveTo>
                        <a:pt x="14258" y="2864"/>
                      </a:moveTo>
                      <a:cubicBezTo>
                        <a:pt x="14059" y="2997"/>
                        <a:pt x="13826" y="3096"/>
                        <a:pt x="13593" y="3163"/>
                      </a:cubicBezTo>
                      <a:cubicBezTo>
                        <a:pt x="13826" y="3096"/>
                        <a:pt x="14025" y="2997"/>
                        <a:pt x="14225" y="2864"/>
                      </a:cubicBezTo>
                      <a:close/>
                      <a:moveTo>
                        <a:pt x="13228" y="3163"/>
                      </a:moveTo>
                      <a:cubicBezTo>
                        <a:pt x="13245" y="3163"/>
                        <a:pt x="13235" y="3181"/>
                        <a:pt x="13217" y="3198"/>
                      </a:cubicBezTo>
                      <a:lnTo>
                        <a:pt x="13217" y="3198"/>
                      </a:lnTo>
                      <a:cubicBezTo>
                        <a:pt x="13223" y="3187"/>
                        <a:pt x="13228" y="3175"/>
                        <a:pt x="13228" y="3163"/>
                      </a:cubicBezTo>
                      <a:close/>
                      <a:moveTo>
                        <a:pt x="15989" y="3169"/>
                      </a:moveTo>
                      <a:cubicBezTo>
                        <a:pt x="15952" y="3243"/>
                        <a:pt x="15895" y="3312"/>
                        <a:pt x="15820" y="3362"/>
                      </a:cubicBezTo>
                      <a:cubicBezTo>
                        <a:pt x="15873" y="3288"/>
                        <a:pt x="15929" y="3225"/>
                        <a:pt x="15989" y="3169"/>
                      </a:cubicBezTo>
                      <a:close/>
                      <a:moveTo>
                        <a:pt x="13361" y="3229"/>
                      </a:moveTo>
                      <a:cubicBezTo>
                        <a:pt x="13306" y="3392"/>
                        <a:pt x="13142" y="3532"/>
                        <a:pt x="13137" y="3668"/>
                      </a:cubicBezTo>
                      <a:lnTo>
                        <a:pt x="13137" y="3668"/>
                      </a:lnTo>
                      <a:cubicBezTo>
                        <a:pt x="13131" y="3509"/>
                        <a:pt x="13305" y="3369"/>
                        <a:pt x="13361" y="3229"/>
                      </a:cubicBezTo>
                      <a:close/>
                      <a:moveTo>
                        <a:pt x="12935" y="3618"/>
                      </a:moveTo>
                      <a:cubicBezTo>
                        <a:pt x="12942" y="3641"/>
                        <a:pt x="12959" y="3661"/>
                        <a:pt x="12995" y="3661"/>
                      </a:cubicBezTo>
                      <a:cubicBezTo>
                        <a:pt x="12954" y="3661"/>
                        <a:pt x="12926" y="3674"/>
                        <a:pt x="12902" y="3692"/>
                      </a:cubicBezTo>
                      <a:lnTo>
                        <a:pt x="12902" y="3692"/>
                      </a:lnTo>
                      <a:cubicBezTo>
                        <a:pt x="12919" y="3670"/>
                        <a:pt x="12930" y="3645"/>
                        <a:pt x="12935" y="3618"/>
                      </a:cubicBezTo>
                      <a:close/>
                      <a:moveTo>
                        <a:pt x="12729" y="4060"/>
                      </a:moveTo>
                      <a:lnTo>
                        <a:pt x="12729" y="4060"/>
                      </a:lnTo>
                      <a:cubicBezTo>
                        <a:pt x="12678" y="4265"/>
                        <a:pt x="12666" y="4491"/>
                        <a:pt x="12495" y="4491"/>
                      </a:cubicBezTo>
                      <a:cubicBezTo>
                        <a:pt x="12492" y="4491"/>
                        <a:pt x="12489" y="4490"/>
                        <a:pt x="12486" y="4490"/>
                      </a:cubicBezTo>
                      <a:lnTo>
                        <a:pt x="12486" y="4490"/>
                      </a:lnTo>
                      <a:cubicBezTo>
                        <a:pt x="12635" y="4483"/>
                        <a:pt x="12654" y="4262"/>
                        <a:pt x="12729" y="4060"/>
                      </a:cubicBezTo>
                      <a:close/>
                      <a:moveTo>
                        <a:pt x="12929" y="5921"/>
                      </a:moveTo>
                      <a:cubicBezTo>
                        <a:pt x="12895" y="5954"/>
                        <a:pt x="12895" y="5954"/>
                        <a:pt x="12862" y="5954"/>
                      </a:cubicBezTo>
                      <a:lnTo>
                        <a:pt x="12862" y="5943"/>
                      </a:lnTo>
                      <a:lnTo>
                        <a:pt x="12862" y="5943"/>
                      </a:lnTo>
                      <a:cubicBezTo>
                        <a:pt x="12878" y="5930"/>
                        <a:pt x="12899" y="5921"/>
                        <a:pt x="12929" y="5921"/>
                      </a:cubicBezTo>
                      <a:close/>
                      <a:moveTo>
                        <a:pt x="10255" y="5750"/>
                      </a:moveTo>
                      <a:lnTo>
                        <a:pt x="10255" y="5750"/>
                      </a:lnTo>
                      <a:cubicBezTo>
                        <a:pt x="10178" y="5834"/>
                        <a:pt x="10100" y="5913"/>
                        <a:pt x="10016" y="5977"/>
                      </a:cubicBezTo>
                      <a:lnTo>
                        <a:pt x="10016" y="5977"/>
                      </a:lnTo>
                      <a:cubicBezTo>
                        <a:pt x="10096" y="5900"/>
                        <a:pt x="10175" y="5825"/>
                        <a:pt x="10255" y="5750"/>
                      </a:cubicBezTo>
                      <a:close/>
                      <a:moveTo>
                        <a:pt x="10678" y="6169"/>
                      </a:moveTo>
                      <a:cubicBezTo>
                        <a:pt x="10628" y="6236"/>
                        <a:pt x="10552" y="6303"/>
                        <a:pt x="10536" y="6353"/>
                      </a:cubicBezTo>
                      <a:lnTo>
                        <a:pt x="10536" y="6320"/>
                      </a:lnTo>
                      <a:cubicBezTo>
                        <a:pt x="10564" y="6277"/>
                        <a:pt x="10629" y="6223"/>
                        <a:pt x="10678" y="6169"/>
                      </a:cubicBezTo>
                      <a:close/>
                      <a:moveTo>
                        <a:pt x="10835" y="5722"/>
                      </a:moveTo>
                      <a:lnTo>
                        <a:pt x="10502" y="5988"/>
                      </a:lnTo>
                      <a:cubicBezTo>
                        <a:pt x="10303" y="6154"/>
                        <a:pt x="10104" y="6320"/>
                        <a:pt x="9937" y="6486"/>
                      </a:cubicBezTo>
                      <a:cubicBezTo>
                        <a:pt x="10203" y="6220"/>
                        <a:pt x="10502" y="5954"/>
                        <a:pt x="10835" y="5722"/>
                      </a:cubicBezTo>
                      <a:close/>
                      <a:moveTo>
                        <a:pt x="12031" y="6486"/>
                      </a:moveTo>
                      <a:lnTo>
                        <a:pt x="12031" y="6486"/>
                      </a:lnTo>
                      <a:cubicBezTo>
                        <a:pt x="12116" y="6528"/>
                        <a:pt x="12186" y="6584"/>
                        <a:pt x="12176" y="6644"/>
                      </a:cubicBezTo>
                      <a:lnTo>
                        <a:pt x="12176" y="6644"/>
                      </a:lnTo>
                      <a:cubicBezTo>
                        <a:pt x="12171" y="6584"/>
                        <a:pt x="12094" y="6528"/>
                        <a:pt x="12031" y="6486"/>
                      </a:cubicBezTo>
                      <a:close/>
                      <a:moveTo>
                        <a:pt x="15545" y="2699"/>
                      </a:moveTo>
                      <a:cubicBezTo>
                        <a:pt x="15780" y="2699"/>
                        <a:pt x="15410" y="3372"/>
                        <a:pt x="14291" y="3994"/>
                      </a:cubicBezTo>
                      <a:lnTo>
                        <a:pt x="14291" y="4027"/>
                      </a:lnTo>
                      <a:cubicBezTo>
                        <a:pt x="14456" y="3953"/>
                        <a:pt x="14578" y="3921"/>
                        <a:pt x="14661" y="3921"/>
                      </a:cubicBezTo>
                      <a:cubicBezTo>
                        <a:pt x="14913" y="3921"/>
                        <a:pt x="14807" y="4209"/>
                        <a:pt x="14457" y="4459"/>
                      </a:cubicBezTo>
                      <a:cubicBezTo>
                        <a:pt x="13826" y="4891"/>
                        <a:pt x="13261" y="5589"/>
                        <a:pt x="12463" y="5722"/>
                      </a:cubicBezTo>
                      <a:cubicBezTo>
                        <a:pt x="12663" y="5556"/>
                        <a:pt x="12895" y="5456"/>
                        <a:pt x="12962" y="5124"/>
                      </a:cubicBezTo>
                      <a:lnTo>
                        <a:pt x="12962" y="5124"/>
                      </a:lnTo>
                      <a:cubicBezTo>
                        <a:pt x="11699" y="5821"/>
                        <a:pt x="10935" y="7317"/>
                        <a:pt x="9805" y="8048"/>
                      </a:cubicBezTo>
                      <a:cubicBezTo>
                        <a:pt x="9306" y="7483"/>
                        <a:pt x="10602" y="6918"/>
                        <a:pt x="10502" y="6785"/>
                      </a:cubicBezTo>
                      <a:cubicBezTo>
                        <a:pt x="10602" y="6785"/>
                        <a:pt x="10602" y="6785"/>
                        <a:pt x="10569" y="6719"/>
                      </a:cubicBezTo>
                      <a:cubicBezTo>
                        <a:pt x="11599" y="6054"/>
                        <a:pt x="13028" y="3694"/>
                        <a:pt x="14491" y="3595"/>
                      </a:cubicBezTo>
                      <a:cubicBezTo>
                        <a:pt x="15041" y="2944"/>
                        <a:pt x="15403" y="2699"/>
                        <a:pt x="15545" y="2699"/>
                      </a:cubicBezTo>
                      <a:close/>
                      <a:moveTo>
                        <a:pt x="9738" y="8480"/>
                      </a:moveTo>
                      <a:lnTo>
                        <a:pt x="9738" y="8480"/>
                      </a:lnTo>
                      <a:cubicBezTo>
                        <a:pt x="9705" y="8580"/>
                        <a:pt x="9638" y="8646"/>
                        <a:pt x="9572" y="8646"/>
                      </a:cubicBezTo>
                      <a:cubicBezTo>
                        <a:pt x="9638" y="8613"/>
                        <a:pt x="9705" y="8547"/>
                        <a:pt x="9738" y="8480"/>
                      </a:cubicBezTo>
                      <a:close/>
                      <a:moveTo>
                        <a:pt x="8475" y="8613"/>
                      </a:moveTo>
                      <a:lnTo>
                        <a:pt x="8475" y="8646"/>
                      </a:lnTo>
                      <a:cubicBezTo>
                        <a:pt x="8442" y="8679"/>
                        <a:pt x="8409" y="8712"/>
                        <a:pt x="8376" y="8778"/>
                      </a:cubicBezTo>
                      <a:lnTo>
                        <a:pt x="8376" y="8778"/>
                      </a:lnTo>
                      <a:cubicBezTo>
                        <a:pt x="8409" y="8712"/>
                        <a:pt x="8442" y="8679"/>
                        <a:pt x="8475" y="8613"/>
                      </a:cubicBezTo>
                      <a:close/>
                      <a:moveTo>
                        <a:pt x="7977" y="9012"/>
                      </a:moveTo>
                      <a:lnTo>
                        <a:pt x="7977" y="9012"/>
                      </a:lnTo>
                      <a:cubicBezTo>
                        <a:pt x="8010" y="9045"/>
                        <a:pt x="8043" y="9078"/>
                        <a:pt x="8076" y="9145"/>
                      </a:cubicBezTo>
                      <a:cubicBezTo>
                        <a:pt x="8043" y="9112"/>
                        <a:pt x="8010" y="9045"/>
                        <a:pt x="7977" y="9012"/>
                      </a:cubicBezTo>
                      <a:close/>
                      <a:moveTo>
                        <a:pt x="17050" y="9145"/>
                      </a:moveTo>
                      <a:lnTo>
                        <a:pt x="17050" y="9145"/>
                      </a:lnTo>
                      <a:cubicBezTo>
                        <a:pt x="17263" y="9385"/>
                        <a:pt x="17219" y="9497"/>
                        <a:pt x="17021" y="9497"/>
                      </a:cubicBezTo>
                      <a:cubicBezTo>
                        <a:pt x="16973" y="9497"/>
                        <a:pt x="16915" y="9490"/>
                        <a:pt x="16850" y="9477"/>
                      </a:cubicBezTo>
                      <a:lnTo>
                        <a:pt x="16850" y="9477"/>
                      </a:lnTo>
                      <a:cubicBezTo>
                        <a:pt x="16875" y="9482"/>
                        <a:pt x="16899" y="9485"/>
                        <a:pt x="16921" y="9485"/>
                      </a:cubicBezTo>
                      <a:cubicBezTo>
                        <a:pt x="17043" y="9485"/>
                        <a:pt x="17106" y="9399"/>
                        <a:pt x="17050" y="9145"/>
                      </a:cubicBezTo>
                      <a:close/>
                      <a:moveTo>
                        <a:pt x="31871" y="9472"/>
                      </a:moveTo>
                      <a:cubicBezTo>
                        <a:pt x="31894" y="9472"/>
                        <a:pt x="31916" y="9473"/>
                        <a:pt x="31939" y="9477"/>
                      </a:cubicBezTo>
                      <a:cubicBezTo>
                        <a:pt x="31872" y="9477"/>
                        <a:pt x="31773" y="9477"/>
                        <a:pt x="31673" y="9510"/>
                      </a:cubicBezTo>
                      <a:lnTo>
                        <a:pt x="31673" y="9544"/>
                      </a:lnTo>
                      <a:lnTo>
                        <a:pt x="31468" y="9544"/>
                      </a:lnTo>
                      <a:cubicBezTo>
                        <a:pt x="31610" y="9526"/>
                        <a:pt x="31741" y="9472"/>
                        <a:pt x="31871" y="9472"/>
                      </a:cubicBezTo>
                      <a:close/>
                      <a:moveTo>
                        <a:pt x="33368" y="9643"/>
                      </a:moveTo>
                      <a:cubicBezTo>
                        <a:pt x="33600" y="9743"/>
                        <a:pt x="33634" y="9943"/>
                        <a:pt x="33767" y="10109"/>
                      </a:cubicBezTo>
                      <a:cubicBezTo>
                        <a:pt x="33700" y="10109"/>
                        <a:pt x="33567" y="10242"/>
                        <a:pt x="33501" y="10242"/>
                      </a:cubicBezTo>
                      <a:cubicBezTo>
                        <a:pt x="33733" y="10109"/>
                        <a:pt x="33600" y="9743"/>
                        <a:pt x="33368" y="9643"/>
                      </a:cubicBezTo>
                      <a:close/>
                      <a:moveTo>
                        <a:pt x="8774" y="10242"/>
                      </a:moveTo>
                      <a:lnTo>
                        <a:pt x="8243" y="11106"/>
                      </a:lnTo>
                      <a:lnTo>
                        <a:pt x="8143" y="11172"/>
                      </a:lnTo>
                      <a:cubicBezTo>
                        <a:pt x="8409" y="10873"/>
                        <a:pt x="8575" y="10541"/>
                        <a:pt x="8774" y="10242"/>
                      </a:cubicBezTo>
                      <a:close/>
                      <a:moveTo>
                        <a:pt x="6710" y="12557"/>
                      </a:moveTo>
                      <a:cubicBezTo>
                        <a:pt x="6674" y="12580"/>
                        <a:pt x="6641" y="12607"/>
                        <a:pt x="6614" y="12635"/>
                      </a:cubicBezTo>
                      <a:lnTo>
                        <a:pt x="6581" y="12668"/>
                      </a:lnTo>
                      <a:cubicBezTo>
                        <a:pt x="6615" y="12616"/>
                        <a:pt x="6658" y="12583"/>
                        <a:pt x="6710" y="12557"/>
                      </a:cubicBezTo>
                      <a:close/>
                      <a:moveTo>
                        <a:pt x="5850" y="12767"/>
                      </a:moveTo>
                      <a:cubicBezTo>
                        <a:pt x="5850" y="12799"/>
                        <a:pt x="5850" y="12801"/>
                        <a:pt x="5850" y="12828"/>
                      </a:cubicBezTo>
                      <a:lnTo>
                        <a:pt x="5850" y="12828"/>
                      </a:lnTo>
                      <a:cubicBezTo>
                        <a:pt x="5844" y="12812"/>
                        <a:pt x="5843" y="12792"/>
                        <a:pt x="5850" y="12767"/>
                      </a:cubicBezTo>
                      <a:close/>
                      <a:moveTo>
                        <a:pt x="6016" y="12867"/>
                      </a:moveTo>
                      <a:cubicBezTo>
                        <a:pt x="6005" y="12878"/>
                        <a:pt x="5979" y="12886"/>
                        <a:pt x="5951" y="12886"/>
                      </a:cubicBezTo>
                      <a:cubicBezTo>
                        <a:pt x="5926" y="12886"/>
                        <a:pt x="5900" y="12880"/>
                        <a:pt x="5880" y="12867"/>
                      </a:cubicBezTo>
                      <a:close/>
                      <a:moveTo>
                        <a:pt x="37854" y="16124"/>
                      </a:moveTo>
                      <a:cubicBezTo>
                        <a:pt x="37795" y="16183"/>
                        <a:pt x="37842" y="16296"/>
                        <a:pt x="37923" y="16296"/>
                      </a:cubicBezTo>
                      <a:lnTo>
                        <a:pt x="37923" y="16296"/>
                      </a:lnTo>
                      <a:cubicBezTo>
                        <a:pt x="37923" y="16296"/>
                        <a:pt x="37923" y="16296"/>
                        <a:pt x="37923" y="16296"/>
                      </a:cubicBezTo>
                      <a:cubicBezTo>
                        <a:pt x="37841" y="16296"/>
                        <a:pt x="37792" y="16183"/>
                        <a:pt x="37821" y="16124"/>
                      </a:cubicBezTo>
                      <a:close/>
                      <a:moveTo>
                        <a:pt x="30011" y="20877"/>
                      </a:moveTo>
                      <a:cubicBezTo>
                        <a:pt x="30011" y="20933"/>
                        <a:pt x="29947" y="20989"/>
                        <a:pt x="29880" y="21004"/>
                      </a:cubicBezTo>
                      <a:lnTo>
                        <a:pt x="29880" y="21004"/>
                      </a:lnTo>
                      <a:cubicBezTo>
                        <a:pt x="29934" y="20986"/>
                        <a:pt x="29984" y="20931"/>
                        <a:pt x="30011" y="20877"/>
                      </a:cubicBezTo>
                      <a:close/>
                      <a:moveTo>
                        <a:pt x="32105" y="23203"/>
                      </a:moveTo>
                      <a:lnTo>
                        <a:pt x="32072" y="23236"/>
                      </a:lnTo>
                      <a:lnTo>
                        <a:pt x="32038" y="23236"/>
                      </a:lnTo>
                      <a:cubicBezTo>
                        <a:pt x="32038" y="23236"/>
                        <a:pt x="32072" y="23203"/>
                        <a:pt x="32105" y="23203"/>
                      </a:cubicBezTo>
                      <a:close/>
                      <a:moveTo>
                        <a:pt x="32251" y="23187"/>
                      </a:moveTo>
                      <a:cubicBezTo>
                        <a:pt x="32366" y="23215"/>
                        <a:pt x="32476" y="23275"/>
                        <a:pt x="32570" y="23369"/>
                      </a:cubicBezTo>
                      <a:cubicBezTo>
                        <a:pt x="32537" y="23336"/>
                        <a:pt x="32537" y="23303"/>
                        <a:pt x="32537" y="23270"/>
                      </a:cubicBezTo>
                      <a:lnTo>
                        <a:pt x="32537" y="23270"/>
                      </a:lnTo>
                      <a:cubicBezTo>
                        <a:pt x="32537" y="23402"/>
                        <a:pt x="32736" y="23369"/>
                        <a:pt x="32803" y="23402"/>
                      </a:cubicBezTo>
                      <a:cubicBezTo>
                        <a:pt x="32736" y="23402"/>
                        <a:pt x="32637" y="23369"/>
                        <a:pt x="32570" y="23369"/>
                      </a:cubicBezTo>
                      <a:cubicBezTo>
                        <a:pt x="32455" y="23323"/>
                        <a:pt x="32356" y="23230"/>
                        <a:pt x="32251" y="23187"/>
                      </a:cubicBezTo>
                      <a:close/>
                      <a:moveTo>
                        <a:pt x="45698" y="24898"/>
                      </a:moveTo>
                      <a:cubicBezTo>
                        <a:pt x="45565" y="25097"/>
                        <a:pt x="45465" y="25264"/>
                        <a:pt x="45399" y="25496"/>
                      </a:cubicBezTo>
                      <a:cubicBezTo>
                        <a:pt x="45438" y="25279"/>
                        <a:pt x="45560" y="25109"/>
                        <a:pt x="45666" y="24930"/>
                      </a:cubicBezTo>
                      <a:lnTo>
                        <a:pt x="45666" y="24930"/>
                      </a:lnTo>
                      <a:lnTo>
                        <a:pt x="45698" y="24898"/>
                      </a:lnTo>
                      <a:close/>
                      <a:moveTo>
                        <a:pt x="45232" y="25862"/>
                      </a:moveTo>
                      <a:cubicBezTo>
                        <a:pt x="45166" y="26028"/>
                        <a:pt x="45199" y="26227"/>
                        <a:pt x="45299" y="26394"/>
                      </a:cubicBezTo>
                      <a:cubicBezTo>
                        <a:pt x="45133" y="26261"/>
                        <a:pt x="45199" y="26061"/>
                        <a:pt x="45199" y="25862"/>
                      </a:cubicBezTo>
                      <a:close/>
                      <a:moveTo>
                        <a:pt x="41577" y="26925"/>
                      </a:moveTo>
                      <a:cubicBezTo>
                        <a:pt x="41530" y="26937"/>
                        <a:pt x="41520" y="26969"/>
                        <a:pt x="41519" y="27009"/>
                      </a:cubicBezTo>
                      <a:lnTo>
                        <a:pt x="41519" y="27009"/>
                      </a:lnTo>
                      <a:cubicBezTo>
                        <a:pt x="41501" y="26964"/>
                        <a:pt x="41494" y="26925"/>
                        <a:pt x="41577" y="26925"/>
                      </a:cubicBezTo>
                      <a:close/>
                      <a:moveTo>
                        <a:pt x="26621" y="26992"/>
                      </a:moveTo>
                      <a:cubicBezTo>
                        <a:pt x="26821" y="27025"/>
                        <a:pt x="27020" y="27058"/>
                        <a:pt x="27219" y="27158"/>
                      </a:cubicBezTo>
                      <a:cubicBezTo>
                        <a:pt x="27020" y="27091"/>
                        <a:pt x="26821" y="27025"/>
                        <a:pt x="26588" y="26992"/>
                      </a:cubicBezTo>
                      <a:close/>
                      <a:moveTo>
                        <a:pt x="41513" y="27122"/>
                      </a:moveTo>
                      <a:cubicBezTo>
                        <a:pt x="41504" y="27163"/>
                        <a:pt x="41479" y="27202"/>
                        <a:pt x="41411" y="27224"/>
                      </a:cubicBezTo>
                      <a:cubicBezTo>
                        <a:pt x="41435" y="27199"/>
                        <a:pt x="41479" y="27156"/>
                        <a:pt x="41513" y="27122"/>
                      </a:cubicBezTo>
                      <a:close/>
                      <a:moveTo>
                        <a:pt x="4011" y="28205"/>
                      </a:moveTo>
                      <a:cubicBezTo>
                        <a:pt x="4004" y="28220"/>
                        <a:pt x="3992" y="28232"/>
                        <a:pt x="3978" y="28241"/>
                      </a:cubicBezTo>
                      <a:lnTo>
                        <a:pt x="3978" y="28241"/>
                      </a:lnTo>
                      <a:cubicBezTo>
                        <a:pt x="3990" y="28230"/>
                        <a:pt x="4001" y="28218"/>
                        <a:pt x="4011" y="28205"/>
                      </a:cubicBezTo>
                      <a:close/>
                      <a:moveTo>
                        <a:pt x="42740" y="28255"/>
                      </a:moveTo>
                      <a:cubicBezTo>
                        <a:pt x="42673" y="28321"/>
                        <a:pt x="42740" y="28421"/>
                        <a:pt x="42806" y="28421"/>
                      </a:cubicBezTo>
                      <a:cubicBezTo>
                        <a:pt x="42740" y="28421"/>
                        <a:pt x="42707" y="28388"/>
                        <a:pt x="42707" y="28321"/>
                      </a:cubicBezTo>
                      <a:cubicBezTo>
                        <a:pt x="42707" y="28288"/>
                        <a:pt x="42707" y="28255"/>
                        <a:pt x="42740" y="28255"/>
                      </a:cubicBezTo>
                      <a:close/>
                      <a:moveTo>
                        <a:pt x="29380" y="29584"/>
                      </a:moveTo>
                      <a:cubicBezTo>
                        <a:pt x="29446" y="29584"/>
                        <a:pt x="29513" y="29617"/>
                        <a:pt x="29546" y="29684"/>
                      </a:cubicBezTo>
                      <a:lnTo>
                        <a:pt x="29546" y="29717"/>
                      </a:lnTo>
                      <a:cubicBezTo>
                        <a:pt x="29546" y="29717"/>
                        <a:pt x="29546" y="29750"/>
                        <a:pt x="29513" y="29750"/>
                      </a:cubicBezTo>
                      <a:cubicBezTo>
                        <a:pt x="29579" y="29651"/>
                        <a:pt x="29446" y="29617"/>
                        <a:pt x="29380" y="29584"/>
                      </a:cubicBezTo>
                      <a:close/>
                      <a:moveTo>
                        <a:pt x="27485" y="29684"/>
                      </a:moveTo>
                      <a:cubicBezTo>
                        <a:pt x="27419" y="29783"/>
                        <a:pt x="27319" y="29817"/>
                        <a:pt x="27219" y="29850"/>
                      </a:cubicBezTo>
                      <a:cubicBezTo>
                        <a:pt x="27319" y="29817"/>
                        <a:pt x="27419" y="29750"/>
                        <a:pt x="27452" y="29684"/>
                      </a:cubicBezTo>
                      <a:close/>
                      <a:moveTo>
                        <a:pt x="28349" y="31877"/>
                      </a:moveTo>
                      <a:cubicBezTo>
                        <a:pt x="28349" y="31977"/>
                        <a:pt x="28416" y="32110"/>
                        <a:pt x="28482" y="32210"/>
                      </a:cubicBezTo>
                      <a:cubicBezTo>
                        <a:pt x="28383" y="32077"/>
                        <a:pt x="28316" y="31977"/>
                        <a:pt x="28349" y="31877"/>
                      </a:cubicBezTo>
                      <a:close/>
                      <a:moveTo>
                        <a:pt x="9107" y="33207"/>
                      </a:moveTo>
                      <a:cubicBezTo>
                        <a:pt x="9107" y="33207"/>
                        <a:pt x="9107" y="33207"/>
                        <a:pt x="9073" y="33240"/>
                      </a:cubicBezTo>
                      <a:cubicBezTo>
                        <a:pt x="9040" y="33240"/>
                        <a:pt x="9073" y="33207"/>
                        <a:pt x="9107" y="33207"/>
                      </a:cubicBezTo>
                      <a:close/>
                      <a:moveTo>
                        <a:pt x="40846" y="33971"/>
                      </a:moveTo>
                      <a:cubicBezTo>
                        <a:pt x="40818" y="33999"/>
                        <a:pt x="40766" y="34051"/>
                        <a:pt x="40710" y="34086"/>
                      </a:cubicBezTo>
                      <a:lnTo>
                        <a:pt x="40710" y="34086"/>
                      </a:lnTo>
                      <a:cubicBezTo>
                        <a:pt x="40744" y="34039"/>
                        <a:pt x="40795" y="34005"/>
                        <a:pt x="40846" y="33971"/>
                      </a:cubicBezTo>
                      <a:close/>
                      <a:moveTo>
                        <a:pt x="40679" y="34153"/>
                      </a:moveTo>
                      <a:lnTo>
                        <a:pt x="40679" y="34270"/>
                      </a:lnTo>
                      <a:cubicBezTo>
                        <a:pt x="40670" y="34224"/>
                        <a:pt x="40671" y="34186"/>
                        <a:pt x="40679" y="34153"/>
                      </a:cubicBezTo>
                      <a:close/>
                      <a:moveTo>
                        <a:pt x="31210" y="34325"/>
                      </a:moveTo>
                      <a:cubicBezTo>
                        <a:pt x="31283" y="34325"/>
                        <a:pt x="31325" y="34473"/>
                        <a:pt x="31286" y="34473"/>
                      </a:cubicBezTo>
                      <a:cubicBezTo>
                        <a:pt x="31284" y="34473"/>
                        <a:pt x="31283" y="34473"/>
                        <a:pt x="31281" y="34472"/>
                      </a:cubicBezTo>
                      <a:lnTo>
                        <a:pt x="31281" y="34472"/>
                      </a:lnTo>
                      <a:cubicBezTo>
                        <a:pt x="31293" y="34423"/>
                        <a:pt x="31249" y="34330"/>
                        <a:pt x="31204" y="34325"/>
                      </a:cubicBezTo>
                      <a:lnTo>
                        <a:pt x="31204" y="34325"/>
                      </a:lnTo>
                      <a:cubicBezTo>
                        <a:pt x="31206" y="34325"/>
                        <a:pt x="31208" y="34325"/>
                        <a:pt x="31210" y="34325"/>
                      </a:cubicBezTo>
                      <a:close/>
                      <a:moveTo>
                        <a:pt x="20639" y="34270"/>
                      </a:moveTo>
                      <a:lnTo>
                        <a:pt x="20639" y="34270"/>
                      </a:lnTo>
                      <a:cubicBezTo>
                        <a:pt x="20805" y="34270"/>
                        <a:pt x="20672" y="34436"/>
                        <a:pt x="20672" y="34536"/>
                      </a:cubicBezTo>
                      <a:lnTo>
                        <a:pt x="20639" y="34536"/>
                      </a:lnTo>
                      <a:cubicBezTo>
                        <a:pt x="20639" y="34436"/>
                        <a:pt x="20805" y="34270"/>
                        <a:pt x="20639" y="34270"/>
                      </a:cubicBezTo>
                      <a:close/>
                      <a:moveTo>
                        <a:pt x="13666" y="36498"/>
                      </a:moveTo>
                      <a:cubicBezTo>
                        <a:pt x="13667" y="36564"/>
                        <a:pt x="13584" y="36568"/>
                        <a:pt x="13527" y="36597"/>
                      </a:cubicBezTo>
                      <a:cubicBezTo>
                        <a:pt x="13584" y="36539"/>
                        <a:pt x="13666" y="36556"/>
                        <a:pt x="13666" y="36498"/>
                      </a:cubicBezTo>
                      <a:close/>
                      <a:moveTo>
                        <a:pt x="13497" y="36749"/>
                      </a:moveTo>
                      <a:cubicBezTo>
                        <a:pt x="13515" y="36763"/>
                        <a:pt x="13527" y="36788"/>
                        <a:pt x="13527" y="36829"/>
                      </a:cubicBezTo>
                      <a:cubicBezTo>
                        <a:pt x="13527" y="36803"/>
                        <a:pt x="13505" y="36776"/>
                        <a:pt x="13497" y="36749"/>
                      </a:cubicBezTo>
                      <a:close/>
                      <a:moveTo>
                        <a:pt x="15089" y="36862"/>
                      </a:moveTo>
                      <a:cubicBezTo>
                        <a:pt x="15113" y="36899"/>
                        <a:pt x="15131" y="36941"/>
                        <a:pt x="15145" y="36984"/>
                      </a:cubicBezTo>
                      <a:lnTo>
                        <a:pt x="15145" y="36984"/>
                      </a:lnTo>
                      <a:cubicBezTo>
                        <a:pt x="15128" y="36944"/>
                        <a:pt x="15109" y="36903"/>
                        <a:pt x="15089" y="36862"/>
                      </a:cubicBezTo>
                      <a:close/>
                      <a:moveTo>
                        <a:pt x="15247" y="37353"/>
                      </a:moveTo>
                      <a:cubicBezTo>
                        <a:pt x="15260" y="37380"/>
                        <a:pt x="15276" y="37406"/>
                        <a:pt x="15296" y="37428"/>
                      </a:cubicBezTo>
                      <a:lnTo>
                        <a:pt x="15296" y="37428"/>
                      </a:lnTo>
                      <a:cubicBezTo>
                        <a:pt x="15293" y="37428"/>
                        <a:pt x="15291" y="37427"/>
                        <a:pt x="15288" y="37427"/>
                      </a:cubicBezTo>
                      <a:cubicBezTo>
                        <a:pt x="15288" y="37461"/>
                        <a:pt x="15255" y="37461"/>
                        <a:pt x="15255" y="37494"/>
                      </a:cubicBezTo>
                      <a:cubicBezTo>
                        <a:pt x="15255" y="37446"/>
                        <a:pt x="15252" y="37399"/>
                        <a:pt x="15247" y="37353"/>
                      </a:cubicBezTo>
                      <a:close/>
                      <a:moveTo>
                        <a:pt x="37024" y="37461"/>
                      </a:moveTo>
                      <a:lnTo>
                        <a:pt x="37024" y="37461"/>
                      </a:lnTo>
                      <a:cubicBezTo>
                        <a:pt x="36922" y="37537"/>
                        <a:pt x="36820" y="37613"/>
                        <a:pt x="36704" y="37659"/>
                      </a:cubicBezTo>
                      <a:lnTo>
                        <a:pt x="36704" y="37659"/>
                      </a:lnTo>
                      <a:cubicBezTo>
                        <a:pt x="36806" y="37589"/>
                        <a:pt x="36913" y="37522"/>
                        <a:pt x="37024" y="37461"/>
                      </a:cubicBezTo>
                      <a:close/>
                      <a:moveTo>
                        <a:pt x="36508" y="37806"/>
                      </a:moveTo>
                      <a:lnTo>
                        <a:pt x="36508" y="37806"/>
                      </a:lnTo>
                      <a:cubicBezTo>
                        <a:pt x="36390" y="37959"/>
                        <a:pt x="36308" y="38032"/>
                        <a:pt x="36226" y="38059"/>
                      </a:cubicBezTo>
                      <a:cubicBezTo>
                        <a:pt x="36315" y="37970"/>
                        <a:pt x="36409" y="37885"/>
                        <a:pt x="36508" y="37806"/>
                      </a:cubicBezTo>
                      <a:close/>
                      <a:moveTo>
                        <a:pt x="22207" y="38185"/>
                      </a:moveTo>
                      <a:cubicBezTo>
                        <a:pt x="22229" y="38185"/>
                        <a:pt x="22250" y="38188"/>
                        <a:pt x="22269" y="38192"/>
                      </a:cubicBezTo>
                      <a:lnTo>
                        <a:pt x="22135" y="38192"/>
                      </a:lnTo>
                      <a:cubicBezTo>
                        <a:pt x="22161" y="38187"/>
                        <a:pt x="22185" y="38185"/>
                        <a:pt x="22207" y="38185"/>
                      </a:cubicBezTo>
                      <a:close/>
                      <a:moveTo>
                        <a:pt x="18809" y="38329"/>
                      </a:moveTo>
                      <a:cubicBezTo>
                        <a:pt x="18812" y="38329"/>
                        <a:pt x="18814" y="38329"/>
                        <a:pt x="18817" y="38329"/>
                      </a:cubicBezTo>
                      <a:lnTo>
                        <a:pt x="18817" y="38329"/>
                      </a:lnTo>
                      <a:lnTo>
                        <a:pt x="18612" y="38391"/>
                      </a:lnTo>
                      <a:cubicBezTo>
                        <a:pt x="18699" y="38348"/>
                        <a:pt x="18760" y="38329"/>
                        <a:pt x="18809" y="38329"/>
                      </a:cubicBezTo>
                      <a:close/>
                      <a:moveTo>
                        <a:pt x="22430" y="38301"/>
                      </a:moveTo>
                      <a:cubicBezTo>
                        <a:pt x="22453" y="38328"/>
                        <a:pt x="22476" y="38358"/>
                        <a:pt x="22500" y="38391"/>
                      </a:cubicBezTo>
                      <a:cubicBezTo>
                        <a:pt x="22470" y="38361"/>
                        <a:pt x="22447" y="38331"/>
                        <a:pt x="22430" y="38301"/>
                      </a:cubicBezTo>
                      <a:close/>
                      <a:moveTo>
                        <a:pt x="18969" y="38429"/>
                      </a:moveTo>
                      <a:cubicBezTo>
                        <a:pt x="19012" y="38483"/>
                        <a:pt x="19061" y="38553"/>
                        <a:pt x="19143" y="38624"/>
                      </a:cubicBezTo>
                      <a:cubicBezTo>
                        <a:pt x="19057" y="38581"/>
                        <a:pt x="18999" y="38510"/>
                        <a:pt x="18969" y="38429"/>
                      </a:cubicBezTo>
                      <a:close/>
                      <a:moveTo>
                        <a:pt x="23535" y="39076"/>
                      </a:moveTo>
                      <a:lnTo>
                        <a:pt x="23497" y="39089"/>
                      </a:lnTo>
                      <a:cubicBezTo>
                        <a:pt x="23511" y="39082"/>
                        <a:pt x="23524" y="39078"/>
                        <a:pt x="23535" y="39076"/>
                      </a:cubicBezTo>
                      <a:close/>
                      <a:moveTo>
                        <a:pt x="28648" y="39056"/>
                      </a:moveTo>
                      <a:cubicBezTo>
                        <a:pt x="28678" y="39056"/>
                        <a:pt x="28708" y="39083"/>
                        <a:pt x="28738" y="39137"/>
                      </a:cubicBezTo>
                      <a:lnTo>
                        <a:pt x="28738" y="39137"/>
                      </a:lnTo>
                      <a:cubicBezTo>
                        <a:pt x="28697" y="39116"/>
                        <a:pt x="28664" y="39088"/>
                        <a:pt x="28648" y="39056"/>
                      </a:cubicBezTo>
                      <a:close/>
                      <a:moveTo>
                        <a:pt x="29045" y="39125"/>
                      </a:moveTo>
                      <a:lnTo>
                        <a:pt x="29045" y="39125"/>
                      </a:lnTo>
                      <a:cubicBezTo>
                        <a:pt x="29012" y="39161"/>
                        <a:pt x="28960" y="39177"/>
                        <a:pt x="28903" y="39177"/>
                      </a:cubicBezTo>
                      <a:cubicBezTo>
                        <a:pt x="28859" y="39177"/>
                        <a:pt x="28812" y="39167"/>
                        <a:pt x="28771" y="39151"/>
                      </a:cubicBezTo>
                      <a:lnTo>
                        <a:pt x="28771" y="39151"/>
                      </a:lnTo>
                      <a:cubicBezTo>
                        <a:pt x="28787" y="39149"/>
                        <a:pt x="28805" y="39148"/>
                        <a:pt x="28822" y="39148"/>
                      </a:cubicBezTo>
                      <a:cubicBezTo>
                        <a:pt x="28862" y="39148"/>
                        <a:pt x="28903" y="39152"/>
                        <a:pt x="28940" y="39152"/>
                      </a:cubicBezTo>
                      <a:cubicBezTo>
                        <a:pt x="28982" y="39152"/>
                        <a:pt x="29020" y="39147"/>
                        <a:pt x="29045" y="39125"/>
                      </a:cubicBezTo>
                      <a:close/>
                      <a:moveTo>
                        <a:pt x="25998" y="39161"/>
                      </a:moveTo>
                      <a:lnTo>
                        <a:pt x="25998" y="39161"/>
                      </a:lnTo>
                      <a:cubicBezTo>
                        <a:pt x="25896" y="39176"/>
                        <a:pt x="25793" y="39189"/>
                        <a:pt x="25691" y="39189"/>
                      </a:cubicBezTo>
                      <a:cubicBezTo>
                        <a:pt x="25800" y="39180"/>
                        <a:pt x="25902" y="39168"/>
                        <a:pt x="25998" y="39161"/>
                      </a:cubicBezTo>
                      <a:close/>
                      <a:moveTo>
                        <a:pt x="23629" y="39140"/>
                      </a:moveTo>
                      <a:lnTo>
                        <a:pt x="23629" y="39140"/>
                      </a:lnTo>
                      <a:cubicBezTo>
                        <a:pt x="23645" y="39165"/>
                        <a:pt x="23660" y="39194"/>
                        <a:pt x="23678" y="39216"/>
                      </a:cubicBezTo>
                      <a:lnTo>
                        <a:pt x="23678" y="39216"/>
                      </a:lnTo>
                      <a:cubicBezTo>
                        <a:pt x="23659" y="39196"/>
                        <a:pt x="23643" y="39170"/>
                        <a:pt x="23629" y="39140"/>
                      </a:cubicBezTo>
                      <a:close/>
                      <a:moveTo>
                        <a:pt x="29081" y="39255"/>
                      </a:moveTo>
                      <a:cubicBezTo>
                        <a:pt x="28975" y="39255"/>
                        <a:pt x="28875" y="39255"/>
                        <a:pt x="28777" y="39258"/>
                      </a:cubicBezTo>
                      <a:lnTo>
                        <a:pt x="28777" y="39258"/>
                      </a:lnTo>
                      <a:lnTo>
                        <a:pt x="28815" y="39255"/>
                      </a:lnTo>
                      <a:close/>
                      <a:moveTo>
                        <a:pt x="26407" y="39196"/>
                      </a:moveTo>
                      <a:cubicBezTo>
                        <a:pt x="26493" y="39226"/>
                        <a:pt x="26575" y="39276"/>
                        <a:pt x="26654" y="39355"/>
                      </a:cubicBezTo>
                      <a:cubicBezTo>
                        <a:pt x="26541" y="39327"/>
                        <a:pt x="26451" y="39274"/>
                        <a:pt x="26407" y="39196"/>
                      </a:cubicBezTo>
                      <a:close/>
                      <a:moveTo>
                        <a:pt x="24527" y="39521"/>
                      </a:moveTo>
                      <a:cubicBezTo>
                        <a:pt x="24494" y="39721"/>
                        <a:pt x="24428" y="39721"/>
                        <a:pt x="24328" y="39721"/>
                      </a:cubicBezTo>
                      <a:cubicBezTo>
                        <a:pt x="24428" y="39721"/>
                        <a:pt x="24494" y="39687"/>
                        <a:pt x="24527" y="39521"/>
                      </a:cubicBezTo>
                      <a:close/>
                      <a:moveTo>
                        <a:pt x="21669" y="39852"/>
                      </a:moveTo>
                      <a:cubicBezTo>
                        <a:pt x="21685" y="39930"/>
                        <a:pt x="21727" y="39999"/>
                        <a:pt x="21783" y="40043"/>
                      </a:cubicBezTo>
                      <a:lnTo>
                        <a:pt x="21783" y="40043"/>
                      </a:lnTo>
                      <a:lnTo>
                        <a:pt x="21669" y="39986"/>
                      </a:lnTo>
                      <a:lnTo>
                        <a:pt x="21669" y="39852"/>
                      </a:lnTo>
                      <a:close/>
                      <a:moveTo>
                        <a:pt x="19298" y="1"/>
                      </a:moveTo>
                      <a:cubicBezTo>
                        <a:pt x="17308" y="1"/>
                        <a:pt x="14841" y="927"/>
                        <a:pt x="13228" y="1966"/>
                      </a:cubicBezTo>
                      <a:cubicBezTo>
                        <a:pt x="14158" y="1734"/>
                        <a:pt x="14923" y="1202"/>
                        <a:pt x="15787" y="1036"/>
                      </a:cubicBezTo>
                      <a:lnTo>
                        <a:pt x="15787" y="1036"/>
                      </a:lnTo>
                      <a:cubicBezTo>
                        <a:pt x="16451" y="1567"/>
                        <a:pt x="12762" y="2697"/>
                        <a:pt x="12596" y="3229"/>
                      </a:cubicBezTo>
                      <a:cubicBezTo>
                        <a:pt x="11566" y="4392"/>
                        <a:pt x="5850" y="8513"/>
                        <a:pt x="7977" y="8879"/>
                      </a:cubicBezTo>
                      <a:cubicBezTo>
                        <a:pt x="6946" y="10175"/>
                        <a:pt x="6082" y="11604"/>
                        <a:pt x="5451" y="13133"/>
                      </a:cubicBezTo>
                      <a:cubicBezTo>
                        <a:pt x="5204" y="13573"/>
                        <a:pt x="4411" y="13899"/>
                        <a:pt x="4388" y="14468"/>
                      </a:cubicBezTo>
                      <a:lnTo>
                        <a:pt x="4388" y="14468"/>
                      </a:lnTo>
                      <a:cubicBezTo>
                        <a:pt x="4381" y="14424"/>
                        <a:pt x="4379" y="14377"/>
                        <a:pt x="4387" y="14329"/>
                      </a:cubicBezTo>
                      <a:lnTo>
                        <a:pt x="4387" y="14329"/>
                      </a:lnTo>
                      <a:cubicBezTo>
                        <a:pt x="4316" y="14401"/>
                        <a:pt x="4261" y="14611"/>
                        <a:pt x="4199" y="14611"/>
                      </a:cubicBezTo>
                      <a:cubicBezTo>
                        <a:pt x="4175" y="14611"/>
                        <a:pt x="4149" y="14579"/>
                        <a:pt x="4121" y="14496"/>
                      </a:cubicBezTo>
                      <a:cubicBezTo>
                        <a:pt x="3951" y="14347"/>
                        <a:pt x="3828" y="14287"/>
                        <a:pt x="3734" y="14287"/>
                      </a:cubicBezTo>
                      <a:cubicBezTo>
                        <a:pt x="3390" y="14287"/>
                        <a:pt x="3450" y="15096"/>
                        <a:pt x="3058" y="15227"/>
                      </a:cubicBezTo>
                      <a:cubicBezTo>
                        <a:pt x="3031" y="15238"/>
                        <a:pt x="3000" y="15241"/>
                        <a:pt x="2967" y="15241"/>
                      </a:cubicBezTo>
                      <a:cubicBezTo>
                        <a:pt x="2893" y="15241"/>
                        <a:pt x="2808" y="15222"/>
                        <a:pt x="2730" y="15222"/>
                      </a:cubicBezTo>
                      <a:cubicBezTo>
                        <a:pt x="2630" y="15222"/>
                        <a:pt x="2540" y="15253"/>
                        <a:pt x="2493" y="15393"/>
                      </a:cubicBezTo>
                      <a:cubicBezTo>
                        <a:pt x="1795" y="15725"/>
                        <a:pt x="1197" y="17088"/>
                        <a:pt x="1130" y="17753"/>
                      </a:cubicBezTo>
                      <a:cubicBezTo>
                        <a:pt x="1496" y="18384"/>
                        <a:pt x="133" y="19082"/>
                        <a:pt x="831" y="19248"/>
                      </a:cubicBezTo>
                      <a:cubicBezTo>
                        <a:pt x="931" y="19713"/>
                        <a:pt x="864" y="20179"/>
                        <a:pt x="732" y="20611"/>
                      </a:cubicBezTo>
                      <a:cubicBezTo>
                        <a:pt x="1263" y="21143"/>
                        <a:pt x="0" y="20810"/>
                        <a:pt x="1197" y="21973"/>
                      </a:cubicBezTo>
                      <a:cubicBezTo>
                        <a:pt x="1729" y="23934"/>
                        <a:pt x="2194" y="26294"/>
                        <a:pt x="3523" y="28255"/>
                      </a:cubicBezTo>
                      <a:lnTo>
                        <a:pt x="3357" y="28055"/>
                      </a:lnTo>
                      <a:lnTo>
                        <a:pt x="3357" y="28055"/>
                      </a:lnTo>
                      <a:cubicBezTo>
                        <a:pt x="3324" y="28554"/>
                        <a:pt x="3789" y="28753"/>
                        <a:pt x="4055" y="29052"/>
                      </a:cubicBezTo>
                      <a:cubicBezTo>
                        <a:pt x="3922" y="29218"/>
                        <a:pt x="4088" y="29318"/>
                        <a:pt x="4188" y="29318"/>
                      </a:cubicBezTo>
                      <a:cubicBezTo>
                        <a:pt x="4208" y="29325"/>
                        <a:pt x="4223" y="29328"/>
                        <a:pt x="4236" y="29328"/>
                      </a:cubicBezTo>
                      <a:cubicBezTo>
                        <a:pt x="4345" y="29328"/>
                        <a:pt x="4171" y="29086"/>
                        <a:pt x="4321" y="29086"/>
                      </a:cubicBezTo>
                      <a:cubicBezTo>
                        <a:pt x="4753" y="30016"/>
                        <a:pt x="5351" y="30814"/>
                        <a:pt x="6149" y="31445"/>
                      </a:cubicBezTo>
                      <a:cubicBezTo>
                        <a:pt x="6248" y="32110"/>
                        <a:pt x="6847" y="32376"/>
                        <a:pt x="7312" y="32841"/>
                      </a:cubicBezTo>
                      <a:cubicBezTo>
                        <a:pt x="7975" y="33331"/>
                        <a:pt x="8414" y="34598"/>
                        <a:pt x="9278" y="34598"/>
                      </a:cubicBezTo>
                      <a:cubicBezTo>
                        <a:pt x="9410" y="34598"/>
                        <a:pt x="9551" y="34569"/>
                        <a:pt x="9705" y="34503"/>
                      </a:cubicBezTo>
                      <a:cubicBezTo>
                        <a:pt x="9838" y="35001"/>
                        <a:pt x="10403" y="34503"/>
                        <a:pt x="9871" y="35101"/>
                      </a:cubicBezTo>
                      <a:cubicBezTo>
                        <a:pt x="9992" y="35017"/>
                        <a:pt x="10107" y="34988"/>
                        <a:pt x="10220" y="34988"/>
                      </a:cubicBezTo>
                      <a:cubicBezTo>
                        <a:pt x="10480" y="34988"/>
                        <a:pt x="10728" y="35142"/>
                        <a:pt x="10999" y="35142"/>
                      </a:cubicBezTo>
                      <a:cubicBezTo>
                        <a:pt x="11033" y="35142"/>
                        <a:pt x="11066" y="35139"/>
                        <a:pt x="11101" y="35134"/>
                      </a:cubicBezTo>
                      <a:lnTo>
                        <a:pt x="11101" y="35134"/>
                      </a:lnTo>
                      <a:cubicBezTo>
                        <a:pt x="9937" y="35433"/>
                        <a:pt x="12762" y="35965"/>
                        <a:pt x="12762" y="36497"/>
                      </a:cubicBezTo>
                      <a:cubicBezTo>
                        <a:pt x="12829" y="36829"/>
                        <a:pt x="13460" y="36696"/>
                        <a:pt x="13327" y="37029"/>
                      </a:cubicBezTo>
                      <a:cubicBezTo>
                        <a:pt x="13294" y="37128"/>
                        <a:pt x="13494" y="37261"/>
                        <a:pt x="13560" y="37261"/>
                      </a:cubicBezTo>
                      <a:cubicBezTo>
                        <a:pt x="13584" y="37267"/>
                        <a:pt x="13604" y="37270"/>
                        <a:pt x="13620" y="37270"/>
                      </a:cubicBezTo>
                      <a:cubicBezTo>
                        <a:pt x="13761" y="37270"/>
                        <a:pt x="13598" y="37053"/>
                        <a:pt x="13783" y="37053"/>
                      </a:cubicBezTo>
                      <a:cubicBezTo>
                        <a:pt x="13803" y="37053"/>
                        <a:pt x="13829" y="37056"/>
                        <a:pt x="13859" y="37062"/>
                      </a:cubicBezTo>
                      <a:cubicBezTo>
                        <a:pt x="13859" y="37229"/>
                        <a:pt x="13906" y="37303"/>
                        <a:pt x="14019" y="37303"/>
                      </a:cubicBezTo>
                      <a:cubicBezTo>
                        <a:pt x="14040" y="37303"/>
                        <a:pt x="14065" y="37300"/>
                        <a:pt x="14092" y="37294"/>
                      </a:cubicBezTo>
                      <a:cubicBezTo>
                        <a:pt x="14130" y="37485"/>
                        <a:pt x="14179" y="37556"/>
                        <a:pt x="14252" y="37556"/>
                      </a:cubicBezTo>
                      <a:cubicBezTo>
                        <a:pt x="14306" y="37556"/>
                        <a:pt x="14373" y="37517"/>
                        <a:pt x="14457" y="37461"/>
                      </a:cubicBezTo>
                      <a:cubicBezTo>
                        <a:pt x="14657" y="38358"/>
                        <a:pt x="15554" y="37992"/>
                        <a:pt x="16053" y="38591"/>
                      </a:cubicBezTo>
                      <a:cubicBezTo>
                        <a:pt x="17016" y="39654"/>
                        <a:pt x="18878" y="39654"/>
                        <a:pt x="20340" y="40219"/>
                      </a:cubicBezTo>
                      <a:cubicBezTo>
                        <a:pt x="20732" y="40271"/>
                        <a:pt x="21001" y="40468"/>
                        <a:pt x="21325" y="40468"/>
                      </a:cubicBezTo>
                      <a:cubicBezTo>
                        <a:pt x="21413" y="40468"/>
                        <a:pt x="21504" y="40454"/>
                        <a:pt x="21603" y="40418"/>
                      </a:cubicBezTo>
                      <a:cubicBezTo>
                        <a:pt x="22064" y="40580"/>
                        <a:pt x="22557" y="40645"/>
                        <a:pt x="23064" y="40645"/>
                      </a:cubicBezTo>
                      <a:cubicBezTo>
                        <a:pt x="24019" y="40645"/>
                        <a:pt x="25023" y="40413"/>
                        <a:pt x="25956" y="40153"/>
                      </a:cubicBezTo>
                      <a:lnTo>
                        <a:pt x="25956" y="40153"/>
                      </a:lnTo>
                      <a:cubicBezTo>
                        <a:pt x="26355" y="40252"/>
                        <a:pt x="25890" y="40319"/>
                        <a:pt x="25923" y="40485"/>
                      </a:cubicBezTo>
                      <a:cubicBezTo>
                        <a:pt x="25999" y="40517"/>
                        <a:pt x="26141" y="40539"/>
                        <a:pt x="26289" y="40539"/>
                      </a:cubicBezTo>
                      <a:cubicBezTo>
                        <a:pt x="26598" y="40539"/>
                        <a:pt x="26934" y="40444"/>
                        <a:pt x="26754" y="40153"/>
                      </a:cubicBezTo>
                      <a:lnTo>
                        <a:pt x="26754" y="40153"/>
                      </a:lnTo>
                      <a:cubicBezTo>
                        <a:pt x="26912" y="40378"/>
                        <a:pt x="27178" y="40512"/>
                        <a:pt x="27446" y="40512"/>
                      </a:cubicBezTo>
                      <a:cubicBezTo>
                        <a:pt x="27573" y="40512"/>
                        <a:pt x="27700" y="40482"/>
                        <a:pt x="27818" y="40418"/>
                      </a:cubicBezTo>
                      <a:cubicBezTo>
                        <a:pt x="26355" y="39787"/>
                        <a:pt x="29313" y="39721"/>
                        <a:pt x="30044" y="39521"/>
                      </a:cubicBezTo>
                      <a:cubicBezTo>
                        <a:pt x="30217" y="39636"/>
                        <a:pt x="30374" y="39683"/>
                        <a:pt x="30520" y="39683"/>
                      </a:cubicBezTo>
                      <a:cubicBezTo>
                        <a:pt x="30826" y="39683"/>
                        <a:pt x="31085" y="39479"/>
                        <a:pt x="31339" y="39271"/>
                      </a:cubicBezTo>
                      <a:lnTo>
                        <a:pt x="31339" y="39271"/>
                      </a:lnTo>
                      <a:cubicBezTo>
                        <a:pt x="31277" y="39339"/>
                        <a:pt x="31222" y="39412"/>
                        <a:pt x="31174" y="39488"/>
                      </a:cubicBezTo>
                      <a:cubicBezTo>
                        <a:pt x="34465" y="38159"/>
                        <a:pt x="38619" y="38657"/>
                        <a:pt x="40812" y="35467"/>
                      </a:cubicBezTo>
                      <a:cubicBezTo>
                        <a:pt x="41211" y="35267"/>
                        <a:pt x="41809" y="35201"/>
                        <a:pt x="41710" y="34569"/>
                      </a:cubicBezTo>
                      <a:cubicBezTo>
                        <a:pt x="42108" y="34370"/>
                        <a:pt x="42241" y="33572"/>
                        <a:pt x="42474" y="33140"/>
                      </a:cubicBezTo>
                      <a:cubicBezTo>
                        <a:pt x="42474" y="33173"/>
                        <a:pt x="42474" y="33173"/>
                        <a:pt x="42474" y="33207"/>
                      </a:cubicBezTo>
                      <a:cubicBezTo>
                        <a:pt x="43105" y="32110"/>
                        <a:pt x="43637" y="30947"/>
                        <a:pt x="44136" y="29783"/>
                      </a:cubicBezTo>
                      <a:cubicBezTo>
                        <a:pt x="46329" y="25962"/>
                        <a:pt x="46562" y="21442"/>
                        <a:pt x="46362" y="17121"/>
                      </a:cubicBezTo>
                      <a:cubicBezTo>
                        <a:pt x="46396" y="10740"/>
                        <a:pt x="40812" y="6353"/>
                        <a:pt x="36027" y="3096"/>
                      </a:cubicBezTo>
                      <a:lnTo>
                        <a:pt x="36159" y="3096"/>
                      </a:lnTo>
                      <a:cubicBezTo>
                        <a:pt x="31806" y="404"/>
                        <a:pt x="25092" y="205"/>
                        <a:pt x="20506" y="138"/>
                      </a:cubicBezTo>
                      <a:cubicBezTo>
                        <a:pt x="20135" y="44"/>
                        <a:pt x="19728" y="1"/>
                        <a:pt x="1929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6" name="Google Shape;3316;p29"/>
                <p:cNvSpPr/>
                <p:nvPr/>
              </p:nvSpPr>
              <p:spPr>
                <a:xfrm>
                  <a:off x="4503750" y="5042225"/>
                  <a:ext cx="5850" cy="4200"/>
                </a:xfrm>
                <a:custGeom>
                  <a:avLst/>
                  <a:gdLst/>
                  <a:ahLst/>
                  <a:cxnLst/>
                  <a:rect l="l" t="t" r="r" b="b"/>
                  <a:pathLst>
                    <a:path w="234" h="168" extrusionOk="0">
                      <a:moveTo>
                        <a:pt x="134" y="1"/>
                      </a:moveTo>
                      <a:cubicBezTo>
                        <a:pt x="1" y="1"/>
                        <a:pt x="34" y="134"/>
                        <a:pt x="134" y="167"/>
                      </a:cubicBezTo>
                      <a:cubicBezTo>
                        <a:pt x="233" y="101"/>
                        <a:pt x="233" y="34"/>
                        <a:pt x="134"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7" name="Google Shape;3317;p29"/>
                <p:cNvSpPr/>
                <p:nvPr/>
              </p:nvSpPr>
              <p:spPr>
                <a:xfrm>
                  <a:off x="4443825" y="4392550"/>
                  <a:ext cx="23275" cy="23850"/>
                </a:xfrm>
                <a:custGeom>
                  <a:avLst/>
                  <a:gdLst/>
                  <a:ahLst/>
                  <a:cxnLst/>
                  <a:rect l="l" t="t" r="r" b="b"/>
                  <a:pathLst>
                    <a:path w="931" h="954" extrusionOk="0">
                      <a:moveTo>
                        <a:pt x="738" y="0"/>
                      </a:moveTo>
                      <a:cubicBezTo>
                        <a:pt x="708" y="0"/>
                        <a:pt x="665" y="10"/>
                        <a:pt x="603" y="32"/>
                      </a:cubicBezTo>
                      <a:cubicBezTo>
                        <a:pt x="302" y="379"/>
                        <a:pt x="1" y="953"/>
                        <a:pt x="139" y="953"/>
                      </a:cubicBezTo>
                      <a:cubicBezTo>
                        <a:pt x="199" y="953"/>
                        <a:pt x="342" y="845"/>
                        <a:pt x="603" y="564"/>
                      </a:cubicBezTo>
                      <a:cubicBezTo>
                        <a:pt x="517" y="419"/>
                        <a:pt x="930" y="0"/>
                        <a:pt x="738"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8" name="Google Shape;3318;p29"/>
                <p:cNvSpPr/>
                <p:nvPr/>
              </p:nvSpPr>
              <p:spPr>
                <a:xfrm>
                  <a:off x="4443100" y="4420750"/>
                  <a:ext cx="7500" cy="8325"/>
                </a:xfrm>
                <a:custGeom>
                  <a:avLst/>
                  <a:gdLst/>
                  <a:ahLst/>
                  <a:cxnLst/>
                  <a:rect l="l" t="t" r="r" b="b"/>
                  <a:pathLst>
                    <a:path w="300" h="333" extrusionOk="0">
                      <a:moveTo>
                        <a:pt x="267" y="1"/>
                      </a:moveTo>
                      <a:lnTo>
                        <a:pt x="267" y="1"/>
                      </a:lnTo>
                      <a:cubicBezTo>
                        <a:pt x="100" y="34"/>
                        <a:pt x="34" y="100"/>
                        <a:pt x="1" y="333"/>
                      </a:cubicBezTo>
                      <a:cubicBezTo>
                        <a:pt x="167" y="233"/>
                        <a:pt x="300" y="200"/>
                        <a:pt x="26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9" name="Google Shape;3319;p29"/>
                <p:cNvSpPr/>
                <p:nvPr/>
              </p:nvSpPr>
              <p:spPr>
                <a:xfrm>
                  <a:off x="4422325" y="4458150"/>
                  <a:ext cx="6725" cy="4700"/>
                </a:xfrm>
                <a:custGeom>
                  <a:avLst/>
                  <a:gdLst/>
                  <a:ahLst/>
                  <a:cxnLst/>
                  <a:rect l="l" t="t" r="r" b="b"/>
                  <a:pathLst>
                    <a:path w="269" h="188" extrusionOk="0">
                      <a:moveTo>
                        <a:pt x="101" y="0"/>
                      </a:moveTo>
                      <a:lnTo>
                        <a:pt x="101" y="0"/>
                      </a:lnTo>
                      <a:cubicBezTo>
                        <a:pt x="67" y="33"/>
                        <a:pt x="1" y="67"/>
                        <a:pt x="1" y="100"/>
                      </a:cubicBezTo>
                      <a:cubicBezTo>
                        <a:pt x="1" y="164"/>
                        <a:pt x="26" y="188"/>
                        <a:pt x="58" y="188"/>
                      </a:cubicBezTo>
                      <a:cubicBezTo>
                        <a:pt x="141" y="188"/>
                        <a:pt x="269" y="24"/>
                        <a:pt x="101"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0" name="Google Shape;3320;p29"/>
                <p:cNvSpPr/>
                <p:nvPr/>
              </p:nvSpPr>
              <p:spPr>
                <a:xfrm>
                  <a:off x="4400725" y="4479950"/>
                  <a:ext cx="5350" cy="3625"/>
                </a:xfrm>
                <a:custGeom>
                  <a:avLst/>
                  <a:gdLst/>
                  <a:ahLst/>
                  <a:cxnLst/>
                  <a:rect l="l" t="t" r="r" b="b"/>
                  <a:pathLst>
                    <a:path w="214" h="145" extrusionOk="0">
                      <a:moveTo>
                        <a:pt x="172" y="1"/>
                      </a:moveTo>
                      <a:cubicBezTo>
                        <a:pt x="131" y="1"/>
                        <a:pt x="60" y="52"/>
                        <a:pt x="1" y="92"/>
                      </a:cubicBezTo>
                      <a:cubicBezTo>
                        <a:pt x="27" y="131"/>
                        <a:pt x="53" y="145"/>
                        <a:pt x="79" y="145"/>
                      </a:cubicBezTo>
                      <a:cubicBezTo>
                        <a:pt x="119" y="145"/>
                        <a:pt x="160" y="112"/>
                        <a:pt x="200" y="92"/>
                      </a:cubicBezTo>
                      <a:cubicBezTo>
                        <a:pt x="214" y="25"/>
                        <a:pt x="200" y="1"/>
                        <a:pt x="172"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1" name="Google Shape;3321;p29"/>
                <p:cNvSpPr/>
                <p:nvPr/>
              </p:nvSpPr>
              <p:spPr>
                <a:xfrm>
                  <a:off x="4619250" y="4286150"/>
                  <a:ext cx="9150" cy="10000"/>
                </a:xfrm>
                <a:custGeom>
                  <a:avLst/>
                  <a:gdLst/>
                  <a:ahLst/>
                  <a:cxnLst/>
                  <a:rect l="l" t="t" r="r" b="b"/>
                  <a:pathLst>
                    <a:path w="366" h="400" extrusionOk="0">
                      <a:moveTo>
                        <a:pt x="366" y="1"/>
                      </a:moveTo>
                      <a:lnTo>
                        <a:pt x="366" y="1"/>
                      </a:lnTo>
                      <a:cubicBezTo>
                        <a:pt x="167" y="67"/>
                        <a:pt x="34" y="134"/>
                        <a:pt x="0" y="399"/>
                      </a:cubicBezTo>
                      <a:cubicBezTo>
                        <a:pt x="266" y="333"/>
                        <a:pt x="366" y="233"/>
                        <a:pt x="36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22" name="Google Shape;3322;p29"/>
              <p:cNvGrpSpPr/>
              <p:nvPr/>
            </p:nvGrpSpPr>
            <p:grpSpPr>
              <a:xfrm rot="10800000">
                <a:off x="2292009" y="1870425"/>
                <a:ext cx="846032" cy="738538"/>
                <a:chOff x="4286075" y="4175525"/>
                <a:chExt cx="1164050" cy="1016150"/>
              </a:xfrm>
            </p:grpSpPr>
            <p:sp>
              <p:nvSpPr>
                <p:cNvPr id="3323" name="Google Shape;3323;p29"/>
                <p:cNvSpPr/>
                <p:nvPr/>
              </p:nvSpPr>
              <p:spPr>
                <a:xfrm>
                  <a:off x="4286075" y="4175525"/>
                  <a:ext cx="1164050" cy="1016150"/>
                </a:xfrm>
                <a:custGeom>
                  <a:avLst/>
                  <a:gdLst/>
                  <a:ahLst/>
                  <a:cxnLst/>
                  <a:rect l="l" t="t" r="r" b="b"/>
                  <a:pathLst>
                    <a:path w="46562" h="40646" extrusionOk="0">
                      <a:moveTo>
                        <a:pt x="18080" y="637"/>
                      </a:moveTo>
                      <a:cubicBezTo>
                        <a:pt x="18031" y="686"/>
                        <a:pt x="17965" y="716"/>
                        <a:pt x="17893" y="729"/>
                      </a:cubicBezTo>
                      <a:lnTo>
                        <a:pt x="17893" y="729"/>
                      </a:lnTo>
                      <a:cubicBezTo>
                        <a:pt x="17956" y="693"/>
                        <a:pt x="18022" y="659"/>
                        <a:pt x="18080" y="637"/>
                      </a:cubicBezTo>
                      <a:close/>
                      <a:moveTo>
                        <a:pt x="19609" y="836"/>
                      </a:moveTo>
                      <a:cubicBezTo>
                        <a:pt x="19716" y="836"/>
                        <a:pt x="19815" y="866"/>
                        <a:pt x="19912" y="906"/>
                      </a:cubicBezTo>
                      <a:lnTo>
                        <a:pt x="19912" y="906"/>
                      </a:lnTo>
                      <a:cubicBezTo>
                        <a:pt x="19816" y="874"/>
                        <a:pt x="19716" y="852"/>
                        <a:pt x="19609" y="836"/>
                      </a:cubicBezTo>
                      <a:close/>
                      <a:moveTo>
                        <a:pt x="20163" y="1021"/>
                      </a:moveTo>
                      <a:cubicBezTo>
                        <a:pt x="20251" y="1059"/>
                        <a:pt x="20342" y="1091"/>
                        <a:pt x="20440" y="1102"/>
                      </a:cubicBezTo>
                      <a:cubicBezTo>
                        <a:pt x="20373" y="1102"/>
                        <a:pt x="20307" y="1102"/>
                        <a:pt x="20240" y="1069"/>
                      </a:cubicBezTo>
                      <a:cubicBezTo>
                        <a:pt x="20214" y="1052"/>
                        <a:pt x="20189" y="1036"/>
                        <a:pt x="20163" y="1021"/>
                      </a:cubicBezTo>
                      <a:close/>
                      <a:moveTo>
                        <a:pt x="20164" y="1426"/>
                      </a:moveTo>
                      <a:cubicBezTo>
                        <a:pt x="20137" y="1482"/>
                        <a:pt x="20089" y="1524"/>
                        <a:pt x="20033" y="1538"/>
                      </a:cubicBezTo>
                      <a:lnTo>
                        <a:pt x="20033" y="1538"/>
                      </a:lnTo>
                      <a:cubicBezTo>
                        <a:pt x="20079" y="1515"/>
                        <a:pt x="20115" y="1459"/>
                        <a:pt x="20164" y="1426"/>
                      </a:cubicBezTo>
                      <a:close/>
                      <a:moveTo>
                        <a:pt x="17681" y="2332"/>
                      </a:moveTo>
                      <a:cubicBezTo>
                        <a:pt x="17681" y="2352"/>
                        <a:pt x="17681" y="2371"/>
                        <a:pt x="17681" y="2398"/>
                      </a:cubicBezTo>
                      <a:lnTo>
                        <a:pt x="17681" y="2398"/>
                      </a:lnTo>
                      <a:cubicBezTo>
                        <a:pt x="17672" y="2355"/>
                        <a:pt x="17641" y="2341"/>
                        <a:pt x="17600" y="2341"/>
                      </a:cubicBezTo>
                      <a:cubicBezTo>
                        <a:pt x="17518" y="2341"/>
                        <a:pt x="17394" y="2398"/>
                        <a:pt x="17316" y="2398"/>
                      </a:cubicBezTo>
                      <a:cubicBezTo>
                        <a:pt x="17448" y="2365"/>
                        <a:pt x="17548" y="2332"/>
                        <a:pt x="17681" y="2332"/>
                      </a:cubicBezTo>
                      <a:close/>
                      <a:moveTo>
                        <a:pt x="16451" y="2897"/>
                      </a:moveTo>
                      <a:cubicBezTo>
                        <a:pt x="16388" y="2928"/>
                        <a:pt x="16317" y="2960"/>
                        <a:pt x="16246" y="2988"/>
                      </a:cubicBezTo>
                      <a:lnTo>
                        <a:pt x="16246" y="2988"/>
                      </a:lnTo>
                      <a:cubicBezTo>
                        <a:pt x="16310" y="2954"/>
                        <a:pt x="16378" y="2924"/>
                        <a:pt x="16451" y="2897"/>
                      </a:cubicBezTo>
                      <a:close/>
                      <a:moveTo>
                        <a:pt x="14258" y="2864"/>
                      </a:moveTo>
                      <a:cubicBezTo>
                        <a:pt x="14059" y="2997"/>
                        <a:pt x="13826" y="3096"/>
                        <a:pt x="13593" y="3163"/>
                      </a:cubicBezTo>
                      <a:cubicBezTo>
                        <a:pt x="13826" y="3096"/>
                        <a:pt x="14025" y="2997"/>
                        <a:pt x="14225" y="2864"/>
                      </a:cubicBezTo>
                      <a:close/>
                      <a:moveTo>
                        <a:pt x="13228" y="3163"/>
                      </a:moveTo>
                      <a:cubicBezTo>
                        <a:pt x="13245" y="3163"/>
                        <a:pt x="13235" y="3181"/>
                        <a:pt x="13217" y="3198"/>
                      </a:cubicBezTo>
                      <a:lnTo>
                        <a:pt x="13217" y="3198"/>
                      </a:lnTo>
                      <a:cubicBezTo>
                        <a:pt x="13223" y="3187"/>
                        <a:pt x="13228" y="3175"/>
                        <a:pt x="13228" y="3163"/>
                      </a:cubicBezTo>
                      <a:close/>
                      <a:moveTo>
                        <a:pt x="15989" y="3169"/>
                      </a:moveTo>
                      <a:cubicBezTo>
                        <a:pt x="15952" y="3243"/>
                        <a:pt x="15895" y="3312"/>
                        <a:pt x="15820" y="3362"/>
                      </a:cubicBezTo>
                      <a:cubicBezTo>
                        <a:pt x="15873" y="3288"/>
                        <a:pt x="15929" y="3225"/>
                        <a:pt x="15989" y="3169"/>
                      </a:cubicBezTo>
                      <a:close/>
                      <a:moveTo>
                        <a:pt x="13361" y="3229"/>
                      </a:moveTo>
                      <a:cubicBezTo>
                        <a:pt x="13306" y="3392"/>
                        <a:pt x="13142" y="3532"/>
                        <a:pt x="13137" y="3668"/>
                      </a:cubicBezTo>
                      <a:lnTo>
                        <a:pt x="13137" y="3668"/>
                      </a:lnTo>
                      <a:cubicBezTo>
                        <a:pt x="13131" y="3509"/>
                        <a:pt x="13305" y="3369"/>
                        <a:pt x="13361" y="3229"/>
                      </a:cubicBezTo>
                      <a:close/>
                      <a:moveTo>
                        <a:pt x="12935" y="3618"/>
                      </a:moveTo>
                      <a:cubicBezTo>
                        <a:pt x="12942" y="3641"/>
                        <a:pt x="12959" y="3661"/>
                        <a:pt x="12995" y="3661"/>
                      </a:cubicBezTo>
                      <a:cubicBezTo>
                        <a:pt x="12954" y="3661"/>
                        <a:pt x="12926" y="3674"/>
                        <a:pt x="12902" y="3692"/>
                      </a:cubicBezTo>
                      <a:lnTo>
                        <a:pt x="12902" y="3692"/>
                      </a:lnTo>
                      <a:cubicBezTo>
                        <a:pt x="12919" y="3670"/>
                        <a:pt x="12930" y="3645"/>
                        <a:pt x="12935" y="3618"/>
                      </a:cubicBezTo>
                      <a:close/>
                      <a:moveTo>
                        <a:pt x="12729" y="4060"/>
                      </a:moveTo>
                      <a:lnTo>
                        <a:pt x="12729" y="4060"/>
                      </a:lnTo>
                      <a:cubicBezTo>
                        <a:pt x="12678" y="4265"/>
                        <a:pt x="12666" y="4491"/>
                        <a:pt x="12495" y="4491"/>
                      </a:cubicBezTo>
                      <a:cubicBezTo>
                        <a:pt x="12492" y="4491"/>
                        <a:pt x="12489" y="4490"/>
                        <a:pt x="12486" y="4490"/>
                      </a:cubicBezTo>
                      <a:lnTo>
                        <a:pt x="12486" y="4490"/>
                      </a:lnTo>
                      <a:cubicBezTo>
                        <a:pt x="12635" y="4483"/>
                        <a:pt x="12654" y="4262"/>
                        <a:pt x="12729" y="4060"/>
                      </a:cubicBezTo>
                      <a:close/>
                      <a:moveTo>
                        <a:pt x="12929" y="5921"/>
                      </a:moveTo>
                      <a:cubicBezTo>
                        <a:pt x="12895" y="5954"/>
                        <a:pt x="12895" y="5954"/>
                        <a:pt x="12862" y="5954"/>
                      </a:cubicBezTo>
                      <a:lnTo>
                        <a:pt x="12862" y="5943"/>
                      </a:lnTo>
                      <a:lnTo>
                        <a:pt x="12862" y="5943"/>
                      </a:lnTo>
                      <a:cubicBezTo>
                        <a:pt x="12878" y="5930"/>
                        <a:pt x="12899" y="5921"/>
                        <a:pt x="12929" y="5921"/>
                      </a:cubicBezTo>
                      <a:close/>
                      <a:moveTo>
                        <a:pt x="10255" y="5750"/>
                      </a:moveTo>
                      <a:lnTo>
                        <a:pt x="10255" y="5750"/>
                      </a:lnTo>
                      <a:cubicBezTo>
                        <a:pt x="10178" y="5834"/>
                        <a:pt x="10100" y="5913"/>
                        <a:pt x="10016" y="5977"/>
                      </a:cubicBezTo>
                      <a:lnTo>
                        <a:pt x="10016" y="5977"/>
                      </a:lnTo>
                      <a:cubicBezTo>
                        <a:pt x="10096" y="5900"/>
                        <a:pt x="10175" y="5825"/>
                        <a:pt x="10255" y="5750"/>
                      </a:cubicBezTo>
                      <a:close/>
                      <a:moveTo>
                        <a:pt x="10678" y="6169"/>
                      </a:moveTo>
                      <a:cubicBezTo>
                        <a:pt x="10628" y="6236"/>
                        <a:pt x="10552" y="6303"/>
                        <a:pt x="10536" y="6353"/>
                      </a:cubicBezTo>
                      <a:lnTo>
                        <a:pt x="10536" y="6320"/>
                      </a:lnTo>
                      <a:cubicBezTo>
                        <a:pt x="10564" y="6277"/>
                        <a:pt x="10629" y="6223"/>
                        <a:pt x="10678" y="6169"/>
                      </a:cubicBezTo>
                      <a:close/>
                      <a:moveTo>
                        <a:pt x="10835" y="5722"/>
                      </a:moveTo>
                      <a:lnTo>
                        <a:pt x="10502" y="5988"/>
                      </a:lnTo>
                      <a:cubicBezTo>
                        <a:pt x="10303" y="6154"/>
                        <a:pt x="10104" y="6320"/>
                        <a:pt x="9937" y="6486"/>
                      </a:cubicBezTo>
                      <a:cubicBezTo>
                        <a:pt x="10203" y="6220"/>
                        <a:pt x="10502" y="5954"/>
                        <a:pt x="10835" y="5722"/>
                      </a:cubicBezTo>
                      <a:close/>
                      <a:moveTo>
                        <a:pt x="12031" y="6486"/>
                      </a:moveTo>
                      <a:lnTo>
                        <a:pt x="12031" y="6486"/>
                      </a:lnTo>
                      <a:cubicBezTo>
                        <a:pt x="12116" y="6528"/>
                        <a:pt x="12186" y="6584"/>
                        <a:pt x="12176" y="6644"/>
                      </a:cubicBezTo>
                      <a:lnTo>
                        <a:pt x="12176" y="6644"/>
                      </a:lnTo>
                      <a:cubicBezTo>
                        <a:pt x="12171" y="6584"/>
                        <a:pt x="12094" y="6528"/>
                        <a:pt x="12031" y="6486"/>
                      </a:cubicBezTo>
                      <a:close/>
                      <a:moveTo>
                        <a:pt x="15545" y="2699"/>
                      </a:moveTo>
                      <a:cubicBezTo>
                        <a:pt x="15780" y="2699"/>
                        <a:pt x="15410" y="3372"/>
                        <a:pt x="14291" y="3994"/>
                      </a:cubicBezTo>
                      <a:lnTo>
                        <a:pt x="14291" y="4027"/>
                      </a:lnTo>
                      <a:cubicBezTo>
                        <a:pt x="14456" y="3953"/>
                        <a:pt x="14578" y="3921"/>
                        <a:pt x="14661" y="3921"/>
                      </a:cubicBezTo>
                      <a:cubicBezTo>
                        <a:pt x="14913" y="3921"/>
                        <a:pt x="14807" y="4209"/>
                        <a:pt x="14457" y="4459"/>
                      </a:cubicBezTo>
                      <a:cubicBezTo>
                        <a:pt x="13826" y="4891"/>
                        <a:pt x="13261" y="5589"/>
                        <a:pt x="12463" y="5722"/>
                      </a:cubicBezTo>
                      <a:cubicBezTo>
                        <a:pt x="12663" y="5556"/>
                        <a:pt x="12895" y="5456"/>
                        <a:pt x="12962" y="5124"/>
                      </a:cubicBezTo>
                      <a:lnTo>
                        <a:pt x="12962" y="5124"/>
                      </a:lnTo>
                      <a:cubicBezTo>
                        <a:pt x="11699" y="5821"/>
                        <a:pt x="10935" y="7317"/>
                        <a:pt x="9805" y="8048"/>
                      </a:cubicBezTo>
                      <a:cubicBezTo>
                        <a:pt x="9306" y="7483"/>
                        <a:pt x="10602" y="6918"/>
                        <a:pt x="10502" y="6785"/>
                      </a:cubicBezTo>
                      <a:cubicBezTo>
                        <a:pt x="10602" y="6785"/>
                        <a:pt x="10602" y="6785"/>
                        <a:pt x="10569" y="6719"/>
                      </a:cubicBezTo>
                      <a:cubicBezTo>
                        <a:pt x="11599" y="6054"/>
                        <a:pt x="13028" y="3694"/>
                        <a:pt x="14491" y="3595"/>
                      </a:cubicBezTo>
                      <a:cubicBezTo>
                        <a:pt x="15041" y="2944"/>
                        <a:pt x="15403" y="2699"/>
                        <a:pt x="15545" y="2699"/>
                      </a:cubicBezTo>
                      <a:close/>
                      <a:moveTo>
                        <a:pt x="9738" y="8480"/>
                      </a:moveTo>
                      <a:lnTo>
                        <a:pt x="9738" y="8480"/>
                      </a:lnTo>
                      <a:cubicBezTo>
                        <a:pt x="9705" y="8580"/>
                        <a:pt x="9638" y="8646"/>
                        <a:pt x="9572" y="8646"/>
                      </a:cubicBezTo>
                      <a:cubicBezTo>
                        <a:pt x="9638" y="8613"/>
                        <a:pt x="9705" y="8547"/>
                        <a:pt x="9738" y="8480"/>
                      </a:cubicBezTo>
                      <a:close/>
                      <a:moveTo>
                        <a:pt x="8475" y="8613"/>
                      </a:moveTo>
                      <a:lnTo>
                        <a:pt x="8475" y="8646"/>
                      </a:lnTo>
                      <a:cubicBezTo>
                        <a:pt x="8442" y="8679"/>
                        <a:pt x="8409" y="8712"/>
                        <a:pt x="8376" y="8778"/>
                      </a:cubicBezTo>
                      <a:lnTo>
                        <a:pt x="8376" y="8778"/>
                      </a:lnTo>
                      <a:cubicBezTo>
                        <a:pt x="8409" y="8712"/>
                        <a:pt x="8442" y="8679"/>
                        <a:pt x="8475" y="8613"/>
                      </a:cubicBezTo>
                      <a:close/>
                      <a:moveTo>
                        <a:pt x="7977" y="9012"/>
                      </a:moveTo>
                      <a:lnTo>
                        <a:pt x="7977" y="9012"/>
                      </a:lnTo>
                      <a:cubicBezTo>
                        <a:pt x="8010" y="9045"/>
                        <a:pt x="8043" y="9078"/>
                        <a:pt x="8076" y="9145"/>
                      </a:cubicBezTo>
                      <a:cubicBezTo>
                        <a:pt x="8043" y="9112"/>
                        <a:pt x="8010" y="9045"/>
                        <a:pt x="7977" y="9012"/>
                      </a:cubicBezTo>
                      <a:close/>
                      <a:moveTo>
                        <a:pt x="17050" y="9145"/>
                      </a:moveTo>
                      <a:lnTo>
                        <a:pt x="17050" y="9145"/>
                      </a:lnTo>
                      <a:cubicBezTo>
                        <a:pt x="17263" y="9385"/>
                        <a:pt x="17219" y="9497"/>
                        <a:pt x="17021" y="9497"/>
                      </a:cubicBezTo>
                      <a:cubicBezTo>
                        <a:pt x="16973" y="9497"/>
                        <a:pt x="16915" y="9490"/>
                        <a:pt x="16850" y="9477"/>
                      </a:cubicBezTo>
                      <a:lnTo>
                        <a:pt x="16850" y="9477"/>
                      </a:lnTo>
                      <a:cubicBezTo>
                        <a:pt x="16875" y="9482"/>
                        <a:pt x="16899" y="9485"/>
                        <a:pt x="16921" y="9485"/>
                      </a:cubicBezTo>
                      <a:cubicBezTo>
                        <a:pt x="17043" y="9485"/>
                        <a:pt x="17106" y="9399"/>
                        <a:pt x="17050" y="9145"/>
                      </a:cubicBezTo>
                      <a:close/>
                      <a:moveTo>
                        <a:pt x="31871" y="9472"/>
                      </a:moveTo>
                      <a:cubicBezTo>
                        <a:pt x="31894" y="9472"/>
                        <a:pt x="31916" y="9473"/>
                        <a:pt x="31939" y="9477"/>
                      </a:cubicBezTo>
                      <a:cubicBezTo>
                        <a:pt x="31872" y="9477"/>
                        <a:pt x="31773" y="9477"/>
                        <a:pt x="31673" y="9510"/>
                      </a:cubicBezTo>
                      <a:lnTo>
                        <a:pt x="31673" y="9544"/>
                      </a:lnTo>
                      <a:lnTo>
                        <a:pt x="31468" y="9544"/>
                      </a:lnTo>
                      <a:cubicBezTo>
                        <a:pt x="31610" y="9526"/>
                        <a:pt x="31741" y="9472"/>
                        <a:pt x="31871" y="9472"/>
                      </a:cubicBezTo>
                      <a:close/>
                      <a:moveTo>
                        <a:pt x="33368" y="9643"/>
                      </a:moveTo>
                      <a:cubicBezTo>
                        <a:pt x="33600" y="9743"/>
                        <a:pt x="33634" y="9943"/>
                        <a:pt x="33767" y="10109"/>
                      </a:cubicBezTo>
                      <a:cubicBezTo>
                        <a:pt x="33700" y="10109"/>
                        <a:pt x="33567" y="10242"/>
                        <a:pt x="33501" y="10242"/>
                      </a:cubicBezTo>
                      <a:cubicBezTo>
                        <a:pt x="33733" y="10109"/>
                        <a:pt x="33600" y="9743"/>
                        <a:pt x="33368" y="9643"/>
                      </a:cubicBezTo>
                      <a:close/>
                      <a:moveTo>
                        <a:pt x="8774" y="10242"/>
                      </a:moveTo>
                      <a:lnTo>
                        <a:pt x="8243" y="11106"/>
                      </a:lnTo>
                      <a:lnTo>
                        <a:pt x="8143" y="11172"/>
                      </a:lnTo>
                      <a:cubicBezTo>
                        <a:pt x="8409" y="10873"/>
                        <a:pt x="8575" y="10541"/>
                        <a:pt x="8774" y="10242"/>
                      </a:cubicBezTo>
                      <a:close/>
                      <a:moveTo>
                        <a:pt x="6710" y="12557"/>
                      </a:moveTo>
                      <a:cubicBezTo>
                        <a:pt x="6674" y="12580"/>
                        <a:pt x="6641" y="12607"/>
                        <a:pt x="6614" y="12635"/>
                      </a:cubicBezTo>
                      <a:lnTo>
                        <a:pt x="6581" y="12668"/>
                      </a:lnTo>
                      <a:cubicBezTo>
                        <a:pt x="6615" y="12616"/>
                        <a:pt x="6658" y="12583"/>
                        <a:pt x="6710" y="12557"/>
                      </a:cubicBezTo>
                      <a:close/>
                      <a:moveTo>
                        <a:pt x="5850" y="12767"/>
                      </a:moveTo>
                      <a:cubicBezTo>
                        <a:pt x="5850" y="12799"/>
                        <a:pt x="5850" y="12801"/>
                        <a:pt x="5850" y="12828"/>
                      </a:cubicBezTo>
                      <a:lnTo>
                        <a:pt x="5850" y="12828"/>
                      </a:lnTo>
                      <a:cubicBezTo>
                        <a:pt x="5844" y="12812"/>
                        <a:pt x="5843" y="12792"/>
                        <a:pt x="5850" y="12767"/>
                      </a:cubicBezTo>
                      <a:close/>
                      <a:moveTo>
                        <a:pt x="6016" y="12867"/>
                      </a:moveTo>
                      <a:cubicBezTo>
                        <a:pt x="6005" y="12878"/>
                        <a:pt x="5979" y="12886"/>
                        <a:pt x="5951" y="12886"/>
                      </a:cubicBezTo>
                      <a:cubicBezTo>
                        <a:pt x="5926" y="12886"/>
                        <a:pt x="5900" y="12880"/>
                        <a:pt x="5880" y="12867"/>
                      </a:cubicBezTo>
                      <a:close/>
                      <a:moveTo>
                        <a:pt x="37854" y="16124"/>
                      </a:moveTo>
                      <a:cubicBezTo>
                        <a:pt x="37795" y="16183"/>
                        <a:pt x="37842" y="16296"/>
                        <a:pt x="37923" y="16296"/>
                      </a:cubicBezTo>
                      <a:lnTo>
                        <a:pt x="37923" y="16296"/>
                      </a:lnTo>
                      <a:cubicBezTo>
                        <a:pt x="37923" y="16296"/>
                        <a:pt x="37923" y="16296"/>
                        <a:pt x="37923" y="16296"/>
                      </a:cubicBezTo>
                      <a:cubicBezTo>
                        <a:pt x="37841" y="16296"/>
                        <a:pt x="37792" y="16183"/>
                        <a:pt x="37821" y="16124"/>
                      </a:cubicBezTo>
                      <a:close/>
                      <a:moveTo>
                        <a:pt x="30011" y="20877"/>
                      </a:moveTo>
                      <a:cubicBezTo>
                        <a:pt x="30011" y="20933"/>
                        <a:pt x="29947" y="20989"/>
                        <a:pt x="29880" y="21004"/>
                      </a:cubicBezTo>
                      <a:lnTo>
                        <a:pt x="29880" y="21004"/>
                      </a:lnTo>
                      <a:cubicBezTo>
                        <a:pt x="29934" y="20986"/>
                        <a:pt x="29984" y="20931"/>
                        <a:pt x="30011" y="20877"/>
                      </a:cubicBezTo>
                      <a:close/>
                      <a:moveTo>
                        <a:pt x="32105" y="23203"/>
                      </a:moveTo>
                      <a:lnTo>
                        <a:pt x="32072" y="23236"/>
                      </a:lnTo>
                      <a:lnTo>
                        <a:pt x="32038" y="23236"/>
                      </a:lnTo>
                      <a:cubicBezTo>
                        <a:pt x="32038" y="23236"/>
                        <a:pt x="32072" y="23203"/>
                        <a:pt x="32105" y="23203"/>
                      </a:cubicBezTo>
                      <a:close/>
                      <a:moveTo>
                        <a:pt x="32251" y="23187"/>
                      </a:moveTo>
                      <a:cubicBezTo>
                        <a:pt x="32366" y="23215"/>
                        <a:pt x="32476" y="23275"/>
                        <a:pt x="32570" y="23369"/>
                      </a:cubicBezTo>
                      <a:cubicBezTo>
                        <a:pt x="32537" y="23336"/>
                        <a:pt x="32537" y="23303"/>
                        <a:pt x="32537" y="23270"/>
                      </a:cubicBezTo>
                      <a:lnTo>
                        <a:pt x="32537" y="23270"/>
                      </a:lnTo>
                      <a:cubicBezTo>
                        <a:pt x="32537" y="23402"/>
                        <a:pt x="32736" y="23369"/>
                        <a:pt x="32803" y="23402"/>
                      </a:cubicBezTo>
                      <a:cubicBezTo>
                        <a:pt x="32736" y="23402"/>
                        <a:pt x="32637" y="23369"/>
                        <a:pt x="32570" y="23369"/>
                      </a:cubicBezTo>
                      <a:cubicBezTo>
                        <a:pt x="32455" y="23323"/>
                        <a:pt x="32356" y="23230"/>
                        <a:pt x="32251" y="23187"/>
                      </a:cubicBezTo>
                      <a:close/>
                      <a:moveTo>
                        <a:pt x="45698" y="24898"/>
                      </a:moveTo>
                      <a:cubicBezTo>
                        <a:pt x="45565" y="25097"/>
                        <a:pt x="45465" y="25264"/>
                        <a:pt x="45399" y="25496"/>
                      </a:cubicBezTo>
                      <a:cubicBezTo>
                        <a:pt x="45438" y="25279"/>
                        <a:pt x="45560" y="25109"/>
                        <a:pt x="45666" y="24930"/>
                      </a:cubicBezTo>
                      <a:lnTo>
                        <a:pt x="45666" y="24930"/>
                      </a:lnTo>
                      <a:lnTo>
                        <a:pt x="45698" y="24898"/>
                      </a:lnTo>
                      <a:close/>
                      <a:moveTo>
                        <a:pt x="45232" y="25862"/>
                      </a:moveTo>
                      <a:cubicBezTo>
                        <a:pt x="45166" y="26028"/>
                        <a:pt x="45199" y="26227"/>
                        <a:pt x="45299" y="26394"/>
                      </a:cubicBezTo>
                      <a:cubicBezTo>
                        <a:pt x="45133" y="26261"/>
                        <a:pt x="45199" y="26061"/>
                        <a:pt x="45199" y="25862"/>
                      </a:cubicBezTo>
                      <a:close/>
                      <a:moveTo>
                        <a:pt x="41577" y="26925"/>
                      </a:moveTo>
                      <a:cubicBezTo>
                        <a:pt x="41530" y="26937"/>
                        <a:pt x="41520" y="26969"/>
                        <a:pt x="41519" y="27009"/>
                      </a:cubicBezTo>
                      <a:lnTo>
                        <a:pt x="41519" y="27009"/>
                      </a:lnTo>
                      <a:cubicBezTo>
                        <a:pt x="41501" y="26964"/>
                        <a:pt x="41494" y="26925"/>
                        <a:pt x="41577" y="26925"/>
                      </a:cubicBezTo>
                      <a:close/>
                      <a:moveTo>
                        <a:pt x="26621" y="26992"/>
                      </a:moveTo>
                      <a:cubicBezTo>
                        <a:pt x="26821" y="27025"/>
                        <a:pt x="27020" y="27058"/>
                        <a:pt x="27219" y="27158"/>
                      </a:cubicBezTo>
                      <a:cubicBezTo>
                        <a:pt x="27020" y="27091"/>
                        <a:pt x="26821" y="27025"/>
                        <a:pt x="26588" y="26992"/>
                      </a:cubicBezTo>
                      <a:close/>
                      <a:moveTo>
                        <a:pt x="41513" y="27122"/>
                      </a:moveTo>
                      <a:cubicBezTo>
                        <a:pt x="41504" y="27163"/>
                        <a:pt x="41479" y="27202"/>
                        <a:pt x="41411" y="27224"/>
                      </a:cubicBezTo>
                      <a:cubicBezTo>
                        <a:pt x="41435" y="27199"/>
                        <a:pt x="41479" y="27156"/>
                        <a:pt x="41513" y="27122"/>
                      </a:cubicBezTo>
                      <a:close/>
                      <a:moveTo>
                        <a:pt x="4011" y="28205"/>
                      </a:moveTo>
                      <a:cubicBezTo>
                        <a:pt x="4004" y="28220"/>
                        <a:pt x="3992" y="28232"/>
                        <a:pt x="3978" y="28241"/>
                      </a:cubicBezTo>
                      <a:lnTo>
                        <a:pt x="3978" y="28241"/>
                      </a:lnTo>
                      <a:cubicBezTo>
                        <a:pt x="3990" y="28230"/>
                        <a:pt x="4001" y="28218"/>
                        <a:pt x="4011" y="28205"/>
                      </a:cubicBezTo>
                      <a:close/>
                      <a:moveTo>
                        <a:pt x="42740" y="28255"/>
                      </a:moveTo>
                      <a:cubicBezTo>
                        <a:pt x="42673" y="28321"/>
                        <a:pt x="42740" y="28421"/>
                        <a:pt x="42806" y="28421"/>
                      </a:cubicBezTo>
                      <a:cubicBezTo>
                        <a:pt x="42740" y="28421"/>
                        <a:pt x="42707" y="28388"/>
                        <a:pt x="42707" y="28321"/>
                      </a:cubicBezTo>
                      <a:cubicBezTo>
                        <a:pt x="42707" y="28288"/>
                        <a:pt x="42707" y="28255"/>
                        <a:pt x="42740" y="28255"/>
                      </a:cubicBezTo>
                      <a:close/>
                      <a:moveTo>
                        <a:pt x="29380" y="29584"/>
                      </a:moveTo>
                      <a:cubicBezTo>
                        <a:pt x="29446" y="29584"/>
                        <a:pt x="29513" y="29617"/>
                        <a:pt x="29546" y="29684"/>
                      </a:cubicBezTo>
                      <a:lnTo>
                        <a:pt x="29546" y="29717"/>
                      </a:lnTo>
                      <a:cubicBezTo>
                        <a:pt x="29546" y="29717"/>
                        <a:pt x="29546" y="29750"/>
                        <a:pt x="29513" y="29750"/>
                      </a:cubicBezTo>
                      <a:cubicBezTo>
                        <a:pt x="29579" y="29651"/>
                        <a:pt x="29446" y="29617"/>
                        <a:pt x="29380" y="29584"/>
                      </a:cubicBezTo>
                      <a:close/>
                      <a:moveTo>
                        <a:pt x="27485" y="29684"/>
                      </a:moveTo>
                      <a:cubicBezTo>
                        <a:pt x="27419" y="29783"/>
                        <a:pt x="27319" y="29817"/>
                        <a:pt x="27219" y="29850"/>
                      </a:cubicBezTo>
                      <a:cubicBezTo>
                        <a:pt x="27319" y="29817"/>
                        <a:pt x="27419" y="29750"/>
                        <a:pt x="27452" y="29684"/>
                      </a:cubicBezTo>
                      <a:close/>
                      <a:moveTo>
                        <a:pt x="28349" y="31877"/>
                      </a:moveTo>
                      <a:cubicBezTo>
                        <a:pt x="28349" y="31977"/>
                        <a:pt x="28416" y="32110"/>
                        <a:pt x="28482" y="32210"/>
                      </a:cubicBezTo>
                      <a:cubicBezTo>
                        <a:pt x="28383" y="32077"/>
                        <a:pt x="28316" y="31977"/>
                        <a:pt x="28349" y="31877"/>
                      </a:cubicBezTo>
                      <a:close/>
                      <a:moveTo>
                        <a:pt x="9107" y="33207"/>
                      </a:moveTo>
                      <a:cubicBezTo>
                        <a:pt x="9107" y="33207"/>
                        <a:pt x="9107" y="33207"/>
                        <a:pt x="9073" y="33240"/>
                      </a:cubicBezTo>
                      <a:cubicBezTo>
                        <a:pt x="9040" y="33240"/>
                        <a:pt x="9073" y="33207"/>
                        <a:pt x="9107" y="33207"/>
                      </a:cubicBezTo>
                      <a:close/>
                      <a:moveTo>
                        <a:pt x="40846" y="33971"/>
                      </a:moveTo>
                      <a:cubicBezTo>
                        <a:pt x="40818" y="33999"/>
                        <a:pt x="40766" y="34051"/>
                        <a:pt x="40710" y="34086"/>
                      </a:cubicBezTo>
                      <a:lnTo>
                        <a:pt x="40710" y="34086"/>
                      </a:lnTo>
                      <a:cubicBezTo>
                        <a:pt x="40744" y="34039"/>
                        <a:pt x="40795" y="34005"/>
                        <a:pt x="40846" y="33971"/>
                      </a:cubicBezTo>
                      <a:close/>
                      <a:moveTo>
                        <a:pt x="40679" y="34153"/>
                      </a:moveTo>
                      <a:lnTo>
                        <a:pt x="40679" y="34270"/>
                      </a:lnTo>
                      <a:cubicBezTo>
                        <a:pt x="40670" y="34224"/>
                        <a:pt x="40671" y="34186"/>
                        <a:pt x="40679" y="34153"/>
                      </a:cubicBezTo>
                      <a:close/>
                      <a:moveTo>
                        <a:pt x="31210" y="34325"/>
                      </a:moveTo>
                      <a:cubicBezTo>
                        <a:pt x="31283" y="34325"/>
                        <a:pt x="31325" y="34473"/>
                        <a:pt x="31286" y="34473"/>
                      </a:cubicBezTo>
                      <a:cubicBezTo>
                        <a:pt x="31284" y="34473"/>
                        <a:pt x="31283" y="34473"/>
                        <a:pt x="31281" y="34472"/>
                      </a:cubicBezTo>
                      <a:lnTo>
                        <a:pt x="31281" y="34472"/>
                      </a:lnTo>
                      <a:cubicBezTo>
                        <a:pt x="31293" y="34423"/>
                        <a:pt x="31249" y="34330"/>
                        <a:pt x="31204" y="34325"/>
                      </a:cubicBezTo>
                      <a:lnTo>
                        <a:pt x="31204" y="34325"/>
                      </a:lnTo>
                      <a:cubicBezTo>
                        <a:pt x="31206" y="34325"/>
                        <a:pt x="31208" y="34325"/>
                        <a:pt x="31210" y="34325"/>
                      </a:cubicBezTo>
                      <a:close/>
                      <a:moveTo>
                        <a:pt x="20639" y="34270"/>
                      </a:moveTo>
                      <a:lnTo>
                        <a:pt x="20639" y="34270"/>
                      </a:lnTo>
                      <a:cubicBezTo>
                        <a:pt x="20805" y="34270"/>
                        <a:pt x="20672" y="34436"/>
                        <a:pt x="20672" y="34536"/>
                      </a:cubicBezTo>
                      <a:lnTo>
                        <a:pt x="20639" y="34536"/>
                      </a:lnTo>
                      <a:cubicBezTo>
                        <a:pt x="20639" y="34436"/>
                        <a:pt x="20805" y="34270"/>
                        <a:pt x="20639" y="34270"/>
                      </a:cubicBezTo>
                      <a:close/>
                      <a:moveTo>
                        <a:pt x="13666" y="36498"/>
                      </a:moveTo>
                      <a:cubicBezTo>
                        <a:pt x="13667" y="36564"/>
                        <a:pt x="13584" y="36568"/>
                        <a:pt x="13527" y="36597"/>
                      </a:cubicBezTo>
                      <a:cubicBezTo>
                        <a:pt x="13584" y="36539"/>
                        <a:pt x="13666" y="36556"/>
                        <a:pt x="13666" y="36498"/>
                      </a:cubicBezTo>
                      <a:close/>
                      <a:moveTo>
                        <a:pt x="13497" y="36749"/>
                      </a:moveTo>
                      <a:cubicBezTo>
                        <a:pt x="13515" y="36763"/>
                        <a:pt x="13527" y="36788"/>
                        <a:pt x="13527" y="36829"/>
                      </a:cubicBezTo>
                      <a:cubicBezTo>
                        <a:pt x="13527" y="36803"/>
                        <a:pt x="13505" y="36776"/>
                        <a:pt x="13497" y="36749"/>
                      </a:cubicBezTo>
                      <a:close/>
                      <a:moveTo>
                        <a:pt x="15089" y="36862"/>
                      </a:moveTo>
                      <a:cubicBezTo>
                        <a:pt x="15113" y="36899"/>
                        <a:pt x="15131" y="36941"/>
                        <a:pt x="15145" y="36984"/>
                      </a:cubicBezTo>
                      <a:lnTo>
                        <a:pt x="15145" y="36984"/>
                      </a:lnTo>
                      <a:cubicBezTo>
                        <a:pt x="15128" y="36944"/>
                        <a:pt x="15109" y="36903"/>
                        <a:pt x="15089" y="36862"/>
                      </a:cubicBezTo>
                      <a:close/>
                      <a:moveTo>
                        <a:pt x="15247" y="37353"/>
                      </a:moveTo>
                      <a:cubicBezTo>
                        <a:pt x="15260" y="37380"/>
                        <a:pt x="15276" y="37406"/>
                        <a:pt x="15296" y="37428"/>
                      </a:cubicBezTo>
                      <a:lnTo>
                        <a:pt x="15296" y="37428"/>
                      </a:lnTo>
                      <a:cubicBezTo>
                        <a:pt x="15293" y="37428"/>
                        <a:pt x="15291" y="37427"/>
                        <a:pt x="15288" y="37427"/>
                      </a:cubicBezTo>
                      <a:cubicBezTo>
                        <a:pt x="15288" y="37461"/>
                        <a:pt x="15255" y="37461"/>
                        <a:pt x="15255" y="37494"/>
                      </a:cubicBezTo>
                      <a:cubicBezTo>
                        <a:pt x="15255" y="37446"/>
                        <a:pt x="15252" y="37399"/>
                        <a:pt x="15247" y="37353"/>
                      </a:cubicBezTo>
                      <a:close/>
                      <a:moveTo>
                        <a:pt x="37024" y="37461"/>
                      </a:moveTo>
                      <a:lnTo>
                        <a:pt x="37024" y="37461"/>
                      </a:lnTo>
                      <a:cubicBezTo>
                        <a:pt x="36922" y="37537"/>
                        <a:pt x="36820" y="37613"/>
                        <a:pt x="36704" y="37659"/>
                      </a:cubicBezTo>
                      <a:lnTo>
                        <a:pt x="36704" y="37659"/>
                      </a:lnTo>
                      <a:cubicBezTo>
                        <a:pt x="36806" y="37589"/>
                        <a:pt x="36913" y="37522"/>
                        <a:pt x="37024" y="37461"/>
                      </a:cubicBezTo>
                      <a:close/>
                      <a:moveTo>
                        <a:pt x="36508" y="37806"/>
                      </a:moveTo>
                      <a:lnTo>
                        <a:pt x="36508" y="37806"/>
                      </a:lnTo>
                      <a:cubicBezTo>
                        <a:pt x="36390" y="37959"/>
                        <a:pt x="36308" y="38032"/>
                        <a:pt x="36226" y="38059"/>
                      </a:cubicBezTo>
                      <a:cubicBezTo>
                        <a:pt x="36315" y="37970"/>
                        <a:pt x="36409" y="37885"/>
                        <a:pt x="36508" y="37806"/>
                      </a:cubicBezTo>
                      <a:close/>
                      <a:moveTo>
                        <a:pt x="22207" y="38185"/>
                      </a:moveTo>
                      <a:cubicBezTo>
                        <a:pt x="22229" y="38185"/>
                        <a:pt x="22250" y="38188"/>
                        <a:pt x="22269" y="38192"/>
                      </a:cubicBezTo>
                      <a:lnTo>
                        <a:pt x="22135" y="38192"/>
                      </a:lnTo>
                      <a:cubicBezTo>
                        <a:pt x="22161" y="38187"/>
                        <a:pt x="22185" y="38185"/>
                        <a:pt x="22207" y="38185"/>
                      </a:cubicBezTo>
                      <a:close/>
                      <a:moveTo>
                        <a:pt x="18809" y="38329"/>
                      </a:moveTo>
                      <a:cubicBezTo>
                        <a:pt x="18812" y="38329"/>
                        <a:pt x="18814" y="38329"/>
                        <a:pt x="18817" y="38329"/>
                      </a:cubicBezTo>
                      <a:lnTo>
                        <a:pt x="18817" y="38329"/>
                      </a:lnTo>
                      <a:lnTo>
                        <a:pt x="18612" y="38391"/>
                      </a:lnTo>
                      <a:cubicBezTo>
                        <a:pt x="18699" y="38348"/>
                        <a:pt x="18760" y="38329"/>
                        <a:pt x="18809" y="38329"/>
                      </a:cubicBezTo>
                      <a:close/>
                      <a:moveTo>
                        <a:pt x="22430" y="38301"/>
                      </a:moveTo>
                      <a:cubicBezTo>
                        <a:pt x="22453" y="38328"/>
                        <a:pt x="22476" y="38358"/>
                        <a:pt x="22500" y="38391"/>
                      </a:cubicBezTo>
                      <a:cubicBezTo>
                        <a:pt x="22470" y="38361"/>
                        <a:pt x="22447" y="38331"/>
                        <a:pt x="22430" y="38301"/>
                      </a:cubicBezTo>
                      <a:close/>
                      <a:moveTo>
                        <a:pt x="18969" y="38429"/>
                      </a:moveTo>
                      <a:cubicBezTo>
                        <a:pt x="19012" y="38483"/>
                        <a:pt x="19061" y="38553"/>
                        <a:pt x="19143" y="38624"/>
                      </a:cubicBezTo>
                      <a:cubicBezTo>
                        <a:pt x="19057" y="38581"/>
                        <a:pt x="18999" y="38510"/>
                        <a:pt x="18969" y="38429"/>
                      </a:cubicBezTo>
                      <a:close/>
                      <a:moveTo>
                        <a:pt x="23535" y="39076"/>
                      </a:moveTo>
                      <a:lnTo>
                        <a:pt x="23497" y="39089"/>
                      </a:lnTo>
                      <a:cubicBezTo>
                        <a:pt x="23511" y="39082"/>
                        <a:pt x="23524" y="39078"/>
                        <a:pt x="23535" y="39076"/>
                      </a:cubicBezTo>
                      <a:close/>
                      <a:moveTo>
                        <a:pt x="28648" y="39056"/>
                      </a:moveTo>
                      <a:cubicBezTo>
                        <a:pt x="28678" y="39056"/>
                        <a:pt x="28708" y="39083"/>
                        <a:pt x="28738" y="39137"/>
                      </a:cubicBezTo>
                      <a:lnTo>
                        <a:pt x="28738" y="39137"/>
                      </a:lnTo>
                      <a:cubicBezTo>
                        <a:pt x="28697" y="39116"/>
                        <a:pt x="28664" y="39088"/>
                        <a:pt x="28648" y="39056"/>
                      </a:cubicBezTo>
                      <a:close/>
                      <a:moveTo>
                        <a:pt x="29045" y="39125"/>
                      </a:moveTo>
                      <a:lnTo>
                        <a:pt x="29045" y="39125"/>
                      </a:lnTo>
                      <a:cubicBezTo>
                        <a:pt x="29012" y="39161"/>
                        <a:pt x="28960" y="39177"/>
                        <a:pt x="28903" y="39177"/>
                      </a:cubicBezTo>
                      <a:cubicBezTo>
                        <a:pt x="28859" y="39177"/>
                        <a:pt x="28812" y="39167"/>
                        <a:pt x="28771" y="39151"/>
                      </a:cubicBezTo>
                      <a:lnTo>
                        <a:pt x="28771" y="39151"/>
                      </a:lnTo>
                      <a:cubicBezTo>
                        <a:pt x="28787" y="39149"/>
                        <a:pt x="28805" y="39148"/>
                        <a:pt x="28822" y="39148"/>
                      </a:cubicBezTo>
                      <a:cubicBezTo>
                        <a:pt x="28862" y="39148"/>
                        <a:pt x="28903" y="39152"/>
                        <a:pt x="28940" y="39152"/>
                      </a:cubicBezTo>
                      <a:cubicBezTo>
                        <a:pt x="28982" y="39152"/>
                        <a:pt x="29020" y="39147"/>
                        <a:pt x="29045" y="39125"/>
                      </a:cubicBezTo>
                      <a:close/>
                      <a:moveTo>
                        <a:pt x="25998" y="39161"/>
                      </a:moveTo>
                      <a:lnTo>
                        <a:pt x="25998" y="39161"/>
                      </a:lnTo>
                      <a:cubicBezTo>
                        <a:pt x="25896" y="39176"/>
                        <a:pt x="25793" y="39189"/>
                        <a:pt x="25691" y="39189"/>
                      </a:cubicBezTo>
                      <a:cubicBezTo>
                        <a:pt x="25800" y="39180"/>
                        <a:pt x="25902" y="39168"/>
                        <a:pt x="25998" y="39161"/>
                      </a:cubicBezTo>
                      <a:close/>
                      <a:moveTo>
                        <a:pt x="23629" y="39140"/>
                      </a:moveTo>
                      <a:lnTo>
                        <a:pt x="23629" y="39140"/>
                      </a:lnTo>
                      <a:cubicBezTo>
                        <a:pt x="23645" y="39165"/>
                        <a:pt x="23660" y="39194"/>
                        <a:pt x="23678" y="39216"/>
                      </a:cubicBezTo>
                      <a:lnTo>
                        <a:pt x="23678" y="39216"/>
                      </a:lnTo>
                      <a:cubicBezTo>
                        <a:pt x="23659" y="39196"/>
                        <a:pt x="23643" y="39170"/>
                        <a:pt x="23629" y="39140"/>
                      </a:cubicBezTo>
                      <a:close/>
                      <a:moveTo>
                        <a:pt x="29081" y="39255"/>
                      </a:moveTo>
                      <a:cubicBezTo>
                        <a:pt x="28975" y="39255"/>
                        <a:pt x="28875" y="39255"/>
                        <a:pt x="28777" y="39258"/>
                      </a:cubicBezTo>
                      <a:lnTo>
                        <a:pt x="28777" y="39258"/>
                      </a:lnTo>
                      <a:lnTo>
                        <a:pt x="28815" y="39255"/>
                      </a:lnTo>
                      <a:close/>
                      <a:moveTo>
                        <a:pt x="26407" y="39196"/>
                      </a:moveTo>
                      <a:cubicBezTo>
                        <a:pt x="26493" y="39226"/>
                        <a:pt x="26575" y="39276"/>
                        <a:pt x="26654" y="39355"/>
                      </a:cubicBezTo>
                      <a:cubicBezTo>
                        <a:pt x="26541" y="39327"/>
                        <a:pt x="26451" y="39274"/>
                        <a:pt x="26407" y="39196"/>
                      </a:cubicBezTo>
                      <a:close/>
                      <a:moveTo>
                        <a:pt x="24527" y="39521"/>
                      </a:moveTo>
                      <a:cubicBezTo>
                        <a:pt x="24494" y="39721"/>
                        <a:pt x="24428" y="39721"/>
                        <a:pt x="24328" y="39721"/>
                      </a:cubicBezTo>
                      <a:cubicBezTo>
                        <a:pt x="24428" y="39721"/>
                        <a:pt x="24494" y="39687"/>
                        <a:pt x="24527" y="39521"/>
                      </a:cubicBezTo>
                      <a:close/>
                      <a:moveTo>
                        <a:pt x="21669" y="39852"/>
                      </a:moveTo>
                      <a:cubicBezTo>
                        <a:pt x="21685" y="39930"/>
                        <a:pt x="21727" y="39999"/>
                        <a:pt x="21783" y="40043"/>
                      </a:cubicBezTo>
                      <a:lnTo>
                        <a:pt x="21783" y="40043"/>
                      </a:lnTo>
                      <a:lnTo>
                        <a:pt x="21669" y="39986"/>
                      </a:lnTo>
                      <a:lnTo>
                        <a:pt x="21669" y="39852"/>
                      </a:lnTo>
                      <a:close/>
                      <a:moveTo>
                        <a:pt x="19298" y="1"/>
                      </a:moveTo>
                      <a:cubicBezTo>
                        <a:pt x="17308" y="1"/>
                        <a:pt x="14841" y="927"/>
                        <a:pt x="13228" y="1966"/>
                      </a:cubicBezTo>
                      <a:cubicBezTo>
                        <a:pt x="14158" y="1734"/>
                        <a:pt x="14923" y="1202"/>
                        <a:pt x="15787" y="1036"/>
                      </a:cubicBezTo>
                      <a:lnTo>
                        <a:pt x="15787" y="1036"/>
                      </a:lnTo>
                      <a:cubicBezTo>
                        <a:pt x="16451" y="1567"/>
                        <a:pt x="12762" y="2697"/>
                        <a:pt x="12596" y="3229"/>
                      </a:cubicBezTo>
                      <a:cubicBezTo>
                        <a:pt x="11566" y="4392"/>
                        <a:pt x="5850" y="8513"/>
                        <a:pt x="7977" y="8879"/>
                      </a:cubicBezTo>
                      <a:cubicBezTo>
                        <a:pt x="6946" y="10175"/>
                        <a:pt x="6082" y="11604"/>
                        <a:pt x="5451" y="13133"/>
                      </a:cubicBezTo>
                      <a:cubicBezTo>
                        <a:pt x="5204" y="13573"/>
                        <a:pt x="4411" y="13899"/>
                        <a:pt x="4388" y="14468"/>
                      </a:cubicBezTo>
                      <a:lnTo>
                        <a:pt x="4388" y="14468"/>
                      </a:lnTo>
                      <a:cubicBezTo>
                        <a:pt x="4381" y="14424"/>
                        <a:pt x="4379" y="14377"/>
                        <a:pt x="4387" y="14329"/>
                      </a:cubicBezTo>
                      <a:lnTo>
                        <a:pt x="4387" y="14329"/>
                      </a:lnTo>
                      <a:cubicBezTo>
                        <a:pt x="4316" y="14401"/>
                        <a:pt x="4261" y="14611"/>
                        <a:pt x="4199" y="14611"/>
                      </a:cubicBezTo>
                      <a:cubicBezTo>
                        <a:pt x="4175" y="14611"/>
                        <a:pt x="4149" y="14579"/>
                        <a:pt x="4121" y="14496"/>
                      </a:cubicBezTo>
                      <a:cubicBezTo>
                        <a:pt x="3951" y="14347"/>
                        <a:pt x="3828" y="14287"/>
                        <a:pt x="3734" y="14287"/>
                      </a:cubicBezTo>
                      <a:cubicBezTo>
                        <a:pt x="3390" y="14287"/>
                        <a:pt x="3450" y="15096"/>
                        <a:pt x="3058" y="15227"/>
                      </a:cubicBezTo>
                      <a:cubicBezTo>
                        <a:pt x="3031" y="15238"/>
                        <a:pt x="3000" y="15241"/>
                        <a:pt x="2967" y="15241"/>
                      </a:cubicBezTo>
                      <a:cubicBezTo>
                        <a:pt x="2893" y="15241"/>
                        <a:pt x="2808" y="15222"/>
                        <a:pt x="2730" y="15222"/>
                      </a:cubicBezTo>
                      <a:cubicBezTo>
                        <a:pt x="2630" y="15222"/>
                        <a:pt x="2540" y="15253"/>
                        <a:pt x="2493" y="15393"/>
                      </a:cubicBezTo>
                      <a:cubicBezTo>
                        <a:pt x="1795" y="15725"/>
                        <a:pt x="1197" y="17088"/>
                        <a:pt x="1130" y="17753"/>
                      </a:cubicBezTo>
                      <a:cubicBezTo>
                        <a:pt x="1496" y="18384"/>
                        <a:pt x="133" y="19082"/>
                        <a:pt x="831" y="19248"/>
                      </a:cubicBezTo>
                      <a:cubicBezTo>
                        <a:pt x="931" y="19713"/>
                        <a:pt x="864" y="20179"/>
                        <a:pt x="732" y="20611"/>
                      </a:cubicBezTo>
                      <a:cubicBezTo>
                        <a:pt x="1263" y="21143"/>
                        <a:pt x="0" y="20810"/>
                        <a:pt x="1197" y="21973"/>
                      </a:cubicBezTo>
                      <a:cubicBezTo>
                        <a:pt x="1729" y="23934"/>
                        <a:pt x="2194" y="26294"/>
                        <a:pt x="3523" y="28255"/>
                      </a:cubicBezTo>
                      <a:lnTo>
                        <a:pt x="3357" y="28055"/>
                      </a:lnTo>
                      <a:lnTo>
                        <a:pt x="3357" y="28055"/>
                      </a:lnTo>
                      <a:cubicBezTo>
                        <a:pt x="3324" y="28554"/>
                        <a:pt x="3789" y="28753"/>
                        <a:pt x="4055" y="29052"/>
                      </a:cubicBezTo>
                      <a:cubicBezTo>
                        <a:pt x="3922" y="29218"/>
                        <a:pt x="4088" y="29318"/>
                        <a:pt x="4188" y="29318"/>
                      </a:cubicBezTo>
                      <a:cubicBezTo>
                        <a:pt x="4208" y="29325"/>
                        <a:pt x="4223" y="29328"/>
                        <a:pt x="4236" y="29328"/>
                      </a:cubicBezTo>
                      <a:cubicBezTo>
                        <a:pt x="4345" y="29328"/>
                        <a:pt x="4171" y="29086"/>
                        <a:pt x="4321" y="29086"/>
                      </a:cubicBezTo>
                      <a:cubicBezTo>
                        <a:pt x="4753" y="30016"/>
                        <a:pt x="5351" y="30814"/>
                        <a:pt x="6149" y="31445"/>
                      </a:cubicBezTo>
                      <a:cubicBezTo>
                        <a:pt x="6248" y="32110"/>
                        <a:pt x="6847" y="32376"/>
                        <a:pt x="7312" y="32841"/>
                      </a:cubicBezTo>
                      <a:cubicBezTo>
                        <a:pt x="7975" y="33331"/>
                        <a:pt x="8414" y="34598"/>
                        <a:pt x="9278" y="34598"/>
                      </a:cubicBezTo>
                      <a:cubicBezTo>
                        <a:pt x="9410" y="34598"/>
                        <a:pt x="9551" y="34569"/>
                        <a:pt x="9705" y="34503"/>
                      </a:cubicBezTo>
                      <a:cubicBezTo>
                        <a:pt x="9838" y="35001"/>
                        <a:pt x="10403" y="34503"/>
                        <a:pt x="9871" y="35101"/>
                      </a:cubicBezTo>
                      <a:cubicBezTo>
                        <a:pt x="9992" y="35017"/>
                        <a:pt x="10107" y="34988"/>
                        <a:pt x="10220" y="34988"/>
                      </a:cubicBezTo>
                      <a:cubicBezTo>
                        <a:pt x="10480" y="34988"/>
                        <a:pt x="10728" y="35142"/>
                        <a:pt x="10999" y="35142"/>
                      </a:cubicBezTo>
                      <a:cubicBezTo>
                        <a:pt x="11033" y="35142"/>
                        <a:pt x="11066" y="35139"/>
                        <a:pt x="11101" y="35134"/>
                      </a:cubicBezTo>
                      <a:lnTo>
                        <a:pt x="11101" y="35134"/>
                      </a:lnTo>
                      <a:cubicBezTo>
                        <a:pt x="9937" y="35433"/>
                        <a:pt x="12762" y="35965"/>
                        <a:pt x="12762" y="36497"/>
                      </a:cubicBezTo>
                      <a:cubicBezTo>
                        <a:pt x="12829" y="36829"/>
                        <a:pt x="13460" y="36696"/>
                        <a:pt x="13327" y="37029"/>
                      </a:cubicBezTo>
                      <a:cubicBezTo>
                        <a:pt x="13294" y="37128"/>
                        <a:pt x="13494" y="37261"/>
                        <a:pt x="13560" y="37261"/>
                      </a:cubicBezTo>
                      <a:cubicBezTo>
                        <a:pt x="13584" y="37267"/>
                        <a:pt x="13604" y="37270"/>
                        <a:pt x="13620" y="37270"/>
                      </a:cubicBezTo>
                      <a:cubicBezTo>
                        <a:pt x="13761" y="37270"/>
                        <a:pt x="13598" y="37053"/>
                        <a:pt x="13783" y="37053"/>
                      </a:cubicBezTo>
                      <a:cubicBezTo>
                        <a:pt x="13803" y="37053"/>
                        <a:pt x="13829" y="37056"/>
                        <a:pt x="13859" y="37062"/>
                      </a:cubicBezTo>
                      <a:cubicBezTo>
                        <a:pt x="13859" y="37229"/>
                        <a:pt x="13906" y="37303"/>
                        <a:pt x="14019" y="37303"/>
                      </a:cubicBezTo>
                      <a:cubicBezTo>
                        <a:pt x="14040" y="37303"/>
                        <a:pt x="14065" y="37300"/>
                        <a:pt x="14092" y="37294"/>
                      </a:cubicBezTo>
                      <a:cubicBezTo>
                        <a:pt x="14130" y="37485"/>
                        <a:pt x="14179" y="37556"/>
                        <a:pt x="14252" y="37556"/>
                      </a:cubicBezTo>
                      <a:cubicBezTo>
                        <a:pt x="14306" y="37556"/>
                        <a:pt x="14373" y="37517"/>
                        <a:pt x="14457" y="37461"/>
                      </a:cubicBezTo>
                      <a:cubicBezTo>
                        <a:pt x="14657" y="38358"/>
                        <a:pt x="15554" y="37992"/>
                        <a:pt x="16053" y="38591"/>
                      </a:cubicBezTo>
                      <a:cubicBezTo>
                        <a:pt x="17016" y="39654"/>
                        <a:pt x="18878" y="39654"/>
                        <a:pt x="20340" y="40219"/>
                      </a:cubicBezTo>
                      <a:cubicBezTo>
                        <a:pt x="20732" y="40271"/>
                        <a:pt x="21001" y="40468"/>
                        <a:pt x="21325" y="40468"/>
                      </a:cubicBezTo>
                      <a:cubicBezTo>
                        <a:pt x="21413" y="40468"/>
                        <a:pt x="21504" y="40454"/>
                        <a:pt x="21603" y="40418"/>
                      </a:cubicBezTo>
                      <a:cubicBezTo>
                        <a:pt x="22064" y="40580"/>
                        <a:pt x="22557" y="40645"/>
                        <a:pt x="23064" y="40645"/>
                      </a:cubicBezTo>
                      <a:cubicBezTo>
                        <a:pt x="24019" y="40645"/>
                        <a:pt x="25023" y="40413"/>
                        <a:pt x="25956" y="40153"/>
                      </a:cubicBezTo>
                      <a:lnTo>
                        <a:pt x="25956" y="40153"/>
                      </a:lnTo>
                      <a:cubicBezTo>
                        <a:pt x="26355" y="40252"/>
                        <a:pt x="25890" y="40319"/>
                        <a:pt x="25923" y="40485"/>
                      </a:cubicBezTo>
                      <a:cubicBezTo>
                        <a:pt x="25999" y="40517"/>
                        <a:pt x="26141" y="40539"/>
                        <a:pt x="26289" y="40539"/>
                      </a:cubicBezTo>
                      <a:cubicBezTo>
                        <a:pt x="26598" y="40539"/>
                        <a:pt x="26934" y="40444"/>
                        <a:pt x="26754" y="40153"/>
                      </a:cubicBezTo>
                      <a:lnTo>
                        <a:pt x="26754" y="40153"/>
                      </a:lnTo>
                      <a:cubicBezTo>
                        <a:pt x="26912" y="40378"/>
                        <a:pt x="27178" y="40512"/>
                        <a:pt x="27446" y="40512"/>
                      </a:cubicBezTo>
                      <a:cubicBezTo>
                        <a:pt x="27573" y="40512"/>
                        <a:pt x="27700" y="40482"/>
                        <a:pt x="27818" y="40418"/>
                      </a:cubicBezTo>
                      <a:cubicBezTo>
                        <a:pt x="26355" y="39787"/>
                        <a:pt x="29313" y="39721"/>
                        <a:pt x="30044" y="39521"/>
                      </a:cubicBezTo>
                      <a:cubicBezTo>
                        <a:pt x="30217" y="39636"/>
                        <a:pt x="30374" y="39683"/>
                        <a:pt x="30520" y="39683"/>
                      </a:cubicBezTo>
                      <a:cubicBezTo>
                        <a:pt x="30826" y="39683"/>
                        <a:pt x="31085" y="39479"/>
                        <a:pt x="31339" y="39271"/>
                      </a:cubicBezTo>
                      <a:lnTo>
                        <a:pt x="31339" y="39271"/>
                      </a:lnTo>
                      <a:cubicBezTo>
                        <a:pt x="31277" y="39339"/>
                        <a:pt x="31222" y="39412"/>
                        <a:pt x="31174" y="39488"/>
                      </a:cubicBezTo>
                      <a:cubicBezTo>
                        <a:pt x="34465" y="38159"/>
                        <a:pt x="38619" y="38657"/>
                        <a:pt x="40812" y="35467"/>
                      </a:cubicBezTo>
                      <a:cubicBezTo>
                        <a:pt x="41211" y="35267"/>
                        <a:pt x="41809" y="35201"/>
                        <a:pt x="41710" y="34569"/>
                      </a:cubicBezTo>
                      <a:cubicBezTo>
                        <a:pt x="42108" y="34370"/>
                        <a:pt x="42241" y="33572"/>
                        <a:pt x="42474" y="33140"/>
                      </a:cubicBezTo>
                      <a:cubicBezTo>
                        <a:pt x="42474" y="33173"/>
                        <a:pt x="42474" y="33173"/>
                        <a:pt x="42474" y="33207"/>
                      </a:cubicBezTo>
                      <a:cubicBezTo>
                        <a:pt x="43105" y="32110"/>
                        <a:pt x="43637" y="30947"/>
                        <a:pt x="44136" y="29783"/>
                      </a:cubicBezTo>
                      <a:cubicBezTo>
                        <a:pt x="46329" y="25962"/>
                        <a:pt x="46562" y="21442"/>
                        <a:pt x="46362" y="17121"/>
                      </a:cubicBezTo>
                      <a:cubicBezTo>
                        <a:pt x="46396" y="10740"/>
                        <a:pt x="40812" y="6353"/>
                        <a:pt x="36027" y="3096"/>
                      </a:cubicBezTo>
                      <a:lnTo>
                        <a:pt x="36159" y="3096"/>
                      </a:lnTo>
                      <a:cubicBezTo>
                        <a:pt x="31806" y="404"/>
                        <a:pt x="25092" y="205"/>
                        <a:pt x="20506" y="138"/>
                      </a:cubicBezTo>
                      <a:cubicBezTo>
                        <a:pt x="20135" y="44"/>
                        <a:pt x="19728" y="1"/>
                        <a:pt x="1929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4" name="Google Shape;3324;p29"/>
                <p:cNvSpPr/>
                <p:nvPr/>
              </p:nvSpPr>
              <p:spPr>
                <a:xfrm>
                  <a:off x="4503750" y="5042225"/>
                  <a:ext cx="5850" cy="4200"/>
                </a:xfrm>
                <a:custGeom>
                  <a:avLst/>
                  <a:gdLst/>
                  <a:ahLst/>
                  <a:cxnLst/>
                  <a:rect l="l" t="t" r="r" b="b"/>
                  <a:pathLst>
                    <a:path w="234" h="168" extrusionOk="0">
                      <a:moveTo>
                        <a:pt x="134" y="1"/>
                      </a:moveTo>
                      <a:cubicBezTo>
                        <a:pt x="1" y="1"/>
                        <a:pt x="34" y="134"/>
                        <a:pt x="134" y="167"/>
                      </a:cubicBezTo>
                      <a:cubicBezTo>
                        <a:pt x="233" y="101"/>
                        <a:pt x="233" y="34"/>
                        <a:pt x="134"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5" name="Google Shape;3325;p29"/>
                <p:cNvSpPr/>
                <p:nvPr/>
              </p:nvSpPr>
              <p:spPr>
                <a:xfrm>
                  <a:off x="4443825" y="4392550"/>
                  <a:ext cx="23275" cy="23850"/>
                </a:xfrm>
                <a:custGeom>
                  <a:avLst/>
                  <a:gdLst/>
                  <a:ahLst/>
                  <a:cxnLst/>
                  <a:rect l="l" t="t" r="r" b="b"/>
                  <a:pathLst>
                    <a:path w="931" h="954" extrusionOk="0">
                      <a:moveTo>
                        <a:pt x="738" y="0"/>
                      </a:moveTo>
                      <a:cubicBezTo>
                        <a:pt x="708" y="0"/>
                        <a:pt x="665" y="10"/>
                        <a:pt x="603" y="32"/>
                      </a:cubicBezTo>
                      <a:cubicBezTo>
                        <a:pt x="302" y="379"/>
                        <a:pt x="1" y="953"/>
                        <a:pt x="139" y="953"/>
                      </a:cubicBezTo>
                      <a:cubicBezTo>
                        <a:pt x="199" y="953"/>
                        <a:pt x="342" y="845"/>
                        <a:pt x="603" y="564"/>
                      </a:cubicBezTo>
                      <a:cubicBezTo>
                        <a:pt x="517" y="419"/>
                        <a:pt x="930" y="0"/>
                        <a:pt x="738"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6" name="Google Shape;3326;p29"/>
                <p:cNvSpPr/>
                <p:nvPr/>
              </p:nvSpPr>
              <p:spPr>
                <a:xfrm>
                  <a:off x="4443100" y="4420750"/>
                  <a:ext cx="7500" cy="8325"/>
                </a:xfrm>
                <a:custGeom>
                  <a:avLst/>
                  <a:gdLst/>
                  <a:ahLst/>
                  <a:cxnLst/>
                  <a:rect l="l" t="t" r="r" b="b"/>
                  <a:pathLst>
                    <a:path w="300" h="333" extrusionOk="0">
                      <a:moveTo>
                        <a:pt x="267" y="1"/>
                      </a:moveTo>
                      <a:lnTo>
                        <a:pt x="267" y="1"/>
                      </a:lnTo>
                      <a:cubicBezTo>
                        <a:pt x="100" y="34"/>
                        <a:pt x="34" y="100"/>
                        <a:pt x="1" y="333"/>
                      </a:cubicBezTo>
                      <a:cubicBezTo>
                        <a:pt x="167" y="233"/>
                        <a:pt x="300" y="200"/>
                        <a:pt x="26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7" name="Google Shape;3327;p29"/>
                <p:cNvSpPr/>
                <p:nvPr/>
              </p:nvSpPr>
              <p:spPr>
                <a:xfrm>
                  <a:off x="4422325" y="4458150"/>
                  <a:ext cx="6725" cy="4700"/>
                </a:xfrm>
                <a:custGeom>
                  <a:avLst/>
                  <a:gdLst/>
                  <a:ahLst/>
                  <a:cxnLst/>
                  <a:rect l="l" t="t" r="r" b="b"/>
                  <a:pathLst>
                    <a:path w="269" h="188" extrusionOk="0">
                      <a:moveTo>
                        <a:pt x="101" y="0"/>
                      </a:moveTo>
                      <a:lnTo>
                        <a:pt x="101" y="0"/>
                      </a:lnTo>
                      <a:cubicBezTo>
                        <a:pt x="67" y="33"/>
                        <a:pt x="1" y="67"/>
                        <a:pt x="1" y="100"/>
                      </a:cubicBezTo>
                      <a:cubicBezTo>
                        <a:pt x="1" y="164"/>
                        <a:pt x="26" y="188"/>
                        <a:pt x="58" y="188"/>
                      </a:cubicBezTo>
                      <a:cubicBezTo>
                        <a:pt x="141" y="188"/>
                        <a:pt x="269" y="24"/>
                        <a:pt x="101"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8" name="Google Shape;3328;p29"/>
                <p:cNvSpPr/>
                <p:nvPr/>
              </p:nvSpPr>
              <p:spPr>
                <a:xfrm>
                  <a:off x="4400725" y="4479950"/>
                  <a:ext cx="5350" cy="3625"/>
                </a:xfrm>
                <a:custGeom>
                  <a:avLst/>
                  <a:gdLst/>
                  <a:ahLst/>
                  <a:cxnLst/>
                  <a:rect l="l" t="t" r="r" b="b"/>
                  <a:pathLst>
                    <a:path w="214" h="145" extrusionOk="0">
                      <a:moveTo>
                        <a:pt x="172" y="1"/>
                      </a:moveTo>
                      <a:cubicBezTo>
                        <a:pt x="131" y="1"/>
                        <a:pt x="60" y="52"/>
                        <a:pt x="1" y="92"/>
                      </a:cubicBezTo>
                      <a:cubicBezTo>
                        <a:pt x="27" y="131"/>
                        <a:pt x="53" y="145"/>
                        <a:pt x="79" y="145"/>
                      </a:cubicBezTo>
                      <a:cubicBezTo>
                        <a:pt x="119" y="145"/>
                        <a:pt x="160" y="112"/>
                        <a:pt x="200" y="92"/>
                      </a:cubicBezTo>
                      <a:cubicBezTo>
                        <a:pt x="214" y="25"/>
                        <a:pt x="200" y="1"/>
                        <a:pt x="172"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9" name="Google Shape;3329;p29"/>
                <p:cNvSpPr/>
                <p:nvPr/>
              </p:nvSpPr>
              <p:spPr>
                <a:xfrm>
                  <a:off x="4619250" y="4286150"/>
                  <a:ext cx="9150" cy="10000"/>
                </a:xfrm>
                <a:custGeom>
                  <a:avLst/>
                  <a:gdLst/>
                  <a:ahLst/>
                  <a:cxnLst/>
                  <a:rect l="l" t="t" r="r" b="b"/>
                  <a:pathLst>
                    <a:path w="366" h="400" extrusionOk="0">
                      <a:moveTo>
                        <a:pt x="366" y="1"/>
                      </a:moveTo>
                      <a:lnTo>
                        <a:pt x="366" y="1"/>
                      </a:lnTo>
                      <a:cubicBezTo>
                        <a:pt x="167" y="67"/>
                        <a:pt x="34" y="134"/>
                        <a:pt x="0" y="399"/>
                      </a:cubicBezTo>
                      <a:cubicBezTo>
                        <a:pt x="266" y="333"/>
                        <a:pt x="366" y="233"/>
                        <a:pt x="36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330" name="Google Shape;3330;p29"/>
            <p:cNvGrpSpPr/>
            <p:nvPr/>
          </p:nvGrpSpPr>
          <p:grpSpPr>
            <a:xfrm>
              <a:off x="7814622" y="2571749"/>
              <a:ext cx="424347" cy="431480"/>
              <a:chOff x="4023775" y="1855149"/>
              <a:chExt cx="1174825" cy="1194575"/>
            </a:xfrm>
          </p:grpSpPr>
          <p:grpSp>
            <p:nvGrpSpPr>
              <p:cNvPr id="3331" name="Google Shape;3331;p29"/>
              <p:cNvGrpSpPr/>
              <p:nvPr/>
            </p:nvGrpSpPr>
            <p:grpSpPr>
              <a:xfrm>
                <a:off x="4023775" y="1855149"/>
                <a:ext cx="1174825" cy="1194575"/>
                <a:chOff x="4023775" y="1778925"/>
                <a:chExt cx="1174825" cy="1194575"/>
              </a:xfrm>
            </p:grpSpPr>
            <p:sp>
              <p:nvSpPr>
                <p:cNvPr id="3332" name="Google Shape;3332;p29"/>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3" name="Google Shape;3333;p29"/>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4" name="Google Shape;3334;p29"/>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5" name="Google Shape;3335;p29"/>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6" name="Google Shape;3336;p29"/>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7" name="Google Shape;3337;p29"/>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38" name="Google Shape;3338;p29"/>
              <p:cNvGrpSpPr/>
              <p:nvPr/>
            </p:nvGrpSpPr>
            <p:grpSpPr>
              <a:xfrm rot="10800000">
                <a:off x="4212099" y="2046639"/>
                <a:ext cx="798176" cy="811594"/>
                <a:chOff x="4023775" y="1778925"/>
                <a:chExt cx="1174825" cy="1194575"/>
              </a:xfrm>
            </p:grpSpPr>
            <p:sp>
              <p:nvSpPr>
                <p:cNvPr id="3339" name="Google Shape;3339;p29"/>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0" name="Google Shape;3340;p29"/>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1" name="Google Shape;3341;p29"/>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2" name="Google Shape;3342;p29"/>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3" name="Google Shape;3343;p29"/>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4" name="Google Shape;3344;p29"/>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1"/>
        <p:cNvGrpSpPr/>
        <p:nvPr/>
      </p:nvGrpSpPr>
      <p:grpSpPr>
        <a:xfrm>
          <a:off x="0" y="0"/>
          <a:ext cx="0" cy="0"/>
          <a:chOff x="0" y="0"/>
          <a:chExt cx="0" cy="0"/>
        </a:xfrm>
      </p:grpSpPr>
      <p:sp>
        <p:nvSpPr>
          <p:cNvPr id="472" name="Google Shape;472;p7"/>
          <p:cNvSpPr txBox="1">
            <a:spLocks noGrp="1"/>
          </p:cNvSpPr>
          <p:nvPr>
            <p:ph type="title"/>
          </p:nvPr>
        </p:nvSpPr>
        <p:spPr>
          <a:xfrm>
            <a:off x="944325" y="1305825"/>
            <a:ext cx="5358311" cy="25944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73" name="Google Shape;473;p7"/>
          <p:cNvSpPr txBox="1">
            <a:spLocks noGrp="1"/>
          </p:cNvSpPr>
          <p:nvPr>
            <p:ph type="body" idx="1"/>
          </p:nvPr>
        </p:nvSpPr>
        <p:spPr>
          <a:xfrm>
            <a:off x="944324" y="4225375"/>
            <a:ext cx="4418642" cy="13268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Clr>
                <a:srgbClr val="434343"/>
              </a:buClr>
              <a:buSzPts val="1400"/>
              <a:buChar char="●"/>
              <a:defRPr sz="1862"/>
            </a:lvl1pPr>
            <a:lvl2pPr marL="1216152" lvl="1" indent="-422275" rtl="0">
              <a:lnSpc>
                <a:spcPct val="115000"/>
              </a:lnSpc>
              <a:spcBef>
                <a:spcPts val="0"/>
              </a:spcBef>
              <a:spcAft>
                <a:spcPts val="0"/>
              </a:spcAft>
              <a:buClr>
                <a:srgbClr val="434343"/>
              </a:buClr>
              <a:buSzPts val="1400"/>
              <a:buChar char="○"/>
              <a:defRPr>
                <a:solidFill>
                  <a:srgbClr val="434343"/>
                </a:solidFill>
              </a:defRPr>
            </a:lvl2pPr>
            <a:lvl3pPr marL="1824228" lvl="2" indent="-422275" rtl="0">
              <a:lnSpc>
                <a:spcPct val="115000"/>
              </a:lnSpc>
              <a:spcBef>
                <a:spcPts val="0"/>
              </a:spcBef>
              <a:spcAft>
                <a:spcPts val="0"/>
              </a:spcAft>
              <a:buClr>
                <a:srgbClr val="434343"/>
              </a:buClr>
              <a:buSzPts val="1400"/>
              <a:buChar char="■"/>
              <a:defRPr>
                <a:solidFill>
                  <a:srgbClr val="434343"/>
                </a:solidFill>
              </a:defRPr>
            </a:lvl3pPr>
            <a:lvl4pPr marL="2432304" lvl="3" indent="-422275" rtl="0">
              <a:lnSpc>
                <a:spcPct val="115000"/>
              </a:lnSpc>
              <a:spcBef>
                <a:spcPts val="0"/>
              </a:spcBef>
              <a:spcAft>
                <a:spcPts val="0"/>
              </a:spcAft>
              <a:buClr>
                <a:srgbClr val="434343"/>
              </a:buClr>
              <a:buSzPts val="1400"/>
              <a:buChar char="●"/>
              <a:defRPr>
                <a:solidFill>
                  <a:srgbClr val="434343"/>
                </a:solidFill>
              </a:defRPr>
            </a:lvl4pPr>
            <a:lvl5pPr marL="3040380" lvl="4" indent="-422275" rtl="0">
              <a:lnSpc>
                <a:spcPct val="115000"/>
              </a:lnSpc>
              <a:spcBef>
                <a:spcPts val="0"/>
              </a:spcBef>
              <a:spcAft>
                <a:spcPts val="0"/>
              </a:spcAft>
              <a:buClr>
                <a:srgbClr val="434343"/>
              </a:buClr>
              <a:buSzPts val="1400"/>
              <a:buChar char="○"/>
              <a:defRPr>
                <a:solidFill>
                  <a:srgbClr val="434343"/>
                </a:solidFill>
              </a:defRPr>
            </a:lvl5pPr>
            <a:lvl6pPr marL="3648456" lvl="5" indent="-422275" rtl="0">
              <a:lnSpc>
                <a:spcPct val="115000"/>
              </a:lnSpc>
              <a:spcBef>
                <a:spcPts val="0"/>
              </a:spcBef>
              <a:spcAft>
                <a:spcPts val="0"/>
              </a:spcAft>
              <a:buClr>
                <a:srgbClr val="434343"/>
              </a:buClr>
              <a:buSzPts val="1400"/>
              <a:buChar char="■"/>
              <a:defRPr>
                <a:solidFill>
                  <a:srgbClr val="434343"/>
                </a:solidFill>
              </a:defRPr>
            </a:lvl6pPr>
            <a:lvl7pPr marL="4256532" lvl="6" indent="-422275" rtl="0">
              <a:lnSpc>
                <a:spcPct val="115000"/>
              </a:lnSpc>
              <a:spcBef>
                <a:spcPts val="0"/>
              </a:spcBef>
              <a:spcAft>
                <a:spcPts val="0"/>
              </a:spcAft>
              <a:buClr>
                <a:srgbClr val="434343"/>
              </a:buClr>
              <a:buSzPts val="1400"/>
              <a:buChar char="●"/>
              <a:defRPr>
                <a:solidFill>
                  <a:srgbClr val="434343"/>
                </a:solidFill>
              </a:defRPr>
            </a:lvl7pPr>
            <a:lvl8pPr marL="4864608" lvl="7" indent="-422275" rtl="0">
              <a:lnSpc>
                <a:spcPct val="115000"/>
              </a:lnSpc>
              <a:spcBef>
                <a:spcPts val="0"/>
              </a:spcBef>
              <a:spcAft>
                <a:spcPts val="0"/>
              </a:spcAft>
              <a:buClr>
                <a:srgbClr val="434343"/>
              </a:buClr>
              <a:buSzPts val="1400"/>
              <a:buChar char="○"/>
              <a:defRPr>
                <a:solidFill>
                  <a:srgbClr val="434343"/>
                </a:solidFill>
              </a:defRPr>
            </a:lvl8pPr>
            <a:lvl9pPr marL="5472684" lvl="8" indent="-422275"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474" name="Google Shape;474;p7"/>
          <p:cNvGrpSpPr/>
          <p:nvPr/>
        </p:nvGrpSpPr>
        <p:grpSpPr>
          <a:xfrm flipH="1">
            <a:off x="-1386850" y="6453976"/>
            <a:ext cx="13707991" cy="1572899"/>
            <a:chOff x="0" y="4694675"/>
            <a:chExt cx="10045313" cy="1149780"/>
          </a:xfrm>
        </p:grpSpPr>
        <p:sp>
          <p:nvSpPr>
            <p:cNvPr id="475" name="Google Shape;475;p7"/>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476" name="Google Shape;476;p7"/>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477" name="Google Shape;477;p7"/>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78" name="Google Shape;478;p7"/>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79" name="Google Shape;479;p7"/>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80" name="Google Shape;480;p7"/>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81" name="Google Shape;481;p7"/>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82" name="Google Shape;482;p7"/>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83" name="Google Shape;483;p7"/>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84" name="Google Shape;484;p7"/>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85" name="Google Shape;485;p7"/>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86" name="Google Shape;486;p7"/>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Tree>
    <p:extLst>
      <p:ext uri="{BB962C8B-B14F-4D97-AF65-F5344CB8AC3E}">
        <p14:creationId xmlns:p14="http://schemas.microsoft.com/office/powerpoint/2010/main" val="2574043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415200"/>
            <a:ext cx="10246588" cy="789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Lexend Deca"/>
              <a:buNone/>
              <a:defRPr sz="3400">
                <a:solidFill>
                  <a:schemeClr val="dk1"/>
                </a:solidFill>
                <a:latin typeface="Lexend Deca"/>
                <a:ea typeface="Lexend Deca"/>
                <a:cs typeface="Lexend Deca"/>
                <a:sym typeface="Lexend Deca"/>
              </a:defRPr>
            </a:lvl1pPr>
            <a:lvl2pPr lvl="1" algn="ctr" rtl="0">
              <a:spcBef>
                <a:spcPts val="0"/>
              </a:spcBef>
              <a:spcAft>
                <a:spcPts val="0"/>
              </a:spcAft>
              <a:buClr>
                <a:schemeClr val="dk1"/>
              </a:buClr>
              <a:buSzPts val="3600"/>
              <a:buFont typeface="Gochi Hand"/>
              <a:buNone/>
              <a:defRPr sz="3600">
                <a:solidFill>
                  <a:schemeClr val="dk1"/>
                </a:solidFill>
                <a:latin typeface="Gochi Hand"/>
                <a:ea typeface="Gochi Hand"/>
                <a:cs typeface="Gochi Hand"/>
                <a:sym typeface="Gochi Hand"/>
              </a:defRPr>
            </a:lvl2pPr>
            <a:lvl3pPr lvl="2" algn="ctr" rtl="0">
              <a:spcBef>
                <a:spcPts val="0"/>
              </a:spcBef>
              <a:spcAft>
                <a:spcPts val="0"/>
              </a:spcAft>
              <a:buClr>
                <a:schemeClr val="dk1"/>
              </a:buClr>
              <a:buSzPts val="3600"/>
              <a:buFont typeface="Gochi Hand"/>
              <a:buNone/>
              <a:defRPr sz="3600">
                <a:solidFill>
                  <a:schemeClr val="dk1"/>
                </a:solidFill>
                <a:latin typeface="Gochi Hand"/>
                <a:ea typeface="Gochi Hand"/>
                <a:cs typeface="Gochi Hand"/>
                <a:sym typeface="Gochi Hand"/>
              </a:defRPr>
            </a:lvl3pPr>
            <a:lvl4pPr lvl="3" algn="ctr" rtl="0">
              <a:spcBef>
                <a:spcPts val="0"/>
              </a:spcBef>
              <a:spcAft>
                <a:spcPts val="0"/>
              </a:spcAft>
              <a:buClr>
                <a:schemeClr val="dk1"/>
              </a:buClr>
              <a:buSzPts val="3600"/>
              <a:buFont typeface="Gochi Hand"/>
              <a:buNone/>
              <a:defRPr sz="3600">
                <a:solidFill>
                  <a:schemeClr val="dk1"/>
                </a:solidFill>
                <a:latin typeface="Gochi Hand"/>
                <a:ea typeface="Gochi Hand"/>
                <a:cs typeface="Gochi Hand"/>
                <a:sym typeface="Gochi Hand"/>
              </a:defRPr>
            </a:lvl4pPr>
            <a:lvl5pPr lvl="4" algn="ctr" rtl="0">
              <a:spcBef>
                <a:spcPts val="0"/>
              </a:spcBef>
              <a:spcAft>
                <a:spcPts val="0"/>
              </a:spcAft>
              <a:buClr>
                <a:schemeClr val="dk1"/>
              </a:buClr>
              <a:buSzPts val="3600"/>
              <a:buFont typeface="Gochi Hand"/>
              <a:buNone/>
              <a:defRPr sz="3600">
                <a:solidFill>
                  <a:schemeClr val="dk1"/>
                </a:solidFill>
                <a:latin typeface="Gochi Hand"/>
                <a:ea typeface="Gochi Hand"/>
                <a:cs typeface="Gochi Hand"/>
                <a:sym typeface="Gochi Hand"/>
              </a:defRPr>
            </a:lvl5pPr>
            <a:lvl6pPr lvl="5" algn="ctr" rtl="0">
              <a:spcBef>
                <a:spcPts val="0"/>
              </a:spcBef>
              <a:spcAft>
                <a:spcPts val="0"/>
              </a:spcAft>
              <a:buClr>
                <a:schemeClr val="dk1"/>
              </a:buClr>
              <a:buSzPts val="3600"/>
              <a:buFont typeface="Gochi Hand"/>
              <a:buNone/>
              <a:defRPr sz="3600">
                <a:solidFill>
                  <a:schemeClr val="dk1"/>
                </a:solidFill>
                <a:latin typeface="Gochi Hand"/>
                <a:ea typeface="Gochi Hand"/>
                <a:cs typeface="Gochi Hand"/>
                <a:sym typeface="Gochi Hand"/>
              </a:defRPr>
            </a:lvl6pPr>
            <a:lvl7pPr lvl="6" algn="ctr" rtl="0">
              <a:spcBef>
                <a:spcPts val="0"/>
              </a:spcBef>
              <a:spcAft>
                <a:spcPts val="0"/>
              </a:spcAft>
              <a:buClr>
                <a:schemeClr val="dk1"/>
              </a:buClr>
              <a:buSzPts val="3600"/>
              <a:buFont typeface="Gochi Hand"/>
              <a:buNone/>
              <a:defRPr sz="3600">
                <a:solidFill>
                  <a:schemeClr val="dk1"/>
                </a:solidFill>
                <a:latin typeface="Gochi Hand"/>
                <a:ea typeface="Gochi Hand"/>
                <a:cs typeface="Gochi Hand"/>
                <a:sym typeface="Gochi Hand"/>
              </a:defRPr>
            </a:lvl7pPr>
            <a:lvl8pPr lvl="7" algn="ctr" rtl="0">
              <a:spcBef>
                <a:spcPts val="0"/>
              </a:spcBef>
              <a:spcAft>
                <a:spcPts val="0"/>
              </a:spcAft>
              <a:buClr>
                <a:schemeClr val="dk1"/>
              </a:buClr>
              <a:buSzPts val="3600"/>
              <a:buFont typeface="Gochi Hand"/>
              <a:buNone/>
              <a:defRPr sz="3600">
                <a:solidFill>
                  <a:schemeClr val="dk1"/>
                </a:solidFill>
                <a:latin typeface="Gochi Hand"/>
                <a:ea typeface="Gochi Hand"/>
                <a:cs typeface="Gochi Hand"/>
                <a:sym typeface="Gochi Hand"/>
              </a:defRPr>
            </a:lvl8pPr>
            <a:lvl9pPr lvl="8" algn="ctr" rtl="0">
              <a:spcBef>
                <a:spcPts val="0"/>
              </a:spcBef>
              <a:spcAft>
                <a:spcPts val="0"/>
              </a:spcAft>
              <a:buClr>
                <a:schemeClr val="dk1"/>
              </a:buClr>
              <a:buSzPts val="3600"/>
              <a:buFont typeface="Gochi Hand"/>
              <a:buNone/>
              <a:defRPr sz="3600">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57625" y="1734467"/>
            <a:ext cx="10246588" cy="4357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dk1"/>
              </a:buClr>
              <a:buSzPts val="1600"/>
              <a:buFont typeface="DM Sans"/>
              <a:buChar char="●"/>
              <a:defRPr sz="1600">
                <a:solidFill>
                  <a:schemeClr val="dk1"/>
                </a:solidFill>
                <a:latin typeface="DM Sans"/>
                <a:ea typeface="DM Sans"/>
                <a:cs typeface="DM Sans"/>
                <a:sym typeface="DM Sans"/>
              </a:defRPr>
            </a:lvl1pPr>
            <a:lvl2pPr marL="914400" lvl="1" indent="-330200">
              <a:lnSpc>
                <a:spcPct val="100000"/>
              </a:lnSpc>
              <a:spcBef>
                <a:spcPts val="0"/>
              </a:spcBef>
              <a:spcAft>
                <a:spcPts val="0"/>
              </a:spcAft>
              <a:buClr>
                <a:schemeClr val="dk1"/>
              </a:buClr>
              <a:buSzPts val="1600"/>
              <a:buFont typeface="DM Sans"/>
              <a:buChar char="○"/>
              <a:defRPr sz="1600">
                <a:solidFill>
                  <a:schemeClr val="dk1"/>
                </a:solidFill>
                <a:latin typeface="DM Sans"/>
                <a:ea typeface="DM Sans"/>
                <a:cs typeface="DM Sans"/>
                <a:sym typeface="DM Sans"/>
              </a:defRPr>
            </a:lvl2pPr>
            <a:lvl3pPr marL="1371600" lvl="2" indent="-330200">
              <a:lnSpc>
                <a:spcPct val="100000"/>
              </a:lnSpc>
              <a:spcBef>
                <a:spcPts val="0"/>
              </a:spcBef>
              <a:spcAft>
                <a:spcPts val="0"/>
              </a:spcAft>
              <a:buClr>
                <a:schemeClr val="dk1"/>
              </a:buClr>
              <a:buSzPts val="1600"/>
              <a:buFont typeface="DM Sans"/>
              <a:buChar char="■"/>
              <a:defRPr sz="1600">
                <a:solidFill>
                  <a:schemeClr val="dk1"/>
                </a:solidFill>
                <a:latin typeface="DM Sans"/>
                <a:ea typeface="DM Sans"/>
                <a:cs typeface="DM Sans"/>
                <a:sym typeface="DM Sans"/>
              </a:defRPr>
            </a:lvl3pPr>
            <a:lvl4pPr marL="1828800" lvl="3" indent="-330200">
              <a:lnSpc>
                <a:spcPct val="100000"/>
              </a:lnSpc>
              <a:spcBef>
                <a:spcPts val="0"/>
              </a:spcBef>
              <a:spcAft>
                <a:spcPts val="0"/>
              </a:spcAft>
              <a:buClr>
                <a:schemeClr val="dk1"/>
              </a:buClr>
              <a:buSzPts val="1600"/>
              <a:buFont typeface="DM Sans"/>
              <a:buChar char="●"/>
              <a:defRPr sz="1600">
                <a:solidFill>
                  <a:schemeClr val="dk1"/>
                </a:solidFill>
                <a:latin typeface="DM Sans"/>
                <a:ea typeface="DM Sans"/>
                <a:cs typeface="DM Sans"/>
                <a:sym typeface="DM Sans"/>
              </a:defRPr>
            </a:lvl4pPr>
            <a:lvl5pPr marL="2286000" lvl="4" indent="-330200">
              <a:lnSpc>
                <a:spcPct val="100000"/>
              </a:lnSpc>
              <a:spcBef>
                <a:spcPts val="0"/>
              </a:spcBef>
              <a:spcAft>
                <a:spcPts val="0"/>
              </a:spcAft>
              <a:buClr>
                <a:schemeClr val="dk1"/>
              </a:buClr>
              <a:buSzPts val="1600"/>
              <a:buFont typeface="DM Sans"/>
              <a:buChar char="○"/>
              <a:defRPr sz="1600">
                <a:solidFill>
                  <a:schemeClr val="dk1"/>
                </a:solidFill>
                <a:latin typeface="DM Sans"/>
                <a:ea typeface="DM Sans"/>
                <a:cs typeface="DM Sans"/>
                <a:sym typeface="DM Sans"/>
              </a:defRPr>
            </a:lvl5pPr>
            <a:lvl6pPr marL="2743200" lvl="5" indent="-330200">
              <a:lnSpc>
                <a:spcPct val="100000"/>
              </a:lnSpc>
              <a:spcBef>
                <a:spcPts val="0"/>
              </a:spcBef>
              <a:spcAft>
                <a:spcPts val="0"/>
              </a:spcAft>
              <a:buClr>
                <a:schemeClr val="dk1"/>
              </a:buClr>
              <a:buSzPts val="1600"/>
              <a:buFont typeface="DM Sans"/>
              <a:buChar char="■"/>
              <a:defRPr sz="1600">
                <a:solidFill>
                  <a:schemeClr val="dk1"/>
                </a:solidFill>
                <a:latin typeface="DM Sans"/>
                <a:ea typeface="DM Sans"/>
                <a:cs typeface="DM Sans"/>
                <a:sym typeface="DM Sans"/>
              </a:defRPr>
            </a:lvl6pPr>
            <a:lvl7pPr marL="3200400" lvl="6" indent="-330200">
              <a:lnSpc>
                <a:spcPct val="100000"/>
              </a:lnSpc>
              <a:spcBef>
                <a:spcPts val="0"/>
              </a:spcBef>
              <a:spcAft>
                <a:spcPts val="0"/>
              </a:spcAft>
              <a:buClr>
                <a:schemeClr val="dk1"/>
              </a:buClr>
              <a:buSzPts val="1600"/>
              <a:buFont typeface="DM Sans"/>
              <a:buChar char="●"/>
              <a:defRPr sz="1600">
                <a:solidFill>
                  <a:schemeClr val="dk1"/>
                </a:solidFill>
                <a:latin typeface="DM Sans"/>
                <a:ea typeface="DM Sans"/>
                <a:cs typeface="DM Sans"/>
                <a:sym typeface="DM Sans"/>
              </a:defRPr>
            </a:lvl7pPr>
            <a:lvl8pPr marL="3657600" lvl="7" indent="-330200">
              <a:lnSpc>
                <a:spcPct val="100000"/>
              </a:lnSpc>
              <a:spcBef>
                <a:spcPts val="0"/>
              </a:spcBef>
              <a:spcAft>
                <a:spcPts val="0"/>
              </a:spcAft>
              <a:buClr>
                <a:schemeClr val="dk1"/>
              </a:buClr>
              <a:buSzPts val="1600"/>
              <a:buFont typeface="DM Sans"/>
              <a:buChar char="○"/>
              <a:defRPr sz="1600">
                <a:solidFill>
                  <a:schemeClr val="dk1"/>
                </a:solidFill>
                <a:latin typeface="DM Sans"/>
                <a:ea typeface="DM Sans"/>
                <a:cs typeface="DM Sans"/>
                <a:sym typeface="DM Sans"/>
              </a:defRPr>
            </a:lvl8pPr>
            <a:lvl9pPr marL="4114800" lvl="8" indent="-330200">
              <a:lnSpc>
                <a:spcPct val="100000"/>
              </a:lnSpc>
              <a:spcBef>
                <a:spcPts val="0"/>
              </a:spcBef>
              <a:spcAft>
                <a:spcPts val="0"/>
              </a:spcAft>
              <a:buClr>
                <a:schemeClr val="dk1"/>
              </a:buClr>
              <a:buSzPts val="1600"/>
              <a:buFont typeface="DM Sans"/>
              <a:buChar char="■"/>
              <a:defRPr sz="1600">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6" r:id="rId3"/>
    <p:sldLayoutId id="2147483658" r:id="rId4"/>
    <p:sldLayoutId id="2147483669" r:id="rId5"/>
    <p:sldLayoutId id="2147483673" r:id="rId6"/>
    <p:sldLayoutId id="2147483674" r:id="rId7"/>
    <p:sldLayoutId id="2147483675" r:id="rId8"/>
    <p:sldLayoutId id="2147483678" r:id="rId9"/>
    <p:sldLayoutId id="214748367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8.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3.wav"/><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audio" Target="../media/audio5.wav"/><Relationship Id="rId4" Type="http://schemas.openxmlformats.org/officeDocument/2006/relationships/audio" Target="../media/audio4.wav"/></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3.wav"/><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audio" Target="../media/audio5.wav"/><Relationship Id="rId4" Type="http://schemas.openxmlformats.org/officeDocument/2006/relationships/audio" Target="../media/audio4.wav"/></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3.jpg"/><Relationship Id="rId9" Type="http://schemas.openxmlformats.org/officeDocument/2006/relationships/image" Target="../media/image19.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3.jpg"/><Relationship Id="rId9" Type="http://schemas.openxmlformats.org/officeDocument/2006/relationships/image" Target="../media/image19.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3670706" y="269425"/>
            <a:ext cx="4722674" cy="696473"/>
          </a:xfrm>
          <a:prstGeom prst="rect">
            <a:avLst/>
          </a:prstGeom>
          <a:noFill/>
        </p:spPr>
        <p:txBody>
          <a:bodyPr wrap="square" rtlCol="0">
            <a:spAutoFit/>
          </a:bodyPr>
          <a:lstStyle/>
          <a:p>
            <a:pPr algn="ctr"/>
            <a:r>
              <a:rPr lang="en-US" sz="3926">
                <a:solidFill>
                  <a:srgbClr val="0070C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7780913" y="2141426"/>
            <a:ext cx="2316060" cy="2575148"/>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3"/>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4"/>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955817" y="4069389"/>
            <a:ext cx="2666478" cy="2033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338759" y="1582060"/>
            <a:ext cx="3586634" cy="4877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1082"/>
            <a:ext cx="12161838" cy="68398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isney Snow White and The Seven Dwarfs | ティンカーベル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4947" y="897965"/>
            <a:ext cx="5985904" cy="5041797"/>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0956513" y="-599609"/>
            <a:ext cx="608092" cy="608092"/>
          </a:xfrm>
          <a:prstGeom prst="rect">
            <a:avLst/>
          </a:prstGeom>
        </p:spPr>
      </p:pic>
      <p:sp>
        <p:nvSpPr>
          <p:cNvPr id="7" name="Rectangle 6"/>
          <p:cNvSpPr/>
          <p:nvPr/>
        </p:nvSpPr>
        <p:spPr>
          <a:xfrm>
            <a:off x="1071323" y="1834279"/>
            <a:ext cx="4317720" cy="1105255"/>
          </a:xfrm>
          <a:prstGeom prst="rect">
            <a:avLst/>
          </a:prstGeom>
        </p:spPr>
        <p:txBody>
          <a:bodyPr wrap="none">
            <a:spAutoFit/>
          </a:bodyPr>
          <a:lstStyle/>
          <a:p>
            <a:pPr algn="ctr" defTabSz="912114">
              <a:buClrTx/>
              <a:defRPr/>
            </a:pPr>
            <a:r>
              <a:rPr lang="en-US" sz="6583" b="1" kern="1200" dirty="0">
                <a:ln w="9525">
                  <a:solidFill>
                    <a:prstClr val="white"/>
                  </a:solidFill>
                  <a:prstDash val="solid"/>
                </a:ln>
                <a:solidFill>
                  <a:srgbClr val="FF0000"/>
                </a:solidFill>
                <a:effectLst>
                  <a:outerShdw blurRad="60007" dist="200025" dir="15000000" sy="30000" kx="-1800000" algn="bl" rotWithShape="0">
                    <a:prstClr val="black">
                      <a:alpha val="32000"/>
                    </a:prstClr>
                  </a:outerShdw>
                </a:effectLst>
                <a:latin typeface="Algerian" panose="04020705040A02060702" pitchFamily="82" charset="0"/>
                <a:ea typeface="+mn-ea"/>
                <a:cs typeface="+mn-cs"/>
              </a:rPr>
              <a:t>Good job!</a:t>
            </a:r>
          </a:p>
        </p:txBody>
      </p:sp>
      <p:pic>
        <p:nvPicPr>
          <p:cNvPr id="8" name="Picture 7">
            <a:hlinkClick r:id="" action="ppaction://hlinkshowjump?jump=nextslide"/>
          </p:cNvPr>
          <p:cNvPicPr>
            <a:picLocks noChangeAspect="1"/>
          </p:cNvPicPr>
          <p:nvPr/>
        </p:nvPicPr>
        <p:blipFill>
          <a:blip r:embed="rId7"/>
          <a:stretch>
            <a:fillRect/>
          </a:stretch>
        </p:blipFill>
        <p:spPr>
          <a:xfrm>
            <a:off x="10125821" y="5178312"/>
            <a:ext cx="1569013" cy="1058172"/>
          </a:xfrm>
          <a:prstGeom prst="rect">
            <a:avLst/>
          </a:prstGeom>
        </p:spPr>
      </p:pic>
    </p:spTree>
    <p:extLst>
      <p:ext uri="{BB962C8B-B14F-4D97-AF65-F5344CB8AC3E}">
        <p14:creationId xmlns:p14="http://schemas.microsoft.com/office/powerpoint/2010/main" val="2270584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3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52"/>
        <p:cNvGrpSpPr/>
        <p:nvPr/>
      </p:nvGrpSpPr>
      <p:grpSpPr>
        <a:xfrm>
          <a:off x="0" y="0"/>
          <a:ext cx="0" cy="0"/>
          <a:chOff x="0" y="0"/>
          <a:chExt cx="0" cy="0"/>
        </a:xfrm>
      </p:grpSpPr>
      <p:pic>
        <p:nvPicPr>
          <p:cNvPr id="9" name="Picture 8">
            <a:extLst>
              <a:ext uri="{FF2B5EF4-FFF2-40B4-BE49-F238E27FC236}">
                <a16:creationId xmlns:a16="http://schemas.microsoft.com/office/drawing/2014/main" id="{3678792E-4B30-A639-2C84-EB3BDA1A9742}"/>
              </a:ext>
            </a:extLst>
          </p:cNvPr>
          <p:cNvPicPr>
            <a:picLocks noChangeAspect="1"/>
          </p:cNvPicPr>
          <p:nvPr/>
        </p:nvPicPr>
        <p:blipFill>
          <a:blip r:embed="rId3"/>
          <a:stretch>
            <a:fillRect/>
          </a:stretch>
        </p:blipFill>
        <p:spPr>
          <a:xfrm>
            <a:off x="9872516" y="4623772"/>
            <a:ext cx="1584904" cy="2097454"/>
          </a:xfrm>
          <a:prstGeom prst="rect">
            <a:avLst/>
          </a:prstGeom>
        </p:spPr>
      </p:pic>
      <p:pic>
        <p:nvPicPr>
          <p:cNvPr id="11" name="Picture 10">
            <a:extLst>
              <a:ext uri="{FF2B5EF4-FFF2-40B4-BE49-F238E27FC236}">
                <a16:creationId xmlns:a16="http://schemas.microsoft.com/office/drawing/2014/main" id="{72B1B7A1-6727-E48A-19B5-3850DD0DA941}"/>
              </a:ext>
            </a:extLst>
          </p:cNvPr>
          <p:cNvPicPr>
            <a:picLocks noChangeAspect="1"/>
          </p:cNvPicPr>
          <p:nvPr/>
        </p:nvPicPr>
        <p:blipFill>
          <a:blip r:embed="rId4"/>
          <a:stretch>
            <a:fillRect/>
          </a:stretch>
        </p:blipFill>
        <p:spPr>
          <a:xfrm>
            <a:off x="0" y="3370786"/>
            <a:ext cx="3218967" cy="3487214"/>
          </a:xfrm>
          <a:prstGeom prst="rect">
            <a:avLst/>
          </a:prstGeom>
        </p:spPr>
      </p:pic>
      <p:sp>
        <p:nvSpPr>
          <p:cNvPr id="2" name="TextBox 1">
            <a:extLst>
              <a:ext uri="{FF2B5EF4-FFF2-40B4-BE49-F238E27FC236}">
                <a16:creationId xmlns:a16="http://schemas.microsoft.com/office/drawing/2014/main" id="{7846258E-DDE4-B1E4-4CC5-F805FF963F00}"/>
              </a:ext>
            </a:extLst>
          </p:cNvPr>
          <p:cNvSpPr txBox="1"/>
          <p:nvPr/>
        </p:nvSpPr>
        <p:spPr>
          <a:xfrm>
            <a:off x="2557887" y="1846803"/>
            <a:ext cx="7046064" cy="1938992"/>
          </a:xfrm>
          <a:prstGeom prst="rect">
            <a:avLst/>
          </a:prstGeom>
          <a:noFill/>
        </p:spPr>
        <p:txBody>
          <a:bodyPr wrap="square" rtlCol="0">
            <a:spAutoFit/>
          </a:bodyPr>
          <a:lstStyle/>
          <a:p>
            <a:pPr algn="ctr"/>
            <a:r>
              <a:rPr lang="en-US" sz="5400" b="1">
                <a:solidFill>
                  <a:srgbClr val="0070C0"/>
                </a:solidFill>
              </a:rPr>
              <a:t>BÀI 9:</a:t>
            </a:r>
          </a:p>
          <a:p>
            <a:pPr algn="ctr"/>
            <a:r>
              <a:rPr lang="en-US" sz="6600" b="1">
                <a:solidFill>
                  <a:srgbClr val="0070C0"/>
                </a:solidFill>
              </a:rPr>
              <a:t>ĐI HỌC VUI SAO</a:t>
            </a:r>
          </a:p>
        </p:txBody>
      </p:sp>
      <p:sp>
        <p:nvSpPr>
          <p:cNvPr id="3" name="TextBox 2">
            <a:extLst>
              <a:ext uri="{FF2B5EF4-FFF2-40B4-BE49-F238E27FC236}">
                <a16:creationId xmlns:a16="http://schemas.microsoft.com/office/drawing/2014/main" id="{AF1AB5C5-5E9C-9E19-9890-53C6242F64B7}"/>
              </a:ext>
            </a:extLst>
          </p:cNvPr>
          <p:cNvSpPr txBox="1"/>
          <p:nvPr/>
        </p:nvSpPr>
        <p:spPr>
          <a:xfrm>
            <a:off x="6697779" y="5667427"/>
            <a:ext cx="2245094" cy="584775"/>
          </a:xfrm>
          <a:prstGeom prst="rect">
            <a:avLst/>
          </a:prstGeom>
          <a:noFill/>
        </p:spPr>
        <p:txBody>
          <a:bodyPr wrap="square" rtlCol="0">
            <a:spAutoFit/>
          </a:bodyPr>
          <a:lstStyle/>
          <a:p>
            <a:pPr algn="ctr"/>
            <a:r>
              <a:rPr lang="en-US" sz="3200" b="1">
                <a:solidFill>
                  <a:srgbClr val="0070C0"/>
                </a:solidFill>
              </a:rPr>
              <a:t>Trang 43</a:t>
            </a:r>
            <a:endParaRPr lang="en-US" sz="4000" b="1">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506783" y="2707515"/>
            <a:ext cx="9148275" cy="1443152"/>
          </a:xfrm>
          <a:prstGeom prst="rect">
            <a:avLst/>
          </a:prstGeom>
          <a:noFill/>
        </p:spPr>
        <p:txBody>
          <a:bodyPr wrap="square" rtlCol="0">
            <a:spAutoFit/>
          </a:bodyPr>
          <a:lstStyle/>
          <a:p>
            <a:pPr algn="ctr"/>
            <a:r>
              <a:rPr lang="en-US" sz="8778" b="1">
                <a:solidFill>
                  <a:srgbClr val="0070C0"/>
                </a:solidFill>
              </a:rPr>
              <a:t>KHỞI ĐỘNG</a:t>
            </a:r>
          </a:p>
        </p:txBody>
      </p:sp>
    </p:spTree>
    <p:extLst>
      <p:ext uri="{BB962C8B-B14F-4D97-AF65-F5344CB8AC3E}">
        <p14:creationId xmlns:p14="http://schemas.microsoft.com/office/powerpoint/2010/main" val="4177906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186579" y="427077"/>
            <a:ext cx="1451549" cy="89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1574664" y="813129"/>
            <a:ext cx="9945970" cy="1077218"/>
          </a:xfrm>
          <a:prstGeom prst="rect">
            <a:avLst/>
          </a:prstGeom>
          <a:noFill/>
        </p:spPr>
        <p:txBody>
          <a:bodyPr wrap="square" rtlCol="0">
            <a:spAutoFit/>
          </a:bodyPr>
          <a:lstStyle/>
          <a:p>
            <a:r>
              <a:rPr lang="en-US" sz="3200"/>
              <a:t>Em thường kể với người thân những chuyện gì về trường lớp của em?</a:t>
            </a:r>
          </a:p>
        </p:txBody>
      </p:sp>
      <p:pic>
        <p:nvPicPr>
          <p:cNvPr id="4" name="Picture 3">
            <a:extLst>
              <a:ext uri="{FF2B5EF4-FFF2-40B4-BE49-F238E27FC236}">
                <a16:creationId xmlns:a16="http://schemas.microsoft.com/office/drawing/2014/main" id="{A49B6731-4A38-AD00-80DC-5D48AA2C62D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28608" y="2271493"/>
            <a:ext cx="10704622" cy="2315013"/>
          </a:xfrm>
          <a:prstGeom prst="rect">
            <a:avLst/>
          </a:prstGeom>
          <a:ln>
            <a:noFill/>
          </a:ln>
          <a:effectLst>
            <a:softEdge rad="112500"/>
          </a:effectLst>
        </p:spPr>
      </p:pic>
    </p:spTree>
    <p:extLst>
      <p:ext uri="{BB962C8B-B14F-4D97-AF65-F5344CB8AC3E}">
        <p14:creationId xmlns:p14="http://schemas.microsoft.com/office/powerpoint/2010/main" val="499267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506783" y="2707515"/>
            <a:ext cx="9148275" cy="1443152"/>
          </a:xfrm>
          <a:prstGeom prst="rect">
            <a:avLst/>
          </a:prstGeom>
          <a:noFill/>
        </p:spPr>
        <p:txBody>
          <a:bodyPr wrap="square" rtlCol="0">
            <a:spAutoFit/>
          </a:bodyPr>
          <a:lstStyle/>
          <a:p>
            <a:pPr algn="ctr"/>
            <a:r>
              <a:rPr lang="en-US" sz="8778" b="1">
                <a:solidFill>
                  <a:srgbClr val="0070C0"/>
                </a:solidFill>
              </a:rPr>
              <a:t>ĐỌC VĂN BẢN</a:t>
            </a:r>
          </a:p>
        </p:txBody>
      </p:sp>
    </p:spTree>
    <p:extLst>
      <p:ext uri="{BB962C8B-B14F-4D97-AF65-F5344CB8AC3E}">
        <p14:creationId xmlns:p14="http://schemas.microsoft.com/office/powerpoint/2010/main" val="1476741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53603" y="116322"/>
            <a:ext cx="11654633" cy="6428950"/>
            <a:chOff x="239149" y="108106"/>
            <a:chExt cx="11683537" cy="6444894"/>
          </a:xfrm>
          <a:noFill/>
        </p:grpSpPr>
        <p:sp>
          <p:nvSpPr>
            <p:cNvPr id="6" name="TextBox 5">
              <a:extLst>
                <a:ext uri="{FF2B5EF4-FFF2-40B4-BE49-F238E27FC236}">
                  <a16:creationId xmlns:a16="http://schemas.microsoft.com/office/drawing/2014/main" id="{0058C64B-71E6-6640-96B2-78519B6845E6}"/>
                </a:ext>
              </a:extLst>
            </p:cNvPr>
            <p:cNvSpPr txBox="1"/>
            <p:nvPr/>
          </p:nvSpPr>
          <p:spPr>
            <a:xfrm>
              <a:off x="239149" y="305068"/>
              <a:ext cx="11683537" cy="6247932"/>
            </a:xfrm>
            <a:prstGeom prst="rect">
              <a:avLst/>
            </a:prstGeom>
            <a:grpFill/>
          </p:spPr>
          <p:txBody>
            <a:bodyPr wrap="square" rtlCol="0">
              <a:spAutoFit/>
            </a:bodyPr>
            <a:lstStyle/>
            <a:p>
              <a:pPr algn="just"/>
              <a:r>
                <a:rPr lang="en-US" sz="1995">
                  <a:latin typeface="+mn-lt"/>
                </a:rPr>
                <a:t>      </a:t>
              </a: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vi-VN" sz="1995">
                <a:latin typeface="+mn-lt"/>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3797949" y="108106"/>
              <a:ext cx="4112576" cy="586225"/>
            </a:xfrm>
            <a:prstGeom prst="rect">
              <a:avLst/>
            </a:prstGeom>
            <a:grpFill/>
          </p:spPr>
          <p:txBody>
            <a:bodyPr wrap="square" rtlCol="0">
              <a:spAutoFit/>
            </a:bodyPr>
            <a:lstStyle/>
            <a:p>
              <a:pPr algn="ctr"/>
              <a:r>
                <a:rPr lang="en-US" sz="3200" b="1">
                  <a:solidFill>
                    <a:srgbClr val="0070C0"/>
                  </a:solidFill>
                  <a:latin typeface="+mn-lt"/>
                </a:rPr>
                <a:t>ĐI HỌC VUI SAO</a:t>
              </a:r>
              <a:endParaRPr lang="vi-VN" sz="3200" b="1">
                <a:solidFill>
                  <a:srgbClr val="0070C0"/>
                </a:solidFill>
                <a:latin typeface="+mn-lt"/>
              </a:endParaRPr>
            </a:p>
          </p:txBody>
        </p:sp>
      </p:grpSp>
      <p:graphicFrame>
        <p:nvGraphicFramePr>
          <p:cNvPr id="2" name="Table 1">
            <a:extLst>
              <a:ext uri="{FF2B5EF4-FFF2-40B4-BE49-F238E27FC236}">
                <a16:creationId xmlns:a16="http://schemas.microsoft.com/office/drawing/2014/main" id="{60385DD5-D33E-5E71-B4A3-EF6D4B095195}"/>
              </a:ext>
            </a:extLst>
          </p:cNvPr>
          <p:cNvGraphicFramePr>
            <a:graphicFrameLocks noGrp="1"/>
          </p:cNvGraphicFramePr>
          <p:nvPr>
            <p:extLst>
              <p:ext uri="{D42A27DB-BD31-4B8C-83A1-F6EECF244321}">
                <p14:modId xmlns:p14="http://schemas.microsoft.com/office/powerpoint/2010/main" val="3776074393"/>
              </p:ext>
            </p:extLst>
          </p:nvPr>
        </p:nvGraphicFramePr>
        <p:xfrm>
          <a:off x="1157638" y="836017"/>
          <a:ext cx="11201148" cy="6757905"/>
        </p:xfrm>
        <a:graphic>
          <a:graphicData uri="http://schemas.openxmlformats.org/drawingml/2006/table">
            <a:tbl>
              <a:tblPr/>
              <a:tblGrid>
                <a:gridCol w="5600574">
                  <a:extLst>
                    <a:ext uri="{9D8B030D-6E8A-4147-A177-3AD203B41FA5}">
                      <a16:colId xmlns:a16="http://schemas.microsoft.com/office/drawing/2014/main" val="351146652"/>
                    </a:ext>
                  </a:extLst>
                </a:gridCol>
                <a:gridCol w="5600574">
                  <a:extLst>
                    <a:ext uri="{9D8B030D-6E8A-4147-A177-3AD203B41FA5}">
                      <a16:colId xmlns:a16="http://schemas.microsoft.com/office/drawing/2014/main" val="1415846670"/>
                    </a:ext>
                  </a:extLst>
                </a:gridCol>
              </a:tblGrid>
              <a:tr h="1879117">
                <a:tc>
                  <a:txBody>
                    <a:bodyPr/>
                    <a:lstStyle/>
                    <a:p>
                      <a:r>
                        <a:rPr lang="vi-VN" sz="2800" b="0" i="0" u="none" strike="noStrike" cap="none">
                          <a:solidFill>
                            <a:schemeClr val="tx1"/>
                          </a:solidFill>
                          <a:effectLst/>
                          <a:latin typeface="+mn-lt"/>
                          <a:ea typeface="+mn-ea"/>
                          <a:cs typeface="+mn-cs"/>
                          <a:sym typeface="Arial"/>
                        </a:rPr>
                        <a:t>Sáng nay em đi học</a:t>
                      </a:r>
                    </a:p>
                    <a:p>
                      <a:r>
                        <a:rPr lang="vi-VN" sz="2800" b="0" i="0" u="none" strike="noStrike" cap="none">
                          <a:solidFill>
                            <a:schemeClr val="tx1"/>
                          </a:solidFill>
                          <a:effectLst/>
                          <a:latin typeface="+mn-lt"/>
                          <a:ea typeface="+mn-ea"/>
                          <a:cs typeface="+mn-cs"/>
                          <a:sym typeface="Arial"/>
                        </a:rPr>
                        <a:t>Bình minh nắng xôn xao</a:t>
                      </a:r>
                    </a:p>
                    <a:p>
                      <a:r>
                        <a:rPr lang="vi-VN" sz="2800" b="0" i="0" u="none" strike="noStrike" cap="none">
                          <a:solidFill>
                            <a:schemeClr val="tx1"/>
                          </a:solidFill>
                          <a:effectLst/>
                          <a:latin typeface="+mn-lt"/>
                          <a:ea typeface="+mn-ea"/>
                          <a:cs typeface="+mn-cs"/>
                          <a:sym typeface="Arial"/>
                        </a:rPr>
                        <a:t>Trong lành làn gió mát</a:t>
                      </a:r>
                    </a:p>
                    <a:p>
                      <a:r>
                        <a:rPr lang="vi-VN" sz="2800" b="0" i="0" u="none" strike="noStrike" cap="none">
                          <a:solidFill>
                            <a:schemeClr val="tx1"/>
                          </a:solidFill>
                          <a:effectLst/>
                          <a:latin typeface="+mn-lt"/>
                          <a:ea typeface="+mn-ea"/>
                          <a:cs typeface="+mn-cs"/>
                          <a:sym typeface="Arial"/>
                        </a:rPr>
                        <a:t>Mơn man đôi má đào.</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vi-VN" sz="2800" b="0" i="0" u="none" strike="noStrike" cap="none">
                          <a:solidFill>
                            <a:schemeClr val="tx1"/>
                          </a:solidFill>
                          <a:effectLst/>
                          <a:latin typeface="+mn-lt"/>
                          <a:ea typeface="+mn-ea"/>
                          <a:cs typeface="+mn-cs"/>
                          <a:sym typeface="Arial"/>
                        </a:rPr>
                        <a:t>Giờ ra chơi cùng bạn</a:t>
                      </a:r>
                    </a:p>
                    <a:p>
                      <a:r>
                        <a:rPr lang="vi-VN" sz="2800" b="0" i="0" u="none" strike="noStrike" cap="none">
                          <a:solidFill>
                            <a:schemeClr val="tx1"/>
                          </a:solidFill>
                          <a:effectLst/>
                          <a:latin typeface="+mn-lt"/>
                          <a:ea typeface="+mn-ea"/>
                          <a:cs typeface="+mn-cs"/>
                          <a:sym typeface="Arial"/>
                        </a:rPr>
                        <a:t>Em náo nức nô đùa</a:t>
                      </a:r>
                    </a:p>
                    <a:p>
                      <a:r>
                        <a:rPr lang="vi-VN" sz="2800" b="0" i="0" u="none" strike="noStrike" cap="none">
                          <a:solidFill>
                            <a:schemeClr val="tx1"/>
                          </a:solidFill>
                          <a:effectLst/>
                          <a:latin typeface="+mn-lt"/>
                          <a:ea typeface="+mn-ea"/>
                          <a:cs typeface="+mn-cs"/>
                          <a:sym typeface="Arial"/>
                        </a:rPr>
                        <a:t>Khi mệt lại túm tụm</a:t>
                      </a:r>
                    </a:p>
                    <a:p>
                      <a:r>
                        <a:rPr lang="vi-VN" sz="2800" b="0" i="0" u="none" strike="noStrike" cap="none">
                          <a:solidFill>
                            <a:schemeClr val="tx1"/>
                          </a:solidFill>
                          <a:effectLst/>
                          <a:latin typeface="+mn-lt"/>
                          <a:ea typeface="+mn-ea"/>
                          <a:cs typeface="+mn-cs"/>
                          <a:sym typeface="Arial"/>
                        </a:rPr>
                        <a:t>Cùng vẽ tranh say sưa.</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4956619"/>
                  </a:ext>
                </a:extLst>
              </a:tr>
              <a:tr h="1899138">
                <a:tc>
                  <a:txBody>
                    <a:bodyPr/>
                    <a:lstStyle/>
                    <a:p>
                      <a:r>
                        <a:rPr lang="vi-VN" sz="2800" b="0" i="0" u="none" strike="noStrike" cap="none">
                          <a:solidFill>
                            <a:schemeClr val="tx1"/>
                          </a:solidFill>
                          <a:effectLst/>
                          <a:latin typeface="+mn-lt"/>
                          <a:ea typeface="+mn-ea"/>
                          <a:cs typeface="+mn-cs"/>
                          <a:sym typeface="Arial"/>
                        </a:rPr>
                        <a:t>Lật từng trang sách mới</a:t>
                      </a:r>
                    </a:p>
                    <a:p>
                      <a:r>
                        <a:rPr lang="vi-VN" sz="2800" b="0" i="0" u="none" strike="noStrike" cap="none">
                          <a:solidFill>
                            <a:schemeClr val="tx1"/>
                          </a:solidFill>
                          <a:effectLst/>
                          <a:latin typeface="+mn-lt"/>
                          <a:ea typeface="+mn-ea"/>
                          <a:cs typeface="+mn-cs"/>
                          <a:sym typeface="Arial"/>
                        </a:rPr>
                        <a:t>Chao ôi là thơm tho</a:t>
                      </a:r>
                    </a:p>
                    <a:p>
                      <a:r>
                        <a:rPr lang="vi-VN" sz="2800" b="0" i="0" u="none" strike="noStrike" cap="none">
                          <a:solidFill>
                            <a:schemeClr val="tx1"/>
                          </a:solidFill>
                          <a:effectLst/>
                          <a:latin typeface="+mn-lt"/>
                          <a:ea typeface="+mn-ea"/>
                          <a:cs typeface="+mn-cs"/>
                          <a:sym typeface="Arial"/>
                        </a:rPr>
                        <a:t>Này đây là nương lúa</a:t>
                      </a:r>
                    </a:p>
                    <a:p>
                      <a:r>
                        <a:rPr lang="vi-VN" sz="2800" b="0" i="0" u="none" strike="noStrike" cap="none">
                          <a:solidFill>
                            <a:schemeClr val="tx1"/>
                          </a:solidFill>
                          <a:effectLst/>
                          <a:latin typeface="+mn-lt"/>
                          <a:ea typeface="+mn-ea"/>
                          <a:cs typeface="+mn-cs"/>
                          <a:sym typeface="Arial"/>
                        </a:rPr>
                        <a:t>Dập dờn những cánh cò.</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b="0" i="0" u="none" strike="noStrike" cap="none">
                          <a:solidFill>
                            <a:schemeClr val="tx1"/>
                          </a:solidFill>
                          <a:effectLst/>
                          <a:latin typeface="+mn-lt"/>
                          <a:ea typeface="+mn-ea"/>
                          <a:cs typeface="+mn-cs"/>
                          <a:sym typeface="Arial"/>
                        </a:rPr>
                        <a:t>Tan học em ùa chạy</a:t>
                      </a:r>
                    </a:p>
                    <a:p>
                      <a:r>
                        <a:rPr lang="en-US" sz="2800" b="0" i="0" u="none" strike="noStrike" cap="none">
                          <a:solidFill>
                            <a:schemeClr val="tx1"/>
                          </a:solidFill>
                          <a:effectLst/>
                          <a:latin typeface="+mn-lt"/>
                          <a:ea typeface="+mn-ea"/>
                          <a:cs typeface="+mn-cs"/>
                          <a:sym typeface="Arial"/>
                        </a:rPr>
                        <a:t>Đồng quê lúa chín vàng</a:t>
                      </a:r>
                    </a:p>
                    <a:p>
                      <a:r>
                        <a:rPr lang="en-US" sz="2800" b="0" i="0" u="none" strike="noStrike" cap="none">
                          <a:solidFill>
                            <a:schemeClr val="tx1"/>
                          </a:solidFill>
                          <a:effectLst/>
                          <a:latin typeface="+mn-lt"/>
                          <a:ea typeface="+mn-ea"/>
                          <a:cs typeface="+mn-cs"/>
                          <a:sym typeface="Arial"/>
                        </a:rPr>
                        <a:t>Nhịp chân theo nhịp hát</a:t>
                      </a:r>
                    </a:p>
                    <a:p>
                      <a:r>
                        <a:rPr lang="en-US" sz="2800" b="0" i="0" u="none" strike="noStrike" cap="none">
                          <a:solidFill>
                            <a:schemeClr val="tx1"/>
                          </a:solidFill>
                          <a:effectLst/>
                          <a:latin typeface="+mn-lt"/>
                          <a:ea typeface="+mn-ea"/>
                          <a:cs typeface="+mn-cs"/>
                          <a:sym typeface="Arial"/>
                        </a:rPr>
                        <a:t>Lòng em vui xốn xang.</a:t>
                      </a:r>
                      <a:endParaRPr lang="vi-VN" sz="2800">
                        <a:solidFill>
                          <a:srgbClr val="0070C0"/>
                        </a:solidFill>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6000856"/>
                  </a:ext>
                </a:extLst>
              </a:tr>
              <a:tr h="2979650">
                <a:tc>
                  <a:txBody>
                    <a:bodyPr/>
                    <a:lstStyle/>
                    <a:p>
                      <a:r>
                        <a:rPr lang="vi-VN" sz="2800" b="0" i="0" u="none" strike="noStrike" cap="none">
                          <a:solidFill>
                            <a:schemeClr val="tx1"/>
                          </a:solidFill>
                          <a:effectLst/>
                          <a:latin typeface="+mn-lt"/>
                          <a:ea typeface="+mn-ea"/>
                          <a:cs typeface="+mn-cs"/>
                          <a:sym typeface="Arial"/>
                        </a:rPr>
                        <a:t>Bao nhiêu chuyện cổ tích</a:t>
                      </a:r>
                    </a:p>
                    <a:p>
                      <a:r>
                        <a:rPr lang="vi-VN" sz="2800" b="0" i="0" u="none" strike="noStrike" cap="none">
                          <a:solidFill>
                            <a:schemeClr val="tx1"/>
                          </a:solidFill>
                          <a:effectLst/>
                          <a:latin typeface="+mn-lt"/>
                          <a:ea typeface="+mn-ea"/>
                          <a:cs typeface="+mn-cs"/>
                          <a:sym typeface="Arial"/>
                        </a:rPr>
                        <a:t>Cũng có trong sách hay</a:t>
                      </a:r>
                    </a:p>
                    <a:p>
                      <a:r>
                        <a:rPr lang="vi-VN" sz="2800" b="0" i="0" u="none" strike="noStrike" cap="none">
                          <a:solidFill>
                            <a:schemeClr val="tx1"/>
                          </a:solidFill>
                          <a:effectLst/>
                          <a:latin typeface="+mn-lt"/>
                          <a:ea typeface="+mn-ea"/>
                          <a:cs typeface="+mn-cs"/>
                          <a:sym typeface="Arial"/>
                        </a:rPr>
                        <a:t>Cô dạy múa, dạy hát</a:t>
                      </a:r>
                    </a:p>
                    <a:p>
                      <a:r>
                        <a:rPr lang="vi-VN" sz="2800" b="0" i="0" u="none" strike="noStrike" cap="none">
                          <a:solidFill>
                            <a:schemeClr val="tx1"/>
                          </a:solidFill>
                          <a:effectLst/>
                          <a:latin typeface="+mn-lt"/>
                          <a:ea typeface="+mn-ea"/>
                          <a:cs typeface="+mn-cs"/>
                          <a:sym typeface="Arial"/>
                        </a:rPr>
                        <a:t>Làm đồ chơi khéo tay.</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a:solidFill>
                            <a:srgbClr val="0070C0"/>
                          </a:solidFill>
                        </a:rPr>
                        <a:t>                </a:t>
                      </a:r>
                      <a:r>
                        <a:rPr lang="vi-VN" sz="2800">
                          <a:solidFill>
                            <a:schemeClr val="tx1"/>
                          </a:solidFill>
                        </a:rPr>
                        <a:t>(</a:t>
                      </a:r>
                      <a:r>
                        <a:rPr lang="en-US" sz="2800">
                          <a:solidFill>
                            <a:schemeClr val="tx1"/>
                          </a:solidFill>
                        </a:rPr>
                        <a:t>Phạm Anh Xuân</a:t>
                      </a:r>
                      <a:r>
                        <a:rPr lang="vi-VN" sz="2800">
                          <a:solidFill>
                            <a:schemeClr val="tx1"/>
                          </a:solidFill>
                        </a:rPr>
                        <a:t>)</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1069026"/>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506783" y="1723197"/>
            <a:ext cx="9148275" cy="1013354"/>
          </a:xfrm>
          <a:prstGeom prst="rect">
            <a:avLst/>
          </a:prstGeom>
          <a:noFill/>
        </p:spPr>
        <p:txBody>
          <a:bodyPr wrap="square" rtlCol="0">
            <a:spAutoFit/>
          </a:bodyPr>
          <a:lstStyle/>
          <a:p>
            <a:pPr algn="ctr"/>
            <a:r>
              <a:rPr lang="en-US" sz="5985" b="1">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9596" y="3311696"/>
            <a:ext cx="1982646" cy="2706682"/>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506783" y="6394167"/>
            <a:ext cx="9148275" cy="399340"/>
          </a:xfrm>
          <a:prstGeom prst="rect">
            <a:avLst/>
          </a:prstGeom>
          <a:noFill/>
        </p:spPr>
        <p:txBody>
          <a:bodyPr wrap="square" rtlCol="0">
            <a:spAutoFit/>
          </a:bodyPr>
          <a:lstStyle/>
          <a:p>
            <a:pPr algn="ctr"/>
            <a:r>
              <a:rPr lang="en-US" sz="1995"/>
              <a:t>Học sinh theo dõi trong sách, phát hiện từ ngữ khó đọc, khó hiểu nhé!</a:t>
            </a:r>
          </a:p>
        </p:txBody>
      </p:sp>
    </p:spTree>
    <p:extLst>
      <p:ext uri="{BB962C8B-B14F-4D97-AF65-F5344CB8AC3E}">
        <p14:creationId xmlns:p14="http://schemas.microsoft.com/office/powerpoint/2010/main" val="2372826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1295323" y="614700"/>
            <a:ext cx="4759219" cy="921342"/>
          </a:xfrm>
          <a:prstGeom prst="rect">
            <a:avLst/>
          </a:prstGeom>
          <a:noFill/>
        </p:spPr>
        <p:txBody>
          <a:bodyPr wrap="square" rtlCol="0">
            <a:spAutoFit/>
          </a:bodyPr>
          <a:lstStyle/>
          <a:p>
            <a:pPr algn="just"/>
            <a:r>
              <a:rPr lang="en-US" sz="5387">
                <a:solidFill>
                  <a:srgbClr val="FF0000"/>
                </a:solidFill>
              </a:rPr>
              <a:t>Má đào</a:t>
            </a:r>
            <a:r>
              <a:rPr lang="en-US" sz="5387">
                <a:solidFill>
                  <a:srgbClr val="0070C0"/>
                </a:solidFill>
              </a:rPr>
              <a:t>:   ?</a:t>
            </a:r>
          </a:p>
        </p:txBody>
      </p:sp>
      <p:sp>
        <p:nvSpPr>
          <p:cNvPr id="8" name="TextBox 7">
            <a:extLst>
              <a:ext uri="{FF2B5EF4-FFF2-40B4-BE49-F238E27FC236}">
                <a16:creationId xmlns:a16="http://schemas.microsoft.com/office/drawing/2014/main" id="{928DA8D7-FB54-E149-1E39-168EE46FFFDB}"/>
              </a:ext>
            </a:extLst>
          </p:cNvPr>
          <p:cNvSpPr txBox="1"/>
          <p:nvPr/>
        </p:nvSpPr>
        <p:spPr>
          <a:xfrm>
            <a:off x="1295321" y="621736"/>
            <a:ext cx="10704421" cy="921342"/>
          </a:xfrm>
          <a:prstGeom prst="rect">
            <a:avLst/>
          </a:prstGeom>
          <a:solidFill>
            <a:schemeClr val="bg1"/>
          </a:solidFill>
        </p:spPr>
        <p:txBody>
          <a:bodyPr wrap="square" rtlCol="0">
            <a:spAutoFit/>
          </a:bodyPr>
          <a:lstStyle/>
          <a:p>
            <a:pPr algn="just"/>
            <a:r>
              <a:rPr lang="en-US" sz="5387">
                <a:solidFill>
                  <a:srgbClr val="FF0000"/>
                </a:solidFill>
              </a:rPr>
              <a:t>Má đào</a:t>
            </a:r>
            <a:r>
              <a:rPr lang="en-US" sz="5387">
                <a:solidFill>
                  <a:srgbClr val="0070C0"/>
                </a:solidFill>
              </a:rPr>
              <a:t>: má hồng.</a:t>
            </a:r>
          </a:p>
        </p:txBody>
      </p:sp>
      <p:sp>
        <p:nvSpPr>
          <p:cNvPr id="39" name="TextBox 38">
            <a:extLst>
              <a:ext uri="{FF2B5EF4-FFF2-40B4-BE49-F238E27FC236}">
                <a16:creationId xmlns:a16="http://schemas.microsoft.com/office/drawing/2014/main" id="{8BE17004-D9D1-C038-D051-BE58379A028B}"/>
              </a:ext>
            </a:extLst>
          </p:cNvPr>
          <p:cNvSpPr txBox="1"/>
          <p:nvPr/>
        </p:nvSpPr>
        <p:spPr>
          <a:xfrm>
            <a:off x="1295324" y="2046438"/>
            <a:ext cx="4759219" cy="921342"/>
          </a:xfrm>
          <a:prstGeom prst="rect">
            <a:avLst/>
          </a:prstGeom>
          <a:noFill/>
        </p:spPr>
        <p:txBody>
          <a:bodyPr wrap="square" rtlCol="0">
            <a:spAutoFit/>
          </a:bodyPr>
          <a:lstStyle/>
          <a:p>
            <a:pPr algn="just"/>
            <a:r>
              <a:rPr lang="en-US" sz="5387">
                <a:solidFill>
                  <a:srgbClr val="FF0000"/>
                </a:solidFill>
              </a:rPr>
              <a:t>Mơn man</a:t>
            </a:r>
            <a:r>
              <a:rPr lang="en-US" sz="5387">
                <a:solidFill>
                  <a:srgbClr val="0070C0"/>
                </a:solidFill>
              </a:rPr>
              <a:t>:   ?</a:t>
            </a:r>
          </a:p>
        </p:txBody>
      </p:sp>
      <p:sp>
        <p:nvSpPr>
          <p:cNvPr id="40" name="TextBox 39">
            <a:extLst>
              <a:ext uri="{FF2B5EF4-FFF2-40B4-BE49-F238E27FC236}">
                <a16:creationId xmlns:a16="http://schemas.microsoft.com/office/drawing/2014/main" id="{E0869836-22B4-2FA4-82D8-7CFF8E4187E6}"/>
              </a:ext>
            </a:extLst>
          </p:cNvPr>
          <p:cNvSpPr txBox="1"/>
          <p:nvPr/>
        </p:nvSpPr>
        <p:spPr>
          <a:xfrm>
            <a:off x="1295321" y="2053056"/>
            <a:ext cx="10704421" cy="1750351"/>
          </a:xfrm>
          <a:prstGeom prst="rect">
            <a:avLst/>
          </a:prstGeom>
          <a:solidFill>
            <a:schemeClr val="bg1"/>
          </a:solidFill>
        </p:spPr>
        <p:txBody>
          <a:bodyPr wrap="square" rtlCol="0">
            <a:spAutoFit/>
          </a:bodyPr>
          <a:lstStyle/>
          <a:p>
            <a:pPr algn="just"/>
            <a:r>
              <a:rPr lang="en-US" sz="5387">
                <a:solidFill>
                  <a:srgbClr val="FF0000"/>
                </a:solidFill>
              </a:rPr>
              <a:t>Mơn man</a:t>
            </a:r>
            <a:r>
              <a:rPr lang="en-US" sz="5387">
                <a:solidFill>
                  <a:srgbClr val="0070C0"/>
                </a:solidFill>
              </a:rPr>
              <a:t>: lướt nhẹ bề mặt, tạo cảm giác dễ chịu.</a:t>
            </a:r>
          </a:p>
        </p:txBody>
      </p:sp>
      <p:sp>
        <p:nvSpPr>
          <p:cNvPr id="2" name="TextBox 1">
            <a:extLst>
              <a:ext uri="{FF2B5EF4-FFF2-40B4-BE49-F238E27FC236}">
                <a16:creationId xmlns:a16="http://schemas.microsoft.com/office/drawing/2014/main" id="{03029D7F-7864-DE92-4C76-7EC138DB0139}"/>
              </a:ext>
            </a:extLst>
          </p:cNvPr>
          <p:cNvSpPr txBox="1"/>
          <p:nvPr/>
        </p:nvSpPr>
        <p:spPr>
          <a:xfrm>
            <a:off x="1295324" y="4346315"/>
            <a:ext cx="5822928" cy="921342"/>
          </a:xfrm>
          <a:prstGeom prst="rect">
            <a:avLst/>
          </a:prstGeom>
          <a:noFill/>
        </p:spPr>
        <p:txBody>
          <a:bodyPr wrap="square" rtlCol="0">
            <a:spAutoFit/>
          </a:bodyPr>
          <a:lstStyle/>
          <a:p>
            <a:pPr algn="just"/>
            <a:r>
              <a:rPr lang="en-US" sz="5387">
                <a:solidFill>
                  <a:srgbClr val="FF0000"/>
                </a:solidFill>
              </a:rPr>
              <a:t>(Vui) xốn xang</a:t>
            </a:r>
            <a:r>
              <a:rPr lang="en-US" sz="5387">
                <a:solidFill>
                  <a:srgbClr val="0070C0"/>
                </a:solidFill>
              </a:rPr>
              <a:t>:   ?</a:t>
            </a:r>
          </a:p>
        </p:txBody>
      </p:sp>
      <p:sp>
        <p:nvSpPr>
          <p:cNvPr id="3" name="TextBox 2">
            <a:extLst>
              <a:ext uri="{FF2B5EF4-FFF2-40B4-BE49-F238E27FC236}">
                <a16:creationId xmlns:a16="http://schemas.microsoft.com/office/drawing/2014/main" id="{626A52BC-EE46-E5A0-39D5-54CD056480B3}"/>
              </a:ext>
            </a:extLst>
          </p:cNvPr>
          <p:cNvSpPr txBox="1"/>
          <p:nvPr/>
        </p:nvSpPr>
        <p:spPr>
          <a:xfrm>
            <a:off x="1295321" y="4312445"/>
            <a:ext cx="10704422" cy="1750351"/>
          </a:xfrm>
          <a:prstGeom prst="rect">
            <a:avLst/>
          </a:prstGeom>
          <a:solidFill>
            <a:schemeClr val="bg1"/>
          </a:solidFill>
        </p:spPr>
        <p:txBody>
          <a:bodyPr wrap="square" rtlCol="0">
            <a:spAutoFit/>
          </a:bodyPr>
          <a:lstStyle/>
          <a:p>
            <a:pPr algn="just"/>
            <a:r>
              <a:rPr lang="en-US" sz="5387">
                <a:solidFill>
                  <a:srgbClr val="FF0000"/>
                </a:solidFill>
              </a:rPr>
              <a:t>(Vui) xốn xang</a:t>
            </a:r>
            <a:r>
              <a:rPr lang="en-US" sz="5387">
                <a:solidFill>
                  <a:srgbClr val="0070C0"/>
                </a:solidFill>
              </a:rPr>
              <a:t>: một cảm giác vui rạo rực trong lòng.</a:t>
            </a:r>
          </a:p>
        </p:txBody>
      </p:sp>
    </p:spTree>
    <p:extLst>
      <p:ext uri="{BB962C8B-B14F-4D97-AF65-F5344CB8AC3E}">
        <p14:creationId xmlns:p14="http://schemas.microsoft.com/office/powerpoint/2010/main" val="11277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39" grpId="0"/>
      <p:bldP spid="40" grpId="0" animBg="1"/>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2248592" y="1717387"/>
            <a:ext cx="4759219" cy="921342"/>
          </a:xfrm>
          <a:prstGeom prst="rect">
            <a:avLst/>
          </a:prstGeom>
          <a:noFill/>
        </p:spPr>
        <p:txBody>
          <a:bodyPr wrap="square" rtlCol="0">
            <a:spAutoFit/>
          </a:bodyPr>
          <a:lstStyle/>
          <a:p>
            <a:pPr algn="just"/>
            <a:r>
              <a:rPr lang="en-US" sz="5387">
                <a:solidFill>
                  <a:srgbClr val="0070C0"/>
                </a:solidFill>
              </a:rPr>
              <a:t>xôn xao</a:t>
            </a:r>
          </a:p>
        </p:txBody>
      </p:sp>
      <p:sp>
        <p:nvSpPr>
          <p:cNvPr id="6" name="TextBox 5">
            <a:extLst>
              <a:ext uri="{FF2B5EF4-FFF2-40B4-BE49-F238E27FC236}">
                <a16:creationId xmlns:a16="http://schemas.microsoft.com/office/drawing/2014/main" id="{A5C32103-5C91-26B6-058F-8B356DC3B7E6}"/>
              </a:ext>
            </a:extLst>
          </p:cNvPr>
          <p:cNvSpPr txBox="1"/>
          <p:nvPr/>
        </p:nvSpPr>
        <p:spPr>
          <a:xfrm>
            <a:off x="2248592" y="2885408"/>
            <a:ext cx="3813212" cy="921342"/>
          </a:xfrm>
          <a:prstGeom prst="rect">
            <a:avLst/>
          </a:prstGeom>
          <a:noFill/>
        </p:spPr>
        <p:txBody>
          <a:bodyPr wrap="square" rtlCol="0">
            <a:spAutoFit/>
          </a:bodyPr>
          <a:lstStyle/>
          <a:p>
            <a:pPr algn="just"/>
            <a:r>
              <a:rPr lang="en-US" sz="5387">
                <a:solidFill>
                  <a:srgbClr val="0070C0"/>
                </a:solidFill>
              </a:rPr>
              <a:t>mơn man</a:t>
            </a:r>
          </a:p>
        </p:txBody>
      </p:sp>
      <p:sp>
        <p:nvSpPr>
          <p:cNvPr id="7" name="TextBox 6">
            <a:extLst>
              <a:ext uri="{FF2B5EF4-FFF2-40B4-BE49-F238E27FC236}">
                <a16:creationId xmlns:a16="http://schemas.microsoft.com/office/drawing/2014/main" id="{32679FA2-914F-C4F6-7A0D-8A8940E32FF0}"/>
              </a:ext>
            </a:extLst>
          </p:cNvPr>
          <p:cNvSpPr txBox="1"/>
          <p:nvPr/>
        </p:nvSpPr>
        <p:spPr>
          <a:xfrm>
            <a:off x="2286318" y="4053429"/>
            <a:ext cx="4759218" cy="921342"/>
          </a:xfrm>
          <a:prstGeom prst="rect">
            <a:avLst/>
          </a:prstGeom>
          <a:noFill/>
        </p:spPr>
        <p:txBody>
          <a:bodyPr wrap="square" rtlCol="0">
            <a:spAutoFit/>
          </a:bodyPr>
          <a:lstStyle/>
          <a:p>
            <a:pPr algn="just"/>
            <a:r>
              <a:rPr lang="en-US" sz="5387">
                <a:solidFill>
                  <a:srgbClr val="0070C0"/>
                </a:solidFill>
              </a:rPr>
              <a:t>trang sách</a:t>
            </a:r>
          </a:p>
        </p:txBody>
      </p:sp>
      <p:sp>
        <p:nvSpPr>
          <p:cNvPr id="8" name="TextBox 7">
            <a:extLst>
              <a:ext uri="{FF2B5EF4-FFF2-40B4-BE49-F238E27FC236}">
                <a16:creationId xmlns:a16="http://schemas.microsoft.com/office/drawing/2014/main" id="{928DA8D7-FB54-E149-1E39-168EE46FFFDB}"/>
              </a:ext>
            </a:extLst>
          </p:cNvPr>
          <p:cNvSpPr txBox="1"/>
          <p:nvPr/>
        </p:nvSpPr>
        <p:spPr>
          <a:xfrm>
            <a:off x="7083811" y="1806758"/>
            <a:ext cx="3362124" cy="921342"/>
          </a:xfrm>
          <a:prstGeom prst="rect">
            <a:avLst/>
          </a:prstGeom>
          <a:noFill/>
        </p:spPr>
        <p:txBody>
          <a:bodyPr wrap="square" rtlCol="0">
            <a:spAutoFit/>
          </a:bodyPr>
          <a:lstStyle/>
          <a:p>
            <a:pPr algn="just"/>
            <a:r>
              <a:rPr lang="en-US" sz="5387">
                <a:solidFill>
                  <a:srgbClr val="0070C0"/>
                </a:solidFill>
              </a:rPr>
              <a:t>nương lúa</a:t>
            </a: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a:off x="2324592" y="2528477"/>
            <a:ext cx="392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30FBBC-B06A-B0D4-303B-CF85ECCE41E8}"/>
              </a:ext>
            </a:extLst>
          </p:cNvPr>
          <p:cNvCxnSpPr>
            <a:cxnSpLocks/>
          </p:cNvCxnSpPr>
          <p:nvPr/>
        </p:nvCxnSpPr>
        <p:spPr>
          <a:xfrm>
            <a:off x="3604439" y="2552904"/>
            <a:ext cx="4098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5F6C46-10DF-5173-5FCE-17C6FEBFC5DF}"/>
              </a:ext>
            </a:extLst>
          </p:cNvPr>
          <p:cNvCxnSpPr>
            <a:cxnSpLocks/>
          </p:cNvCxnSpPr>
          <p:nvPr/>
        </p:nvCxnSpPr>
        <p:spPr>
          <a:xfrm>
            <a:off x="2998325" y="3709024"/>
            <a:ext cx="6686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EE17BE-6BBC-0BA9-446C-F885EE0D3D61}"/>
              </a:ext>
            </a:extLst>
          </p:cNvPr>
          <p:cNvCxnSpPr/>
          <p:nvPr/>
        </p:nvCxnSpPr>
        <p:spPr>
          <a:xfrm>
            <a:off x="2286318" y="4864518"/>
            <a:ext cx="4336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A93DF87-547C-4564-16AB-14E01C944BB1}"/>
              </a:ext>
            </a:extLst>
          </p:cNvPr>
          <p:cNvCxnSpPr/>
          <p:nvPr/>
        </p:nvCxnSpPr>
        <p:spPr>
          <a:xfrm>
            <a:off x="8772307" y="2781887"/>
            <a:ext cx="4336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310E8AB-48F2-4B37-7AAB-5345710C33D6}"/>
              </a:ext>
            </a:extLst>
          </p:cNvPr>
          <p:cNvCxnSpPr/>
          <p:nvPr/>
        </p:nvCxnSpPr>
        <p:spPr>
          <a:xfrm>
            <a:off x="9290350" y="2583713"/>
            <a:ext cx="4336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07EA856-7C0F-8725-285C-877149B8A036}"/>
              </a:ext>
            </a:extLst>
          </p:cNvPr>
          <p:cNvCxnSpPr>
            <a:cxnSpLocks/>
          </p:cNvCxnSpPr>
          <p:nvPr/>
        </p:nvCxnSpPr>
        <p:spPr>
          <a:xfrm>
            <a:off x="4487156" y="3676355"/>
            <a:ext cx="7038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239690-7EC6-B2D3-FF96-961DDE72AD7E}"/>
              </a:ext>
            </a:extLst>
          </p:cNvPr>
          <p:cNvCxnSpPr/>
          <p:nvPr/>
        </p:nvCxnSpPr>
        <p:spPr>
          <a:xfrm>
            <a:off x="4101422" y="4864518"/>
            <a:ext cx="4336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98F49EF-DB3F-51FC-5F96-A8F51F5CE18D}"/>
              </a:ext>
            </a:extLst>
          </p:cNvPr>
          <p:cNvSpPr txBox="1"/>
          <p:nvPr/>
        </p:nvSpPr>
        <p:spPr>
          <a:xfrm>
            <a:off x="7045536" y="2905568"/>
            <a:ext cx="3362124" cy="921342"/>
          </a:xfrm>
          <a:prstGeom prst="rect">
            <a:avLst/>
          </a:prstGeom>
          <a:noFill/>
        </p:spPr>
        <p:txBody>
          <a:bodyPr wrap="square" rtlCol="0">
            <a:spAutoFit/>
          </a:bodyPr>
          <a:lstStyle/>
          <a:p>
            <a:pPr algn="just"/>
            <a:r>
              <a:rPr lang="en-US" sz="5387">
                <a:solidFill>
                  <a:srgbClr val="0070C0"/>
                </a:solidFill>
              </a:rPr>
              <a:t>nương lúa</a:t>
            </a:r>
          </a:p>
        </p:txBody>
      </p:sp>
      <p:cxnSp>
        <p:nvCxnSpPr>
          <p:cNvPr id="23" name="Straight Connector 22">
            <a:extLst>
              <a:ext uri="{FF2B5EF4-FFF2-40B4-BE49-F238E27FC236}">
                <a16:creationId xmlns:a16="http://schemas.microsoft.com/office/drawing/2014/main" id="{6602A762-FA8E-429C-4758-B7DC4DA3B8D9}"/>
              </a:ext>
            </a:extLst>
          </p:cNvPr>
          <p:cNvCxnSpPr/>
          <p:nvPr/>
        </p:nvCxnSpPr>
        <p:spPr>
          <a:xfrm>
            <a:off x="9252075" y="3682523"/>
            <a:ext cx="4336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FD02D86-4CC5-6940-EE8C-4B62996AB8A4}"/>
              </a:ext>
            </a:extLst>
          </p:cNvPr>
          <p:cNvSpPr txBox="1"/>
          <p:nvPr/>
        </p:nvSpPr>
        <p:spPr>
          <a:xfrm>
            <a:off x="7091245" y="3997654"/>
            <a:ext cx="3362124" cy="921342"/>
          </a:xfrm>
          <a:prstGeom prst="rect">
            <a:avLst/>
          </a:prstGeom>
          <a:noFill/>
        </p:spPr>
        <p:txBody>
          <a:bodyPr wrap="square" rtlCol="0">
            <a:spAutoFit/>
          </a:bodyPr>
          <a:lstStyle/>
          <a:p>
            <a:pPr algn="just"/>
            <a:r>
              <a:rPr lang="en-US" sz="5387">
                <a:solidFill>
                  <a:srgbClr val="0070C0"/>
                </a:solidFill>
              </a:rPr>
              <a:t>chuyện</a:t>
            </a:r>
          </a:p>
        </p:txBody>
      </p:sp>
      <p:cxnSp>
        <p:nvCxnSpPr>
          <p:cNvPr id="51" name="Straight Connector 50">
            <a:extLst>
              <a:ext uri="{FF2B5EF4-FFF2-40B4-BE49-F238E27FC236}">
                <a16:creationId xmlns:a16="http://schemas.microsoft.com/office/drawing/2014/main" id="{E43D76BA-9AE3-79CD-C01C-104D9575C592}"/>
              </a:ext>
            </a:extLst>
          </p:cNvPr>
          <p:cNvCxnSpPr/>
          <p:nvPr/>
        </p:nvCxnSpPr>
        <p:spPr>
          <a:xfrm>
            <a:off x="7196041" y="4794178"/>
            <a:ext cx="6348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500"/>
                                        <p:tgtEl>
                                          <p:spTgt spid="5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par>
                                <p:cTn id="66" presetID="10" presetClass="entr" presetSubtype="0"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par>
                                <p:cTn id="74" presetID="10" presetClass="entr" presetSubtype="0" fill="hold"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22"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705577" y="363232"/>
            <a:ext cx="5983703" cy="644920"/>
          </a:xfrm>
          <a:prstGeom prst="rect">
            <a:avLst/>
          </a:prstGeom>
          <a:noFill/>
          <a:ln>
            <a:noFill/>
          </a:ln>
        </p:spPr>
        <p:txBody>
          <a:bodyPr wrap="square" rtlCol="0">
            <a:spAutoFit/>
          </a:bodyPr>
          <a:lstStyle/>
          <a:p>
            <a:pPr algn="ctr"/>
            <a:r>
              <a:rPr lang="en-US" sz="3591" b="1">
                <a:solidFill>
                  <a:srgbClr val="0070C0"/>
                </a:solidFill>
              </a:rPr>
              <a:t>Lưu ý ngắt nhịp thơ</a:t>
            </a:r>
          </a:p>
        </p:txBody>
      </p:sp>
      <p:sp>
        <p:nvSpPr>
          <p:cNvPr id="5" name="TextBox 4">
            <a:extLst>
              <a:ext uri="{FF2B5EF4-FFF2-40B4-BE49-F238E27FC236}">
                <a16:creationId xmlns:a16="http://schemas.microsoft.com/office/drawing/2014/main" id="{41FFBA65-88BF-79BE-B8D8-1B4B9E9A7A99}"/>
              </a:ext>
            </a:extLst>
          </p:cNvPr>
          <p:cNvSpPr txBox="1"/>
          <p:nvPr/>
        </p:nvSpPr>
        <p:spPr>
          <a:xfrm>
            <a:off x="3205665" y="1917597"/>
            <a:ext cx="10558108" cy="1402179"/>
          </a:xfrm>
          <a:prstGeom prst="rect">
            <a:avLst/>
          </a:prstGeom>
          <a:noFill/>
        </p:spPr>
        <p:txBody>
          <a:bodyPr wrap="square" rtlCol="0">
            <a:spAutoFit/>
          </a:bodyPr>
          <a:lstStyle/>
          <a:p>
            <a:r>
              <a:rPr lang="en-US" sz="4256">
                <a:solidFill>
                  <a:srgbClr val="0070C0"/>
                </a:solidFill>
              </a:rPr>
              <a:t>Sáng nay em đi học</a:t>
            </a:r>
          </a:p>
          <a:p>
            <a:r>
              <a:rPr lang="en-US" sz="4256">
                <a:solidFill>
                  <a:srgbClr val="0070C0"/>
                </a:solidFill>
              </a:rPr>
              <a:t>Bình minh nắng xôn xao</a:t>
            </a:r>
            <a:endParaRPr lang="vi-VN" sz="3990">
              <a:solidFill>
                <a:srgbClr val="0070C0"/>
              </a:solidFill>
            </a:endParaRPr>
          </a:p>
        </p:txBody>
      </p: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5543880" y="2029002"/>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675F21-4E80-3577-F2FE-391D9B2F2AD0}"/>
              </a:ext>
            </a:extLst>
          </p:cNvPr>
          <p:cNvCxnSpPr>
            <a:cxnSpLocks/>
          </p:cNvCxnSpPr>
          <p:nvPr/>
        </p:nvCxnSpPr>
        <p:spPr>
          <a:xfrm flipH="1">
            <a:off x="8176524" y="2029002"/>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187740-9B5E-2F98-BE15-8AE513DD483F}"/>
              </a:ext>
            </a:extLst>
          </p:cNvPr>
          <p:cNvCxnSpPr>
            <a:cxnSpLocks/>
          </p:cNvCxnSpPr>
          <p:nvPr/>
        </p:nvCxnSpPr>
        <p:spPr>
          <a:xfrm flipH="1">
            <a:off x="5734120" y="2618686"/>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B41FB183-CFE8-BB26-CD80-23FBD90EE7E5}"/>
              </a:ext>
            </a:extLst>
          </p:cNvPr>
          <p:cNvCxnSpPr>
            <a:cxnSpLocks/>
          </p:cNvCxnSpPr>
          <p:nvPr/>
        </p:nvCxnSpPr>
        <p:spPr>
          <a:xfrm flipH="1">
            <a:off x="9239320" y="2618686"/>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80D89CE-2024-F186-FFEC-D7544C3EB4BB}"/>
              </a:ext>
            </a:extLst>
          </p:cNvPr>
          <p:cNvSpPr txBox="1"/>
          <p:nvPr/>
        </p:nvSpPr>
        <p:spPr>
          <a:xfrm>
            <a:off x="3161555" y="3737058"/>
            <a:ext cx="10558108" cy="1402179"/>
          </a:xfrm>
          <a:prstGeom prst="rect">
            <a:avLst/>
          </a:prstGeom>
          <a:noFill/>
        </p:spPr>
        <p:txBody>
          <a:bodyPr wrap="square" rtlCol="0">
            <a:spAutoFit/>
          </a:bodyPr>
          <a:lstStyle/>
          <a:p>
            <a:r>
              <a:rPr lang="en-US" sz="4256">
                <a:solidFill>
                  <a:srgbClr val="0070C0"/>
                </a:solidFill>
              </a:rPr>
              <a:t>Cô dạy múa  dạy hát</a:t>
            </a:r>
          </a:p>
          <a:p>
            <a:r>
              <a:rPr lang="en-US" sz="4256">
                <a:solidFill>
                  <a:srgbClr val="0070C0"/>
                </a:solidFill>
              </a:rPr>
              <a:t>Làm đồ chơi  khéo tay</a:t>
            </a:r>
            <a:endParaRPr lang="vi-VN" sz="3990">
              <a:solidFill>
                <a:srgbClr val="0070C0"/>
              </a:solidFill>
            </a:endParaRPr>
          </a:p>
        </p:txBody>
      </p:sp>
      <p:cxnSp>
        <p:nvCxnSpPr>
          <p:cNvPr id="14" name="Straight Connector 13">
            <a:extLst>
              <a:ext uri="{FF2B5EF4-FFF2-40B4-BE49-F238E27FC236}">
                <a16:creationId xmlns:a16="http://schemas.microsoft.com/office/drawing/2014/main" id="{44BD97D1-7693-CFCC-F507-BA0D588E82FC}"/>
              </a:ext>
            </a:extLst>
          </p:cNvPr>
          <p:cNvCxnSpPr>
            <a:cxnSpLocks/>
          </p:cNvCxnSpPr>
          <p:nvPr/>
        </p:nvCxnSpPr>
        <p:spPr>
          <a:xfrm flipH="1">
            <a:off x="6263892" y="3848463"/>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3482AE1-C06F-9EC2-460D-39FEDC4BD3EA}"/>
              </a:ext>
            </a:extLst>
          </p:cNvPr>
          <p:cNvCxnSpPr>
            <a:cxnSpLocks/>
          </p:cNvCxnSpPr>
          <p:nvPr/>
        </p:nvCxnSpPr>
        <p:spPr>
          <a:xfrm flipH="1">
            <a:off x="8305414" y="3839513"/>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7D8B345-E38D-48BC-8001-CDA8F9A6DBC4}"/>
              </a:ext>
            </a:extLst>
          </p:cNvPr>
          <p:cNvCxnSpPr>
            <a:cxnSpLocks/>
          </p:cNvCxnSpPr>
          <p:nvPr/>
        </p:nvCxnSpPr>
        <p:spPr>
          <a:xfrm flipH="1">
            <a:off x="6315243" y="4513928"/>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C106337-DB0C-DBEB-4832-849FFDBA6EBC}"/>
              </a:ext>
            </a:extLst>
          </p:cNvPr>
          <p:cNvCxnSpPr>
            <a:cxnSpLocks/>
          </p:cNvCxnSpPr>
          <p:nvPr/>
        </p:nvCxnSpPr>
        <p:spPr>
          <a:xfrm flipH="1">
            <a:off x="8685834" y="4549553"/>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8ADDA43-C2C3-5BD2-BB04-6CB52A807DA4}"/>
              </a:ext>
            </a:extLst>
          </p:cNvPr>
          <p:cNvSpPr txBox="1"/>
          <p:nvPr/>
        </p:nvSpPr>
        <p:spPr>
          <a:xfrm>
            <a:off x="397746" y="2268608"/>
            <a:ext cx="2587938" cy="644920"/>
          </a:xfrm>
          <a:prstGeom prst="rect">
            <a:avLst/>
          </a:prstGeom>
          <a:solidFill>
            <a:schemeClr val="tx2">
              <a:lumMod val="60000"/>
              <a:lumOff val="40000"/>
            </a:schemeClr>
          </a:solidFill>
          <a:ln>
            <a:noFill/>
          </a:ln>
        </p:spPr>
        <p:txBody>
          <a:bodyPr wrap="square" rtlCol="0">
            <a:spAutoFit/>
          </a:bodyPr>
          <a:lstStyle/>
          <a:p>
            <a:pPr algn="ctr"/>
            <a:r>
              <a:rPr lang="en-US" sz="3591" b="1">
                <a:solidFill>
                  <a:srgbClr val="0070C0"/>
                </a:solidFill>
              </a:rPr>
              <a:t>Nhịp 2/3</a:t>
            </a:r>
          </a:p>
        </p:txBody>
      </p:sp>
      <p:sp>
        <p:nvSpPr>
          <p:cNvPr id="50" name="TextBox 49">
            <a:extLst>
              <a:ext uri="{FF2B5EF4-FFF2-40B4-BE49-F238E27FC236}">
                <a16:creationId xmlns:a16="http://schemas.microsoft.com/office/drawing/2014/main" id="{E3B55BC3-02FC-9B10-AA64-6D0FEA59B684}"/>
              </a:ext>
            </a:extLst>
          </p:cNvPr>
          <p:cNvSpPr txBox="1"/>
          <p:nvPr/>
        </p:nvSpPr>
        <p:spPr>
          <a:xfrm>
            <a:off x="438422" y="4227093"/>
            <a:ext cx="2587938" cy="644920"/>
          </a:xfrm>
          <a:prstGeom prst="rect">
            <a:avLst/>
          </a:prstGeom>
          <a:solidFill>
            <a:schemeClr val="tx2">
              <a:lumMod val="60000"/>
              <a:lumOff val="40000"/>
            </a:schemeClr>
          </a:solidFill>
          <a:ln>
            <a:noFill/>
          </a:ln>
        </p:spPr>
        <p:txBody>
          <a:bodyPr wrap="square" rtlCol="0">
            <a:spAutoFit/>
          </a:bodyPr>
          <a:lstStyle/>
          <a:p>
            <a:pPr algn="ctr"/>
            <a:r>
              <a:rPr lang="en-US" sz="3591" b="1">
                <a:solidFill>
                  <a:srgbClr val="0070C0"/>
                </a:solidFill>
              </a:rPr>
              <a:t>Nhịp 3/2</a:t>
            </a:r>
          </a:p>
        </p:txBody>
      </p:sp>
    </p:spTree>
    <p:extLst>
      <p:ext uri="{BB962C8B-B14F-4D97-AF65-F5344CB8AC3E}">
        <p14:creationId xmlns:p14="http://schemas.microsoft.com/office/powerpoint/2010/main" val="6301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4"/>
          <a:stretch>
            <a:fillRect/>
          </a:stretch>
        </p:blipFill>
        <p:spPr>
          <a:xfrm>
            <a:off x="15044" y="8483"/>
            <a:ext cx="12111126" cy="6841034"/>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340081" y="404395"/>
            <a:ext cx="6894603" cy="644920"/>
          </a:xfrm>
          <a:prstGeom prst="rect">
            <a:avLst/>
          </a:prstGeom>
          <a:noFill/>
          <a:ln>
            <a:noFill/>
          </a:ln>
        </p:spPr>
        <p:txBody>
          <a:bodyPr wrap="square" rtlCol="0">
            <a:spAutoFit/>
          </a:bodyPr>
          <a:lstStyle/>
          <a:p>
            <a:pPr algn="ctr"/>
            <a:r>
              <a:rPr lang="en-US" sz="3591" b="1">
                <a:solidFill>
                  <a:srgbClr val="0070C0"/>
                </a:solidFill>
              </a:rPr>
              <a:t>Đọc nối tiếp theo nhóm</a:t>
            </a:r>
          </a:p>
        </p:txBody>
      </p:sp>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Học sinh làm việc nhóm năm, đọc 1 hoặc 2 lần.</a:t>
            </a:r>
          </a:p>
        </p:txBody>
      </p:sp>
      <p:pic>
        <p:nvPicPr>
          <p:cNvPr id="5" name="Picture 4">
            <a:extLst>
              <a:ext uri="{FF2B5EF4-FFF2-40B4-BE49-F238E27FC236}">
                <a16:creationId xmlns:a16="http://schemas.microsoft.com/office/drawing/2014/main" id="{FC31A596-7BD5-4B23-6B40-F76A262AF8D6}"/>
              </a:ext>
            </a:extLst>
          </p:cNvPr>
          <p:cNvPicPr>
            <a:picLocks noChangeAspect="1"/>
          </p:cNvPicPr>
          <p:nvPr/>
        </p:nvPicPr>
        <p:blipFill>
          <a:blip r:embed="rId3"/>
          <a:stretch>
            <a:fillRect/>
          </a:stretch>
        </p:blipFill>
        <p:spPr>
          <a:xfrm>
            <a:off x="1937349" y="1830390"/>
            <a:ext cx="8287140" cy="3738084"/>
          </a:xfrm>
          <a:prstGeom prst="rect">
            <a:avLst/>
          </a:prstGeom>
        </p:spPr>
      </p:pic>
    </p:spTree>
    <p:extLst>
      <p:ext uri="{BB962C8B-B14F-4D97-AF65-F5344CB8AC3E}">
        <p14:creationId xmlns:p14="http://schemas.microsoft.com/office/powerpoint/2010/main" val="2629253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633618" y="350225"/>
            <a:ext cx="6894603" cy="644920"/>
          </a:xfrm>
          <a:prstGeom prst="rect">
            <a:avLst/>
          </a:prstGeom>
          <a:noFill/>
          <a:ln>
            <a:noFill/>
          </a:ln>
        </p:spPr>
        <p:txBody>
          <a:bodyPr wrap="square" rtlCol="0">
            <a:spAutoFit/>
          </a:bodyPr>
          <a:lstStyle/>
          <a:p>
            <a:pPr algn="ctr"/>
            <a:r>
              <a:rPr lang="en-US" sz="3591" b="1">
                <a:solidFill>
                  <a:srgbClr val="0070C0"/>
                </a:solidFill>
              </a:rPr>
              <a:t>Đọc nhóm đôi</a:t>
            </a:r>
          </a:p>
        </p:txBody>
      </p:sp>
      <p:sp>
        <p:nvSpPr>
          <p:cNvPr id="9" name="TextBox 8">
            <a:extLst>
              <a:ext uri="{FF2B5EF4-FFF2-40B4-BE49-F238E27FC236}">
                <a16:creationId xmlns:a16="http://schemas.microsoft.com/office/drawing/2014/main" id="{A8289B9F-5E31-17D2-7035-CC84DB1BB28A}"/>
              </a:ext>
            </a:extLst>
          </p:cNvPr>
          <p:cNvSpPr txBox="1"/>
          <p:nvPr/>
        </p:nvSpPr>
        <p:spPr>
          <a:xfrm>
            <a:off x="1506783" y="6394167"/>
            <a:ext cx="9148275" cy="399340"/>
          </a:xfrm>
          <a:prstGeom prst="rect">
            <a:avLst/>
          </a:prstGeom>
          <a:noFill/>
        </p:spPr>
        <p:txBody>
          <a:bodyPr wrap="square" rtlCol="0">
            <a:spAutoFit/>
          </a:bodyPr>
          <a:lstStyle/>
          <a:p>
            <a:pPr algn="ctr"/>
            <a:r>
              <a:rPr lang="en-US" sz="1995"/>
              <a:t>2 học sinh đọc nối tiếp (lần lượt đọc từng khổ), đọc 1 – 2 lượt)</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846" y="1470359"/>
            <a:ext cx="4458146" cy="4458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15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908686" y="329265"/>
            <a:ext cx="6894603" cy="644920"/>
          </a:xfrm>
          <a:prstGeom prst="rect">
            <a:avLst/>
          </a:prstGeom>
          <a:noFill/>
          <a:ln>
            <a:noFill/>
          </a:ln>
        </p:spPr>
        <p:txBody>
          <a:bodyPr wrap="square" rtlCol="0">
            <a:spAutoFit/>
          </a:bodyPr>
          <a:lstStyle/>
          <a:p>
            <a:pPr algn="ctr"/>
            <a:r>
              <a:rPr lang="en-US" sz="3591" b="1">
                <a:solidFill>
                  <a:srgbClr val="0070C0"/>
                </a:solidFill>
              </a:rPr>
              <a:t>Đọc thầm cá nhân</a:t>
            </a:r>
          </a:p>
        </p:txBody>
      </p:sp>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343" y="1448328"/>
            <a:ext cx="3883153" cy="4502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9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903979" y="537775"/>
            <a:ext cx="6894603" cy="644920"/>
          </a:xfrm>
          <a:prstGeom prst="rect">
            <a:avLst/>
          </a:prstGeom>
          <a:noFill/>
          <a:ln>
            <a:noFill/>
          </a:ln>
        </p:spPr>
        <p:txBody>
          <a:bodyPr wrap="square" rtlCol="0">
            <a:spAutoFit/>
          </a:bodyPr>
          <a:lstStyle/>
          <a:p>
            <a:pPr algn="ctr"/>
            <a:r>
              <a:rPr lang="en-US" sz="3591" b="1">
                <a:solidFill>
                  <a:srgbClr val="0070C0"/>
                </a:solidFill>
              </a:rPr>
              <a:t>Đọc nối tiếp trước lớp</a:t>
            </a:r>
          </a:p>
        </p:txBody>
      </p:sp>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5 học sinh đọc nối tiếp trước lớp.</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557" y="2054945"/>
            <a:ext cx="2617068" cy="32045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1387" y="2054945"/>
            <a:ext cx="2617068" cy="32045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972" y="2054945"/>
            <a:ext cx="2617068" cy="32045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31" y="2054945"/>
            <a:ext cx="2617068" cy="32045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ath Kangaroo – Bright Education Consultant and Travel Company">
            <a:extLst>
              <a:ext uri="{FF2B5EF4-FFF2-40B4-BE49-F238E27FC236}">
                <a16:creationId xmlns:a16="http://schemas.microsoft.com/office/drawing/2014/main" id="{1B1947DF-2DCF-B4E7-AD45-2B4232B47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3713" y="2054944"/>
            <a:ext cx="2617068" cy="320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924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36213" y="2707515"/>
            <a:ext cx="10889412" cy="1443152"/>
          </a:xfrm>
          <a:prstGeom prst="rect">
            <a:avLst/>
          </a:prstGeom>
          <a:noFill/>
        </p:spPr>
        <p:txBody>
          <a:bodyPr wrap="square" rtlCol="0">
            <a:spAutoFit/>
          </a:bodyPr>
          <a:lstStyle/>
          <a:p>
            <a:pPr algn="ctr"/>
            <a:r>
              <a:rPr lang="en-US" sz="8778" b="1">
                <a:solidFill>
                  <a:srgbClr val="0070C0"/>
                </a:solidFill>
              </a:rPr>
              <a:t>TRẢ LỜI CÂU HỎI</a:t>
            </a:r>
          </a:p>
        </p:txBody>
      </p:sp>
    </p:spTree>
    <p:extLst>
      <p:ext uri="{BB962C8B-B14F-4D97-AF65-F5344CB8AC3E}">
        <p14:creationId xmlns:p14="http://schemas.microsoft.com/office/powerpoint/2010/main" val="4149996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07"/>
        <p:cNvGrpSpPr/>
        <p:nvPr/>
      </p:nvGrpSpPr>
      <p:grpSpPr>
        <a:xfrm>
          <a:off x="0" y="0"/>
          <a:ext cx="0" cy="0"/>
          <a:chOff x="0" y="0"/>
          <a:chExt cx="0" cy="0"/>
        </a:xfrm>
      </p:grpSpPr>
      <p:grpSp>
        <p:nvGrpSpPr>
          <p:cNvPr id="3" name="Group 2">
            <a:extLst>
              <a:ext uri="{FF2B5EF4-FFF2-40B4-BE49-F238E27FC236}">
                <a16:creationId xmlns:a16="http://schemas.microsoft.com/office/drawing/2014/main" id="{6EF6EDE3-2E89-DFBE-47D8-D5FB7C78187D}"/>
              </a:ext>
            </a:extLst>
          </p:cNvPr>
          <p:cNvGrpSpPr/>
          <p:nvPr/>
        </p:nvGrpSpPr>
        <p:grpSpPr>
          <a:xfrm>
            <a:off x="253603" y="196532"/>
            <a:ext cx="11654633" cy="6428950"/>
            <a:chOff x="239149" y="108106"/>
            <a:chExt cx="11683537" cy="6444894"/>
          </a:xfrm>
          <a:noFill/>
        </p:grpSpPr>
        <p:sp>
          <p:nvSpPr>
            <p:cNvPr id="4" name="TextBox 3">
              <a:extLst>
                <a:ext uri="{FF2B5EF4-FFF2-40B4-BE49-F238E27FC236}">
                  <a16:creationId xmlns:a16="http://schemas.microsoft.com/office/drawing/2014/main" id="{925AB4A3-7066-90B4-FAFA-5C60ABC5E640}"/>
                </a:ext>
              </a:extLst>
            </p:cNvPr>
            <p:cNvSpPr txBox="1"/>
            <p:nvPr/>
          </p:nvSpPr>
          <p:spPr>
            <a:xfrm>
              <a:off x="239149" y="305068"/>
              <a:ext cx="11683537" cy="6247932"/>
            </a:xfrm>
            <a:prstGeom prst="rect">
              <a:avLst/>
            </a:prstGeom>
            <a:grpFill/>
          </p:spPr>
          <p:txBody>
            <a:bodyPr wrap="square" rtlCol="0">
              <a:spAutoFit/>
            </a:bodyPr>
            <a:lstStyle/>
            <a:p>
              <a:pPr algn="just"/>
              <a:r>
                <a:rPr lang="en-US" sz="1995">
                  <a:latin typeface="+mn-lt"/>
                </a:rPr>
                <a:t>      </a:t>
              </a: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vi-VN" sz="1995">
                <a:latin typeface="+mn-lt"/>
              </a:endParaRPr>
            </a:p>
          </p:txBody>
        </p:sp>
        <p:sp>
          <p:nvSpPr>
            <p:cNvPr id="5" name="TextBox 4">
              <a:extLst>
                <a:ext uri="{FF2B5EF4-FFF2-40B4-BE49-F238E27FC236}">
                  <a16:creationId xmlns:a16="http://schemas.microsoft.com/office/drawing/2014/main" id="{AB92CC98-2C01-FE8F-7D92-1072F8DA6475}"/>
                </a:ext>
              </a:extLst>
            </p:cNvPr>
            <p:cNvSpPr txBox="1"/>
            <p:nvPr/>
          </p:nvSpPr>
          <p:spPr>
            <a:xfrm>
              <a:off x="3797949" y="108106"/>
              <a:ext cx="4112576" cy="586225"/>
            </a:xfrm>
            <a:prstGeom prst="rect">
              <a:avLst/>
            </a:prstGeom>
            <a:grpFill/>
          </p:spPr>
          <p:txBody>
            <a:bodyPr wrap="square" rtlCol="0">
              <a:spAutoFit/>
            </a:bodyPr>
            <a:lstStyle/>
            <a:p>
              <a:pPr algn="ctr"/>
              <a:r>
                <a:rPr lang="en-US" sz="3200" b="1">
                  <a:solidFill>
                    <a:srgbClr val="0070C0"/>
                  </a:solidFill>
                  <a:latin typeface="+mn-lt"/>
                </a:rPr>
                <a:t>ĐI HỌC VUI SAO</a:t>
              </a:r>
              <a:endParaRPr lang="vi-VN" sz="3200" b="1">
                <a:solidFill>
                  <a:srgbClr val="0070C0"/>
                </a:solidFill>
                <a:latin typeface="+mn-lt"/>
              </a:endParaRPr>
            </a:p>
          </p:txBody>
        </p:sp>
      </p:grpSp>
      <p:graphicFrame>
        <p:nvGraphicFramePr>
          <p:cNvPr id="8" name="Table 7">
            <a:extLst>
              <a:ext uri="{FF2B5EF4-FFF2-40B4-BE49-F238E27FC236}">
                <a16:creationId xmlns:a16="http://schemas.microsoft.com/office/drawing/2014/main" id="{726A546C-F378-52D1-94D0-82E4EA2BCFC1}"/>
              </a:ext>
            </a:extLst>
          </p:cNvPr>
          <p:cNvGraphicFramePr>
            <a:graphicFrameLocks noGrp="1"/>
          </p:cNvGraphicFramePr>
          <p:nvPr>
            <p:extLst>
              <p:ext uri="{D42A27DB-BD31-4B8C-83A1-F6EECF244321}">
                <p14:modId xmlns:p14="http://schemas.microsoft.com/office/powerpoint/2010/main" val="3667569870"/>
              </p:ext>
            </p:extLst>
          </p:nvPr>
        </p:nvGraphicFramePr>
        <p:xfrm>
          <a:off x="1157638" y="916227"/>
          <a:ext cx="11201148" cy="6757905"/>
        </p:xfrm>
        <a:graphic>
          <a:graphicData uri="http://schemas.openxmlformats.org/drawingml/2006/table">
            <a:tbl>
              <a:tblPr/>
              <a:tblGrid>
                <a:gridCol w="5600574">
                  <a:extLst>
                    <a:ext uri="{9D8B030D-6E8A-4147-A177-3AD203B41FA5}">
                      <a16:colId xmlns:a16="http://schemas.microsoft.com/office/drawing/2014/main" val="351146652"/>
                    </a:ext>
                  </a:extLst>
                </a:gridCol>
                <a:gridCol w="5600574">
                  <a:extLst>
                    <a:ext uri="{9D8B030D-6E8A-4147-A177-3AD203B41FA5}">
                      <a16:colId xmlns:a16="http://schemas.microsoft.com/office/drawing/2014/main" val="1415846670"/>
                    </a:ext>
                  </a:extLst>
                </a:gridCol>
              </a:tblGrid>
              <a:tr h="1879117">
                <a:tc>
                  <a:txBody>
                    <a:bodyPr/>
                    <a:lstStyle/>
                    <a:p>
                      <a:r>
                        <a:rPr lang="vi-VN" sz="2800" b="0" i="0" u="none" strike="noStrike" cap="none">
                          <a:solidFill>
                            <a:schemeClr val="tx1"/>
                          </a:solidFill>
                          <a:effectLst/>
                          <a:latin typeface="+mn-lt"/>
                          <a:ea typeface="+mn-ea"/>
                          <a:cs typeface="+mn-cs"/>
                          <a:sym typeface="Arial"/>
                        </a:rPr>
                        <a:t>Sáng nay em đi học</a:t>
                      </a:r>
                    </a:p>
                    <a:p>
                      <a:r>
                        <a:rPr lang="vi-VN" sz="2800" b="0" i="0" u="none" strike="noStrike" cap="none">
                          <a:solidFill>
                            <a:schemeClr val="tx1"/>
                          </a:solidFill>
                          <a:effectLst/>
                          <a:latin typeface="+mn-lt"/>
                          <a:ea typeface="+mn-ea"/>
                          <a:cs typeface="+mn-cs"/>
                          <a:sym typeface="Arial"/>
                        </a:rPr>
                        <a:t>Bình minh nắng xôn xao</a:t>
                      </a:r>
                    </a:p>
                    <a:p>
                      <a:r>
                        <a:rPr lang="vi-VN" sz="2800" b="0" i="0" u="none" strike="noStrike" cap="none">
                          <a:solidFill>
                            <a:schemeClr val="tx1"/>
                          </a:solidFill>
                          <a:effectLst/>
                          <a:latin typeface="+mn-lt"/>
                          <a:ea typeface="+mn-ea"/>
                          <a:cs typeface="+mn-cs"/>
                          <a:sym typeface="Arial"/>
                        </a:rPr>
                        <a:t>Trong lành làn gió mát</a:t>
                      </a:r>
                    </a:p>
                    <a:p>
                      <a:r>
                        <a:rPr lang="vi-VN" sz="2800" b="0" i="0" u="none" strike="noStrike" cap="none">
                          <a:solidFill>
                            <a:schemeClr val="tx1"/>
                          </a:solidFill>
                          <a:effectLst/>
                          <a:latin typeface="+mn-lt"/>
                          <a:ea typeface="+mn-ea"/>
                          <a:cs typeface="+mn-cs"/>
                          <a:sym typeface="Arial"/>
                        </a:rPr>
                        <a:t>Mơn man đôi má đào.</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vi-VN" sz="2800" b="0" i="0" u="none" strike="noStrike" cap="none">
                          <a:solidFill>
                            <a:schemeClr val="tx1"/>
                          </a:solidFill>
                          <a:effectLst/>
                          <a:latin typeface="+mn-lt"/>
                          <a:ea typeface="+mn-ea"/>
                          <a:cs typeface="+mn-cs"/>
                          <a:sym typeface="Arial"/>
                        </a:rPr>
                        <a:t>Giờ ra chơi cùng bạn</a:t>
                      </a:r>
                    </a:p>
                    <a:p>
                      <a:r>
                        <a:rPr lang="vi-VN" sz="2800" b="0" i="0" u="none" strike="noStrike" cap="none">
                          <a:solidFill>
                            <a:schemeClr val="tx1"/>
                          </a:solidFill>
                          <a:effectLst/>
                          <a:latin typeface="+mn-lt"/>
                          <a:ea typeface="+mn-ea"/>
                          <a:cs typeface="+mn-cs"/>
                          <a:sym typeface="Arial"/>
                        </a:rPr>
                        <a:t>Em náo nức nô đùa</a:t>
                      </a:r>
                    </a:p>
                    <a:p>
                      <a:r>
                        <a:rPr lang="vi-VN" sz="2800" b="0" i="0" u="none" strike="noStrike" cap="none">
                          <a:solidFill>
                            <a:schemeClr val="tx1"/>
                          </a:solidFill>
                          <a:effectLst/>
                          <a:latin typeface="+mn-lt"/>
                          <a:ea typeface="+mn-ea"/>
                          <a:cs typeface="+mn-cs"/>
                          <a:sym typeface="Arial"/>
                        </a:rPr>
                        <a:t>Khi mệt lại túm tụm</a:t>
                      </a:r>
                    </a:p>
                    <a:p>
                      <a:r>
                        <a:rPr lang="vi-VN" sz="2800" b="0" i="0" u="none" strike="noStrike" cap="none">
                          <a:solidFill>
                            <a:schemeClr val="tx1"/>
                          </a:solidFill>
                          <a:effectLst/>
                          <a:latin typeface="+mn-lt"/>
                          <a:ea typeface="+mn-ea"/>
                          <a:cs typeface="+mn-cs"/>
                          <a:sym typeface="Arial"/>
                        </a:rPr>
                        <a:t>Cùng vẽ tranh say sưa.</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4956619"/>
                  </a:ext>
                </a:extLst>
              </a:tr>
              <a:tr h="1899138">
                <a:tc>
                  <a:txBody>
                    <a:bodyPr/>
                    <a:lstStyle/>
                    <a:p>
                      <a:r>
                        <a:rPr lang="vi-VN" sz="2800" b="0" i="0" u="none" strike="noStrike" cap="none">
                          <a:solidFill>
                            <a:schemeClr val="tx1"/>
                          </a:solidFill>
                          <a:effectLst/>
                          <a:latin typeface="+mn-lt"/>
                          <a:ea typeface="+mn-ea"/>
                          <a:cs typeface="+mn-cs"/>
                          <a:sym typeface="Arial"/>
                        </a:rPr>
                        <a:t>Lật từng trang sách mới</a:t>
                      </a:r>
                    </a:p>
                    <a:p>
                      <a:r>
                        <a:rPr lang="vi-VN" sz="2800" b="0" i="0" u="none" strike="noStrike" cap="none">
                          <a:solidFill>
                            <a:schemeClr val="tx1"/>
                          </a:solidFill>
                          <a:effectLst/>
                          <a:latin typeface="+mn-lt"/>
                          <a:ea typeface="+mn-ea"/>
                          <a:cs typeface="+mn-cs"/>
                          <a:sym typeface="Arial"/>
                        </a:rPr>
                        <a:t>Chao ôi là thơm tho</a:t>
                      </a:r>
                    </a:p>
                    <a:p>
                      <a:r>
                        <a:rPr lang="vi-VN" sz="2800" b="0" i="0" u="none" strike="noStrike" cap="none">
                          <a:solidFill>
                            <a:schemeClr val="tx1"/>
                          </a:solidFill>
                          <a:effectLst/>
                          <a:latin typeface="+mn-lt"/>
                          <a:ea typeface="+mn-ea"/>
                          <a:cs typeface="+mn-cs"/>
                          <a:sym typeface="Arial"/>
                        </a:rPr>
                        <a:t>Này đây là nương lúa</a:t>
                      </a:r>
                    </a:p>
                    <a:p>
                      <a:r>
                        <a:rPr lang="vi-VN" sz="2800" b="0" i="0" u="none" strike="noStrike" cap="none">
                          <a:solidFill>
                            <a:schemeClr val="tx1"/>
                          </a:solidFill>
                          <a:effectLst/>
                          <a:latin typeface="+mn-lt"/>
                          <a:ea typeface="+mn-ea"/>
                          <a:cs typeface="+mn-cs"/>
                          <a:sym typeface="Arial"/>
                        </a:rPr>
                        <a:t>Dập dờn những cánh cò.</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b="0" i="0" u="none" strike="noStrike" cap="none">
                          <a:solidFill>
                            <a:schemeClr val="tx1"/>
                          </a:solidFill>
                          <a:effectLst/>
                          <a:latin typeface="+mn-lt"/>
                          <a:ea typeface="+mn-ea"/>
                          <a:cs typeface="+mn-cs"/>
                          <a:sym typeface="Arial"/>
                        </a:rPr>
                        <a:t>Tan học em ùa chạy</a:t>
                      </a:r>
                    </a:p>
                    <a:p>
                      <a:r>
                        <a:rPr lang="en-US" sz="2800" b="0" i="0" u="none" strike="noStrike" cap="none">
                          <a:solidFill>
                            <a:schemeClr val="tx1"/>
                          </a:solidFill>
                          <a:effectLst/>
                          <a:latin typeface="+mn-lt"/>
                          <a:ea typeface="+mn-ea"/>
                          <a:cs typeface="+mn-cs"/>
                          <a:sym typeface="Arial"/>
                        </a:rPr>
                        <a:t>Đồng quê lúa chín vàng</a:t>
                      </a:r>
                    </a:p>
                    <a:p>
                      <a:r>
                        <a:rPr lang="en-US" sz="2800" b="0" i="0" u="none" strike="noStrike" cap="none">
                          <a:solidFill>
                            <a:schemeClr val="tx1"/>
                          </a:solidFill>
                          <a:effectLst/>
                          <a:latin typeface="+mn-lt"/>
                          <a:ea typeface="+mn-ea"/>
                          <a:cs typeface="+mn-cs"/>
                          <a:sym typeface="Arial"/>
                        </a:rPr>
                        <a:t>Nhịp chân theo nhịp hát</a:t>
                      </a:r>
                    </a:p>
                    <a:p>
                      <a:r>
                        <a:rPr lang="en-US" sz="2800" b="0" i="0" u="none" strike="noStrike" cap="none">
                          <a:solidFill>
                            <a:schemeClr val="tx1"/>
                          </a:solidFill>
                          <a:effectLst/>
                          <a:latin typeface="+mn-lt"/>
                          <a:ea typeface="+mn-ea"/>
                          <a:cs typeface="+mn-cs"/>
                          <a:sym typeface="Arial"/>
                        </a:rPr>
                        <a:t>Lòng em vui xốn xang.</a:t>
                      </a:r>
                      <a:endParaRPr lang="vi-VN" sz="2800">
                        <a:solidFill>
                          <a:srgbClr val="0070C0"/>
                        </a:solidFill>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6000856"/>
                  </a:ext>
                </a:extLst>
              </a:tr>
              <a:tr h="2979650">
                <a:tc>
                  <a:txBody>
                    <a:bodyPr/>
                    <a:lstStyle/>
                    <a:p>
                      <a:r>
                        <a:rPr lang="vi-VN" sz="2800" b="0" i="0" u="none" strike="noStrike" cap="none">
                          <a:solidFill>
                            <a:schemeClr val="tx1"/>
                          </a:solidFill>
                          <a:effectLst/>
                          <a:latin typeface="+mn-lt"/>
                          <a:ea typeface="+mn-ea"/>
                          <a:cs typeface="+mn-cs"/>
                          <a:sym typeface="Arial"/>
                        </a:rPr>
                        <a:t>Bao nhiêu chuyện cổ tích</a:t>
                      </a:r>
                    </a:p>
                    <a:p>
                      <a:r>
                        <a:rPr lang="vi-VN" sz="2800" b="0" i="0" u="none" strike="noStrike" cap="none">
                          <a:solidFill>
                            <a:schemeClr val="tx1"/>
                          </a:solidFill>
                          <a:effectLst/>
                          <a:latin typeface="+mn-lt"/>
                          <a:ea typeface="+mn-ea"/>
                          <a:cs typeface="+mn-cs"/>
                          <a:sym typeface="Arial"/>
                        </a:rPr>
                        <a:t>Cũng có trong sách hay</a:t>
                      </a:r>
                    </a:p>
                    <a:p>
                      <a:r>
                        <a:rPr lang="vi-VN" sz="2800" b="0" i="0" u="none" strike="noStrike" cap="none">
                          <a:solidFill>
                            <a:schemeClr val="tx1"/>
                          </a:solidFill>
                          <a:effectLst/>
                          <a:latin typeface="+mn-lt"/>
                          <a:ea typeface="+mn-ea"/>
                          <a:cs typeface="+mn-cs"/>
                          <a:sym typeface="Arial"/>
                        </a:rPr>
                        <a:t>Cô dạy múa, dạy hát</a:t>
                      </a:r>
                    </a:p>
                    <a:p>
                      <a:r>
                        <a:rPr lang="vi-VN" sz="2800" b="0" i="0" u="none" strike="noStrike" cap="none">
                          <a:solidFill>
                            <a:schemeClr val="tx1"/>
                          </a:solidFill>
                          <a:effectLst/>
                          <a:latin typeface="+mn-lt"/>
                          <a:ea typeface="+mn-ea"/>
                          <a:cs typeface="+mn-cs"/>
                          <a:sym typeface="Arial"/>
                        </a:rPr>
                        <a:t>Làm đồ chơi khéo tay.</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a:solidFill>
                            <a:srgbClr val="0070C0"/>
                          </a:solidFill>
                        </a:rPr>
                        <a:t>                </a:t>
                      </a:r>
                      <a:r>
                        <a:rPr lang="vi-VN" sz="2800">
                          <a:solidFill>
                            <a:schemeClr val="tx1"/>
                          </a:solidFill>
                        </a:rPr>
                        <a:t>(</a:t>
                      </a:r>
                      <a:r>
                        <a:rPr lang="en-US" sz="2800">
                          <a:solidFill>
                            <a:schemeClr val="tx1"/>
                          </a:solidFill>
                        </a:rPr>
                        <a:t>Phạm Anh Xuân</a:t>
                      </a:r>
                      <a:r>
                        <a:rPr lang="vi-VN" sz="2800">
                          <a:solidFill>
                            <a:schemeClr val="tx1"/>
                          </a:solidFill>
                        </a:rPr>
                        <a:t>)</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1069026"/>
                  </a:ext>
                </a:extLst>
              </a:tr>
            </a:tbl>
          </a:graphicData>
        </a:graphic>
      </p:graphicFrame>
    </p:spTree>
    <p:extLst>
      <p:ext uri="{BB962C8B-B14F-4D97-AF65-F5344CB8AC3E}">
        <p14:creationId xmlns:p14="http://schemas.microsoft.com/office/powerpoint/2010/main" val="1955990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700265" y="988160"/>
            <a:ext cx="11103828" cy="644920"/>
          </a:xfrm>
          <a:prstGeom prst="rect">
            <a:avLst/>
          </a:prstGeom>
          <a:noFill/>
          <a:ln>
            <a:solidFill>
              <a:srgbClr val="0070C0"/>
            </a:solidFill>
          </a:ln>
        </p:spPr>
        <p:txBody>
          <a:bodyPr wrap="square" rtlCol="0">
            <a:spAutoFit/>
          </a:bodyPr>
          <a:lstStyle/>
          <a:p>
            <a:pPr algn="ctr"/>
            <a:r>
              <a:rPr lang="en-US" sz="3591">
                <a:solidFill>
                  <a:srgbClr val="FF0000"/>
                </a:solidFill>
              </a:rPr>
              <a:t>1</a:t>
            </a:r>
            <a:r>
              <a:rPr lang="en-US" sz="3591">
                <a:solidFill>
                  <a:srgbClr val="0070C0"/>
                </a:solidFill>
              </a:rPr>
              <a:t>. Bạn nhỏ đi học trong khung cảnh như thế nào? </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1544" y="1946657"/>
            <a:ext cx="792513" cy="6579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p>
        </p:txBody>
      </p:sp>
      <p:sp>
        <p:nvSpPr>
          <p:cNvPr id="79" name="TextBox 78">
            <a:extLst>
              <a:ext uri="{FF2B5EF4-FFF2-40B4-BE49-F238E27FC236}">
                <a16:creationId xmlns:a16="http://schemas.microsoft.com/office/drawing/2014/main" id="{B68F46E6-DE82-373E-46B6-7A6B42B2BF4D}"/>
              </a:ext>
            </a:extLst>
          </p:cNvPr>
          <p:cNvSpPr txBox="1"/>
          <p:nvPr/>
        </p:nvSpPr>
        <p:spPr>
          <a:xfrm>
            <a:off x="529005" y="2783147"/>
            <a:ext cx="11103828" cy="3039550"/>
          </a:xfrm>
          <a:prstGeom prst="rect">
            <a:avLst/>
          </a:prstGeom>
          <a:noFill/>
          <a:ln>
            <a:solidFill>
              <a:srgbClr val="0070C0"/>
            </a:solidFill>
          </a:ln>
        </p:spPr>
        <p:txBody>
          <a:bodyPr wrap="square" rtlCol="0">
            <a:spAutoFit/>
          </a:bodyPr>
          <a:lstStyle/>
          <a:p>
            <a:pPr algn="just"/>
            <a:r>
              <a:rPr lang="en-US" sz="4788">
                <a:solidFill>
                  <a:srgbClr val="002060"/>
                </a:solidFill>
              </a:rPr>
              <a:t>	Bạn nhỏ đi học trong khung cảnh </a:t>
            </a:r>
            <a:r>
              <a:rPr lang="en-US" sz="4788">
                <a:solidFill>
                  <a:srgbClr val="FF0000"/>
                </a:solidFill>
              </a:rPr>
              <a:t>bình minh nắng xôn xao, gió trong lành, mát rượi, gió lướt nhẹ trên má của bạn ấy</a:t>
            </a:r>
            <a:r>
              <a:rPr lang="en-US" sz="4788">
                <a:solidFill>
                  <a:srgbClr val="002060"/>
                </a:solidFill>
              </a:rPr>
              <a:t>.</a:t>
            </a:r>
            <a:endParaRPr lang="en-US" sz="4788">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700265" y="337122"/>
            <a:ext cx="11103828" cy="644920"/>
          </a:xfrm>
          <a:prstGeom prst="rect">
            <a:avLst/>
          </a:prstGeom>
          <a:noFill/>
          <a:ln>
            <a:solidFill>
              <a:srgbClr val="0070C0"/>
            </a:solidFill>
          </a:ln>
        </p:spPr>
        <p:txBody>
          <a:bodyPr wrap="square" rtlCol="0">
            <a:spAutoFit/>
          </a:bodyPr>
          <a:lstStyle/>
          <a:p>
            <a:pPr algn="ctr"/>
            <a:r>
              <a:rPr lang="en-US" sz="3591">
                <a:solidFill>
                  <a:srgbClr val="FF0000"/>
                </a:solidFill>
              </a:rPr>
              <a:t>2</a:t>
            </a:r>
            <a:r>
              <a:rPr lang="en-US" sz="3591">
                <a:solidFill>
                  <a:srgbClr val="0070C0"/>
                </a:solidFill>
              </a:rPr>
              <a:t>. Những trang sách bạn nhỏ được học có gì thú vị?</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1544" y="1160598"/>
            <a:ext cx="792513" cy="6579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p>
        </p:txBody>
      </p:sp>
      <p:sp>
        <p:nvSpPr>
          <p:cNvPr id="79" name="TextBox 78">
            <a:extLst>
              <a:ext uri="{FF2B5EF4-FFF2-40B4-BE49-F238E27FC236}">
                <a16:creationId xmlns:a16="http://schemas.microsoft.com/office/drawing/2014/main" id="{B68F46E6-DE82-373E-46B6-7A6B42B2BF4D}"/>
              </a:ext>
            </a:extLst>
          </p:cNvPr>
          <p:cNvSpPr txBox="1"/>
          <p:nvPr/>
        </p:nvSpPr>
        <p:spPr>
          <a:xfrm>
            <a:off x="529005" y="1997088"/>
            <a:ext cx="11103828" cy="4513159"/>
          </a:xfrm>
          <a:prstGeom prst="rect">
            <a:avLst/>
          </a:prstGeom>
          <a:noFill/>
          <a:ln>
            <a:solidFill>
              <a:srgbClr val="0070C0"/>
            </a:solidFill>
          </a:ln>
        </p:spPr>
        <p:txBody>
          <a:bodyPr wrap="square" rtlCol="0">
            <a:spAutoFit/>
          </a:bodyPr>
          <a:lstStyle/>
          <a:p>
            <a:pPr algn="just"/>
            <a:r>
              <a:rPr lang="en-US" sz="4788">
                <a:solidFill>
                  <a:srgbClr val="002060"/>
                </a:solidFill>
              </a:rPr>
              <a:t>	Những trang sách bạn nhỏ được học có điều thú vị là: </a:t>
            </a:r>
            <a:r>
              <a:rPr lang="en-US" sz="4788">
                <a:solidFill>
                  <a:srgbClr val="FF0000"/>
                </a:solidFill>
              </a:rPr>
              <a:t>những trang sách mới rất thơm, có lẽ là mùi của giấy, của mực. Những trang sách có hình ảnh của nương lúa, cánh cò dập dờn, những câu chuyện cổ tích rất hay</a:t>
            </a:r>
            <a:r>
              <a:rPr lang="en-US" sz="4788">
                <a:solidFill>
                  <a:srgbClr val="002060"/>
                </a:solidFill>
              </a:rPr>
              <a:t>.</a:t>
            </a:r>
            <a:endParaRPr lang="en-US" sz="4788">
              <a:solidFill>
                <a:srgbClr val="002060"/>
              </a:solidFill>
              <a:latin typeface="+mj-lt"/>
            </a:endParaRPr>
          </a:p>
        </p:txBody>
      </p:sp>
    </p:spTree>
    <p:extLst>
      <p:ext uri="{BB962C8B-B14F-4D97-AF65-F5344CB8AC3E}">
        <p14:creationId xmlns:p14="http://schemas.microsoft.com/office/powerpoint/2010/main" val="120057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742953" y="227751"/>
            <a:ext cx="11103828" cy="1238544"/>
          </a:xfrm>
          <a:prstGeom prst="rect">
            <a:avLst/>
          </a:prstGeom>
          <a:noFill/>
          <a:ln>
            <a:noFill/>
          </a:ln>
        </p:spPr>
        <p:txBody>
          <a:bodyPr wrap="square" rtlCol="0">
            <a:spAutoFit/>
          </a:bodyPr>
          <a:lstStyle/>
          <a:p>
            <a:pPr algn="just"/>
            <a:r>
              <a:rPr lang="en-US" sz="3724">
                <a:solidFill>
                  <a:srgbClr val="FF0000"/>
                </a:solidFill>
              </a:rPr>
              <a:t>3</a:t>
            </a:r>
            <a:r>
              <a:rPr lang="en-US" sz="3724">
                <a:solidFill>
                  <a:srgbClr val="0070C0"/>
                </a:solidFill>
              </a:rPr>
              <a:t>. Tìm những chi tiết thể hiện niềm vui của các bạn trong giờ ra chơi. </a:t>
            </a:r>
          </a:p>
        </p:txBody>
      </p:sp>
      <p:pic>
        <p:nvPicPr>
          <p:cNvPr id="3" name="Picture 2">
            <a:extLst>
              <a:ext uri="{FF2B5EF4-FFF2-40B4-BE49-F238E27FC236}">
                <a16:creationId xmlns:a16="http://schemas.microsoft.com/office/drawing/2014/main" id="{1B9D3CBF-4A0A-875D-1B71-1E9A1ACC485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33768" t="51936" r="31673" b="27184"/>
          <a:stretch/>
        </p:blipFill>
        <p:spPr>
          <a:xfrm>
            <a:off x="2021304" y="1466295"/>
            <a:ext cx="7748338" cy="2632070"/>
          </a:xfrm>
          <a:prstGeom prst="rect">
            <a:avLst/>
          </a:prstGeom>
        </p:spPr>
      </p:pic>
      <p:graphicFrame>
        <p:nvGraphicFramePr>
          <p:cNvPr id="5" name="Table 4">
            <a:extLst>
              <a:ext uri="{FF2B5EF4-FFF2-40B4-BE49-F238E27FC236}">
                <a16:creationId xmlns:a16="http://schemas.microsoft.com/office/drawing/2014/main" id="{5F50271C-8C0A-CF3D-AAC1-3763A4026138}"/>
              </a:ext>
            </a:extLst>
          </p:cNvPr>
          <p:cNvGraphicFramePr>
            <a:graphicFrameLocks noGrp="1"/>
          </p:cNvGraphicFramePr>
          <p:nvPr>
            <p:extLst>
              <p:ext uri="{D42A27DB-BD31-4B8C-83A1-F6EECF244321}">
                <p14:modId xmlns:p14="http://schemas.microsoft.com/office/powerpoint/2010/main" val="2913236269"/>
              </p:ext>
            </p:extLst>
          </p:nvPr>
        </p:nvGraphicFramePr>
        <p:xfrm>
          <a:off x="960690" y="4296123"/>
          <a:ext cx="11201148" cy="2438400"/>
        </p:xfrm>
        <a:graphic>
          <a:graphicData uri="http://schemas.openxmlformats.org/drawingml/2006/table">
            <a:tbl>
              <a:tblPr/>
              <a:tblGrid>
                <a:gridCol w="5600574">
                  <a:extLst>
                    <a:ext uri="{9D8B030D-6E8A-4147-A177-3AD203B41FA5}">
                      <a16:colId xmlns:a16="http://schemas.microsoft.com/office/drawing/2014/main" val="351146652"/>
                    </a:ext>
                  </a:extLst>
                </a:gridCol>
                <a:gridCol w="5600574">
                  <a:extLst>
                    <a:ext uri="{9D8B030D-6E8A-4147-A177-3AD203B41FA5}">
                      <a16:colId xmlns:a16="http://schemas.microsoft.com/office/drawing/2014/main" val="1415846670"/>
                    </a:ext>
                  </a:extLst>
                </a:gridCol>
              </a:tblGrid>
              <a:tr h="1879117">
                <a:tc>
                  <a:txBody>
                    <a:bodyPr/>
                    <a:lstStyle/>
                    <a:p>
                      <a:r>
                        <a:rPr lang="vi-VN" sz="3200" b="0" i="0" u="none" strike="noStrike" cap="none">
                          <a:solidFill>
                            <a:srgbClr val="000000"/>
                          </a:solidFill>
                          <a:effectLst/>
                          <a:latin typeface="+mn-lt"/>
                          <a:ea typeface="+mn-ea"/>
                          <a:cs typeface="+mn-cs"/>
                          <a:sym typeface="Arial"/>
                        </a:rPr>
                        <a:t>Giờ ra chơi cùng bạn</a:t>
                      </a:r>
                    </a:p>
                    <a:p>
                      <a:r>
                        <a:rPr lang="vi-VN" sz="3200" b="0" i="0" u="none" strike="noStrike" cap="none">
                          <a:solidFill>
                            <a:srgbClr val="000000"/>
                          </a:solidFill>
                          <a:effectLst/>
                          <a:latin typeface="+mn-lt"/>
                          <a:ea typeface="+mn-ea"/>
                          <a:cs typeface="+mn-cs"/>
                          <a:sym typeface="Arial"/>
                        </a:rPr>
                        <a:t>Em náo nức nô đùa</a:t>
                      </a:r>
                    </a:p>
                    <a:p>
                      <a:r>
                        <a:rPr lang="vi-VN" sz="3200" b="0" i="0" u="none" strike="noStrike" cap="none">
                          <a:solidFill>
                            <a:srgbClr val="000000"/>
                          </a:solidFill>
                          <a:effectLst/>
                          <a:latin typeface="+mn-lt"/>
                          <a:ea typeface="+mn-ea"/>
                          <a:cs typeface="+mn-cs"/>
                          <a:sym typeface="Arial"/>
                        </a:rPr>
                        <a:t>Khi mệt lại túm tụm</a:t>
                      </a:r>
                    </a:p>
                    <a:p>
                      <a:r>
                        <a:rPr lang="vi-VN" sz="3200" b="0" i="0" u="none" strike="noStrike" cap="none">
                          <a:solidFill>
                            <a:srgbClr val="000000"/>
                          </a:solidFill>
                          <a:effectLst/>
                          <a:latin typeface="+mn-lt"/>
                          <a:ea typeface="+mn-ea"/>
                          <a:cs typeface="+mn-cs"/>
                          <a:sym typeface="Arial"/>
                        </a:rPr>
                        <a:t>Cùng vẽ tranh say sưa.</a:t>
                      </a:r>
                    </a:p>
                    <a:p>
                      <a:endParaRPr lang="vi-VN" sz="3200" b="0" i="0" u="none" strike="noStrike" cap="none">
                        <a:solidFill>
                          <a:srgbClr val="000000"/>
                        </a:solidFill>
                        <a:effectLst/>
                        <a:latin typeface="+mn-lt"/>
                        <a:ea typeface="+mn-ea"/>
                        <a:cs typeface="+mn-cs"/>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200" b="0" i="0" u="none" strike="noStrike" cap="none">
                          <a:solidFill>
                            <a:srgbClr val="000000"/>
                          </a:solidFill>
                          <a:effectLst/>
                          <a:latin typeface="+mn-lt"/>
                          <a:ea typeface="+mn-ea"/>
                          <a:cs typeface="+mn-cs"/>
                          <a:sym typeface="Arial"/>
                        </a:rPr>
                        <a:t>Tan học em ùa chạy</a:t>
                      </a:r>
                    </a:p>
                    <a:p>
                      <a:r>
                        <a:rPr lang="en-US" sz="3200" b="0" i="0" u="none" strike="noStrike" cap="none">
                          <a:solidFill>
                            <a:srgbClr val="000000"/>
                          </a:solidFill>
                          <a:effectLst/>
                          <a:latin typeface="+mn-lt"/>
                          <a:ea typeface="+mn-ea"/>
                          <a:cs typeface="+mn-cs"/>
                          <a:sym typeface="Arial"/>
                        </a:rPr>
                        <a:t>Đồng quê lúa chín vàng</a:t>
                      </a:r>
                    </a:p>
                    <a:p>
                      <a:r>
                        <a:rPr lang="en-US" sz="3200" b="0" i="0" u="none" strike="noStrike" cap="none">
                          <a:solidFill>
                            <a:srgbClr val="000000"/>
                          </a:solidFill>
                          <a:effectLst/>
                          <a:latin typeface="+mn-lt"/>
                          <a:ea typeface="+mn-ea"/>
                          <a:cs typeface="+mn-cs"/>
                          <a:sym typeface="Arial"/>
                        </a:rPr>
                        <a:t>Nhịp chân theo nhịp hát</a:t>
                      </a:r>
                    </a:p>
                    <a:p>
                      <a:r>
                        <a:rPr lang="en-US" sz="3200" b="0" i="0" u="none" strike="noStrike" cap="none">
                          <a:solidFill>
                            <a:srgbClr val="000000"/>
                          </a:solidFill>
                          <a:effectLst/>
                          <a:latin typeface="+mn-lt"/>
                          <a:ea typeface="+mn-ea"/>
                          <a:cs typeface="+mn-cs"/>
                          <a:sym typeface="Arial"/>
                        </a:rPr>
                        <a:t>Lòng em vui xốn xang.</a:t>
                      </a:r>
                      <a:endParaRPr lang="vi-VN" sz="3200">
                        <a:solidFill>
                          <a:srgbClr val="000000"/>
                        </a:solidFill>
                        <a:sym typeface="Arial"/>
                      </a:endParaRPr>
                    </a:p>
                    <a:p>
                      <a:endParaRPr lang="vi-VN" sz="3200" b="0" i="0" u="none" strike="noStrike" cap="none">
                        <a:solidFill>
                          <a:srgbClr val="000000"/>
                        </a:solidFill>
                        <a:effectLst/>
                        <a:latin typeface="+mn-lt"/>
                        <a:ea typeface="+mn-ea"/>
                        <a:cs typeface="+mn-cs"/>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4956619"/>
                  </a:ext>
                </a:extLst>
              </a:tr>
            </a:tbl>
          </a:graphicData>
        </a:graphic>
      </p:graphicFrame>
      <p:cxnSp>
        <p:nvCxnSpPr>
          <p:cNvPr id="7" name="Straight Connector 6">
            <a:extLst>
              <a:ext uri="{FF2B5EF4-FFF2-40B4-BE49-F238E27FC236}">
                <a16:creationId xmlns:a16="http://schemas.microsoft.com/office/drawing/2014/main" id="{5AF2B848-377F-A9FE-6D3E-4BC3F8A89297}"/>
              </a:ext>
            </a:extLst>
          </p:cNvPr>
          <p:cNvCxnSpPr/>
          <p:nvPr/>
        </p:nvCxnSpPr>
        <p:spPr>
          <a:xfrm>
            <a:off x="1684421" y="5240657"/>
            <a:ext cx="280736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B184E1F-9B40-F11A-37C7-E8F3E44F5931}"/>
              </a:ext>
            </a:extLst>
          </p:cNvPr>
          <p:cNvCxnSpPr>
            <a:cxnSpLocks/>
          </p:cNvCxnSpPr>
          <p:nvPr/>
        </p:nvCxnSpPr>
        <p:spPr>
          <a:xfrm>
            <a:off x="2887579" y="5754005"/>
            <a:ext cx="160421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955D64F-1D7B-BA72-BD46-96BA209DE17A}"/>
              </a:ext>
            </a:extLst>
          </p:cNvPr>
          <p:cNvCxnSpPr>
            <a:cxnSpLocks/>
          </p:cNvCxnSpPr>
          <p:nvPr/>
        </p:nvCxnSpPr>
        <p:spPr>
          <a:xfrm>
            <a:off x="960690" y="6251310"/>
            <a:ext cx="4028405"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6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742953" y="227751"/>
            <a:ext cx="11103828" cy="665439"/>
          </a:xfrm>
          <a:prstGeom prst="rect">
            <a:avLst/>
          </a:prstGeom>
          <a:noFill/>
          <a:ln>
            <a:noFill/>
          </a:ln>
        </p:spPr>
        <p:txBody>
          <a:bodyPr wrap="square" rtlCol="0">
            <a:spAutoFit/>
          </a:bodyPr>
          <a:lstStyle/>
          <a:p>
            <a:pPr algn="just"/>
            <a:r>
              <a:rPr lang="en-US" sz="3724">
                <a:solidFill>
                  <a:srgbClr val="FF0000"/>
                </a:solidFill>
              </a:rPr>
              <a:t>4</a:t>
            </a:r>
            <a:r>
              <a:rPr lang="en-US" sz="3724">
                <a:solidFill>
                  <a:srgbClr val="0070C0"/>
                </a:solidFill>
              </a:rPr>
              <a:t>. Nêu cảm xúc của bạn nhỏ khi tan học. </a:t>
            </a:r>
          </a:p>
        </p:txBody>
      </p:sp>
      <p:graphicFrame>
        <p:nvGraphicFramePr>
          <p:cNvPr id="5" name="Table 4">
            <a:extLst>
              <a:ext uri="{FF2B5EF4-FFF2-40B4-BE49-F238E27FC236}">
                <a16:creationId xmlns:a16="http://schemas.microsoft.com/office/drawing/2014/main" id="{5F50271C-8C0A-CF3D-AAC1-3763A4026138}"/>
              </a:ext>
            </a:extLst>
          </p:cNvPr>
          <p:cNvGraphicFramePr>
            <a:graphicFrameLocks noGrp="1"/>
          </p:cNvGraphicFramePr>
          <p:nvPr>
            <p:extLst>
              <p:ext uri="{D42A27DB-BD31-4B8C-83A1-F6EECF244321}">
                <p14:modId xmlns:p14="http://schemas.microsoft.com/office/powerpoint/2010/main" val="680038382"/>
              </p:ext>
            </p:extLst>
          </p:nvPr>
        </p:nvGraphicFramePr>
        <p:xfrm>
          <a:off x="3280632" y="1617342"/>
          <a:ext cx="5600574" cy="3048000"/>
        </p:xfrm>
        <a:graphic>
          <a:graphicData uri="http://schemas.openxmlformats.org/drawingml/2006/table">
            <a:tbl>
              <a:tblPr/>
              <a:tblGrid>
                <a:gridCol w="5600574">
                  <a:extLst>
                    <a:ext uri="{9D8B030D-6E8A-4147-A177-3AD203B41FA5}">
                      <a16:colId xmlns:a16="http://schemas.microsoft.com/office/drawing/2014/main" val="1415846670"/>
                    </a:ext>
                  </a:extLst>
                </a:gridCol>
              </a:tblGrid>
              <a:tr h="1879117">
                <a:tc>
                  <a:txBody>
                    <a:bodyPr/>
                    <a:lstStyle/>
                    <a:p>
                      <a:r>
                        <a:rPr lang="en-US" sz="4000" b="0" i="0" u="none" strike="noStrike" cap="none">
                          <a:solidFill>
                            <a:srgbClr val="000000"/>
                          </a:solidFill>
                          <a:effectLst/>
                          <a:latin typeface="+mn-lt"/>
                          <a:ea typeface="+mn-ea"/>
                          <a:cs typeface="+mn-cs"/>
                          <a:sym typeface="Arial"/>
                        </a:rPr>
                        <a:t>Tan học em ùa chạy</a:t>
                      </a:r>
                    </a:p>
                    <a:p>
                      <a:r>
                        <a:rPr lang="en-US" sz="4000" b="0" i="0" u="none" strike="noStrike" cap="none">
                          <a:solidFill>
                            <a:srgbClr val="000000"/>
                          </a:solidFill>
                          <a:effectLst/>
                          <a:latin typeface="+mn-lt"/>
                          <a:ea typeface="+mn-ea"/>
                          <a:cs typeface="+mn-cs"/>
                          <a:sym typeface="Arial"/>
                        </a:rPr>
                        <a:t>Đồng quê lúa chín vàng</a:t>
                      </a:r>
                    </a:p>
                    <a:p>
                      <a:r>
                        <a:rPr lang="en-US" sz="4000" b="0" i="0" u="none" strike="noStrike" cap="none">
                          <a:solidFill>
                            <a:srgbClr val="000000"/>
                          </a:solidFill>
                          <a:effectLst/>
                          <a:latin typeface="+mn-lt"/>
                          <a:ea typeface="+mn-ea"/>
                          <a:cs typeface="+mn-cs"/>
                          <a:sym typeface="Arial"/>
                        </a:rPr>
                        <a:t>Nhịp chân theo nhịp hát</a:t>
                      </a:r>
                    </a:p>
                    <a:p>
                      <a:r>
                        <a:rPr lang="en-US" sz="4000" b="0" i="0" u="none" strike="noStrike" cap="none">
                          <a:solidFill>
                            <a:srgbClr val="000000"/>
                          </a:solidFill>
                          <a:effectLst/>
                          <a:latin typeface="+mn-lt"/>
                          <a:ea typeface="+mn-ea"/>
                          <a:cs typeface="+mn-cs"/>
                          <a:sym typeface="Arial"/>
                        </a:rPr>
                        <a:t>Lòng em vui xốn xang.</a:t>
                      </a:r>
                      <a:endParaRPr lang="vi-VN" sz="4000">
                        <a:solidFill>
                          <a:srgbClr val="000000"/>
                        </a:solidFill>
                        <a:sym typeface="Arial"/>
                      </a:endParaRPr>
                    </a:p>
                    <a:p>
                      <a:endParaRPr lang="vi-VN" sz="4000" b="0" i="0" u="none" strike="noStrike" cap="none">
                        <a:solidFill>
                          <a:srgbClr val="000000"/>
                        </a:solidFill>
                        <a:effectLst/>
                        <a:latin typeface="+mn-lt"/>
                        <a:ea typeface="+mn-ea"/>
                        <a:cs typeface="+mn-cs"/>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4956619"/>
                  </a:ext>
                </a:extLst>
              </a:tr>
            </a:tbl>
          </a:graphicData>
        </a:graphic>
      </p:graphicFrame>
      <p:cxnSp>
        <p:nvCxnSpPr>
          <p:cNvPr id="7" name="Straight Connector 6">
            <a:extLst>
              <a:ext uri="{FF2B5EF4-FFF2-40B4-BE49-F238E27FC236}">
                <a16:creationId xmlns:a16="http://schemas.microsoft.com/office/drawing/2014/main" id="{5AF2B848-377F-A9FE-6D3E-4BC3F8A89297}"/>
              </a:ext>
            </a:extLst>
          </p:cNvPr>
          <p:cNvCxnSpPr/>
          <p:nvPr/>
        </p:nvCxnSpPr>
        <p:spPr>
          <a:xfrm>
            <a:off x="5438274" y="4053542"/>
            <a:ext cx="280736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FDA4212-FDBD-7C5C-A50E-1A4FB1592895}"/>
              </a:ext>
            </a:extLst>
          </p:cNvPr>
          <p:cNvSpPr txBox="1"/>
          <p:nvPr/>
        </p:nvSpPr>
        <p:spPr>
          <a:xfrm>
            <a:off x="400669" y="4665342"/>
            <a:ext cx="11103828" cy="1569660"/>
          </a:xfrm>
          <a:prstGeom prst="rect">
            <a:avLst/>
          </a:prstGeom>
          <a:noFill/>
          <a:ln>
            <a:solidFill>
              <a:srgbClr val="0070C0"/>
            </a:solidFill>
          </a:ln>
        </p:spPr>
        <p:txBody>
          <a:bodyPr wrap="square" rtlCol="0">
            <a:spAutoFit/>
          </a:bodyPr>
          <a:lstStyle/>
          <a:p>
            <a:pPr algn="just"/>
            <a:r>
              <a:rPr lang="en-US" sz="4800">
                <a:solidFill>
                  <a:srgbClr val="0070C0"/>
                </a:solidFill>
              </a:rPr>
              <a:t>Cảm xúc của bạn nhỏ khi tan học là </a:t>
            </a:r>
            <a:r>
              <a:rPr lang="en-US" sz="4800">
                <a:solidFill>
                  <a:srgbClr val="FF0000"/>
                </a:solidFill>
              </a:rPr>
              <a:t>vui xốn xang</a:t>
            </a:r>
            <a:r>
              <a:rPr lang="en-US" sz="4800">
                <a:solidFill>
                  <a:srgbClr val="0070C0"/>
                </a:solidFill>
              </a:rPr>
              <a:t>.</a:t>
            </a:r>
            <a:endParaRPr lang="en-US" sz="4788">
              <a:solidFill>
                <a:srgbClr val="002060"/>
              </a:solidFill>
              <a:latin typeface="+mj-lt"/>
            </a:endParaRPr>
          </a:p>
        </p:txBody>
      </p:sp>
    </p:spTree>
    <p:extLst>
      <p:ext uri="{BB962C8B-B14F-4D97-AF65-F5344CB8AC3E}">
        <p14:creationId xmlns:p14="http://schemas.microsoft.com/office/powerpoint/2010/main" val="149246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9521" y="3429001"/>
            <a:ext cx="3959626" cy="2908316"/>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idx="4294967295"/>
          </p:nvPr>
        </p:nvSpPr>
        <p:spPr>
          <a:xfrm>
            <a:off x="2213769" y="2030011"/>
            <a:ext cx="7734300" cy="952500"/>
          </a:xfrm>
          <a:prstGeom prst="rect">
            <a:avLst/>
          </a:prstGeom>
        </p:spPr>
        <p:txBody>
          <a:bodyPr spcFirstLastPara="1" wrap="square" lIns="121298" tIns="121298" rIns="121298" bIns="121298" anchor="b" anchorCtr="0">
            <a:noAutofit/>
          </a:bodyPr>
          <a:lstStyle/>
          <a:p>
            <a:r>
              <a:rPr lang="en-US" sz="8778" b="1">
                <a:solidFill>
                  <a:srgbClr val="0070C0"/>
                </a:solidFill>
                <a:latin typeface="+mj-lt"/>
              </a:rPr>
              <a:t>TIẾNG VIỆT 3</a:t>
            </a:r>
            <a:endParaRPr sz="8778" b="1">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44026" y="-140826"/>
            <a:ext cx="2317922" cy="21405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281536" y="819951"/>
            <a:ext cx="9598766" cy="1238544"/>
          </a:xfrm>
          <a:prstGeom prst="rect">
            <a:avLst/>
          </a:prstGeom>
          <a:noFill/>
          <a:ln>
            <a:solidFill>
              <a:srgbClr val="0070C0"/>
            </a:solidFill>
          </a:ln>
        </p:spPr>
        <p:txBody>
          <a:bodyPr wrap="square" rtlCol="0">
            <a:spAutoFit/>
          </a:bodyPr>
          <a:lstStyle/>
          <a:p>
            <a:pPr algn="ctr"/>
            <a:r>
              <a:rPr lang="en-US" sz="3724">
                <a:solidFill>
                  <a:srgbClr val="FF0000"/>
                </a:solidFill>
              </a:rPr>
              <a:t>5</a:t>
            </a:r>
            <a:r>
              <a:rPr lang="en-US" sz="3724">
                <a:solidFill>
                  <a:srgbClr val="0070C0"/>
                </a:solidFill>
              </a:rPr>
              <a:t>. Em cảm thấy thế nào khi nghe tiếng trống tan trường?</a:t>
            </a:r>
          </a:p>
        </p:txBody>
      </p:sp>
      <p:pic>
        <p:nvPicPr>
          <p:cNvPr id="3" name="Picture 2">
            <a:extLst>
              <a:ext uri="{FF2B5EF4-FFF2-40B4-BE49-F238E27FC236}">
                <a16:creationId xmlns:a16="http://schemas.microsoft.com/office/drawing/2014/main" id="{E6488FAF-8FF3-49AE-7B77-E8FC8F38C193}"/>
              </a:ext>
            </a:extLst>
          </p:cNvPr>
          <p:cNvPicPr>
            <a:picLocks noChangeAspect="1"/>
          </p:cNvPicPr>
          <p:nvPr/>
        </p:nvPicPr>
        <p:blipFill rotWithShape="1">
          <a:blip r:embed="rId4"/>
          <a:srcRect l="50000" t="29956" r="21780" b="26246"/>
          <a:stretch/>
        </p:blipFill>
        <p:spPr>
          <a:xfrm>
            <a:off x="3767397" y="2379337"/>
            <a:ext cx="4627043" cy="4037505"/>
          </a:xfrm>
          <a:prstGeom prst="rect">
            <a:avLst/>
          </a:prstGeom>
          <a:ln>
            <a:noFill/>
          </a:ln>
          <a:effectLst>
            <a:softEdge rad="112500"/>
          </a:effectLst>
        </p:spPr>
      </p:pic>
    </p:spTree>
    <p:extLst>
      <p:ext uri="{BB962C8B-B14F-4D97-AF65-F5344CB8AC3E}">
        <p14:creationId xmlns:p14="http://schemas.microsoft.com/office/powerpoint/2010/main" val="1079130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291160" y="116322"/>
            <a:ext cx="2726552" cy="1811650"/>
          </a:xfrm>
          <a:prstGeom prst="rect">
            <a:avLst/>
          </a:prstGeom>
          <a:noFill/>
          <a:ln>
            <a:noFill/>
          </a:ln>
        </p:spPr>
        <p:txBody>
          <a:bodyPr wrap="square" rtlCol="0">
            <a:spAutoFit/>
          </a:bodyPr>
          <a:lstStyle/>
          <a:p>
            <a:pPr algn="just"/>
            <a:r>
              <a:rPr lang="en-US" sz="3600">
                <a:solidFill>
                  <a:srgbClr val="0070C0"/>
                </a:solidFill>
              </a:rPr>
              <a:t>* Học thuộc lòng 3 khổ thơ đầu</a:t>
            </a:r>
          </a:p>
        </p:txBody>
      </p:sp>
      <p:grpSp>
        <p:nvGrpSpPr>
          <p:cNvPr id="2" name="Group 1">
            <a:extLst>
              <a:ext uri="{FF2B5EF4-FFF2-40B4-BE49-F238E27FC236}">
                <a16:creationId xmlns:a16="http://schemas.microsoft.com/office/drawing/2014/main" id="{F94E0F81-25F5-4135-1421-D762068079BE}"/>
              </a:ext>
            </a:extLst>
          </p:cNvPr>
          <p:cNvGrpSpPr/>
          <p:nvPr/>
        </p:nvGrpSpPr>
        <p:grpSpPr>
          <a:xfrm>
            <a:off x="253603" y="116322"/>
            <a:ext cx="11654633" cy="6428950"/>
            <a:chOff x="239149" y="108106"/>
            <a:chExt cx="11683537" cy="6444894"/>
          </a:xfrm>
          <a:noFill/>
        </p:grpSpPr>
        <p:sp>
          <p:nvSpPr>
            <p:cNvPr id="4" name="TextBox 3">
              <a:extLst>
                <a:ext uri="{FF2B5EF4-FFF2-40B4-BE49-F238E27FC236}">
                  <a16:creationId xmlns:a16="http://schemas.microsoft.com/office/drawing/2014/main" id="{870755DA-E299-22C2-D1AB-4367EEF238C3}"/>
                </a:ext>
              </a:extLst>
            </p:cNvPr>
            <p:cNvSpPr txBox="1"/>
            <p:nvPr/>
          </p:nvSpPr>
          <p:spPr>
            <a:xfrm>
              <a:off x="239149" y="305068"/>
              <a:ext cx="11683537" cy="6247932"/>
            </a:xfrm>
            <a:prstGeom prst="rect">
              <a:avLst/>
            </a:prstGeom>
            <a:grpFill/>
          </p:spPr>
          <p:txBody>
            <a:bodyPr wrap="square" rtlCol="0">
              <a:spAutoFit/>
            </a:bodyPr>
            <a:lstStyle/>
            <a:p>
              <a:pPr algn="just"/>
              <a:r>
                <a:rPr lang="en-US" sz="1995">
                  <a:latin typeface="+mn-lt"/>
                </a:rPr>
                <a:t>      </a:t>
              </a: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vi-VN" sz="1995">
                <a:latin typeface="+mn-lt"/>
              </a:endParaRPr>
            </a:p>
          </p:txBody>
        </p:sp>
        <p:sp>
          <p:nvSpPr>
            <p:cNvPr id="5" name="TextBox 4">
              <a:extLst>
                <a:ext uri="{FF2B5EF4-FFF2-40B4-BE49-F238E27FC236}">
                  <a16:creationId xmlns:a16="http://schemas.microsoft.com/office/drawing/2014/main" id="{4E82B4E8-6BA1-C573-5356-CDD71C67CCAC}"/>
                </a:ext>
              </a:extLst>
            </p:cNvPr>
            <p:cNvSpPr txBox="1"/>
            <p:nvPr/>
          </p:nvSpPr>
          <p:spPr>
            <a:xfrm>
              <a:off x="3797949" y="108106"/>
              <a:ext cx="4112576" cy="586225"/>
            </a:xfrm>
            <a:prstGeom prst="rect">
              <a:avLst/>
            </a:prstGeom>
            <a:grpFill/>
          </p:spPr>
          <p:txBody>
            <a:bodyPr wrap="square" rtlCol="0">
              <a:spAutoFit/>
            </a:bodyPr>
            <a:lstStyle/>
            <a:p>
              <a:pPr algn="ctr"/>
              <a:r>
                <a:rPr lang="en-US" sz="3200" b="1">
                  <a:solidFill>
                    <a:srgbClr val="0070C0"/>
                  </a:solidFill>
                  <a:latin typeface="+mn-lt"/>
                </a:rPr>
                <a:t>ĐI HỌC VUI SAO</a:t>
              </a:r>
              <a:endParaRPr lang="vi-VN" sz="3200" b="1">
                <a:solidFill>
                  <a:srgbClr val="0070C0"/>
                </a:solidFill>
                <a:latin typeface="+mn-lt"/>
              </a:endParaRPr>
            </a:p>
          </p:txBody>
        </p:sp>
      </p:grpSp>
      <p:graphicFrame>
        <p:nvGraphicFramePr>
          <p:cNvPr id="6" name="Table 5">
            <a:extLst>
              <a:ext uri="{FF2B5EF4-FFF2-40B4-BE49-F238E27FC236}">
                <a16:creationId xmlns:a16="http://schemas.microsoft.com/office/drawing/2014/main" id="{CD089B56-4F0C-E461-CDF5-BCA199A458E2}"/>
              </a:ext>
            </a:extLst>
          </p:cNvPr>
          <p:cNvGraphicFramePr>
            <a:graphicFrameLocks noGrp="1"/>
          </p:cNvGraphicFramePr>
          <p:nvPr>
            <p:extLst>
              <p:ext uri="{D42A27DB-BD31-4B8C-83A1-F6EECF244321}">
                <p14:modId xmlns:p14="http://schemas.microsoft.com/office/powerpoint/2010/main" val="473717393"/>
              </p:ext>
            </p:extLst>
          </p:nvPr>
        </p:nvGraphicFramePr>
        <p:xfrm>
          <a:off x="4189596" y="712383"/>
          <a:ext cx="5600574" cy="6757905"/>
        </p:xfrm>
        <a:graphic>
          <a:graphicData uri="http://schemas.openxmlformats.org/drawingml/2006/table">
            <a:tbl>
              <a:tblPr/>
              <a:tblGrid>
                <a:gridCol w="5600574">
                  <a:extLst>
                    <a:ext uri="{9D8B030D-6E8A-4147-A177-3AD203B41FA5}">
                      <a16:colId xmlns:a16="http://schemas.microsoft.com/office/drawing/2014/main" val="351146652"/>
                    </a:ext>
                  </a:extLst>
                </a:gridCol>
              </a:tblGrid>
              <a:tr h="1879117">
                <a:tc>
                  <a:txBody>
                    <a:bodyPr/>
                    <a:lstStyle/>
                    <a:p>
                      <a:r>
                        <a:rPr lang="vi-VN" sz="2800" b="0" i="0" u="none" strike="noStrike" cap="none">
                          <a:solidFill>
                            <a:srgbClr val="000000"/>
                          </a:solidFill>
                          <a:effectLst/>
                          <a:latin typeface="+mn-lt"/>
                          <a:ea typeface="+mn-ea"/>
                          <a:cs typeface="+mn-cs"/>
                          <a:sym typeface="Arial"/>
                        </a:rPr>
                        <a:t>Sáng nay em đi học</a:t>
                      </a:r>
                    </a:p>
                    <a:p>
                      <a:r>
                        <a:rPr lang="vi-VN" sz="2800" b="0" i="0" u="none" strike="noStrike" cap="none">
                          <a:solidFill>
                            <a:srgbClr val="000000"/>
                          </a:solidFill>
                          <a:effectLst/>
                          <a:latin typeface="+mn-lt"/>
                          <a:ea typeface="+mn-ea"/>
                          <a:cs typeface="+mn-cs"/>
                          <a:sym typeface="Arial"/>
                        </a:rPr>
                        <a:t>Bình minh nắng xôn xao</a:t>
                      </a:r>
                    </a:p>
                    <a:p>
                      <a:r>
                        <a:rPr lang="vi-VN" sz="2800" b="0" i="0" u="none" strike="noStrike" cap="none">
                          <a:solidFill>
                            <a:srgbClr val="000000"/>
                          </a:solidFill>
                          <a:effectLst/>
                          <a:latin typeface="+mn-lt"/>
                          <a:ea typeface="+mn-ea"/>
                          <a:cs typeface="+mn-cs"/>
                          <a:sym typeface="Arial"/>
                        </a:rPr>
                        <a:t>Trong lành làn gió mát</a:t>
                      </a:r>
                    </a:p>
                    <a:p>
                      <a:r>
                        <a:rPr lang="vi-VN" sz="2800" b="0" i="0" u="none" strike="noStrike" cap="none">
                          <a:solidFill>
                            <a:srgbClr val="000000"/>
                          </a:solidFill>
                          <a:effectLst/>
                          <a:latin typeface="+mn-lt"/>
                          <a:ea typeface="+mn-ea"/>
                          <a:cs typeface="+mn-cs"/>
                          <a:sym typeface="Arial"/>
                        </a:rPr>
                        <a:t>Mơn man đôi má đào.</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4956619"/>
                  </a:ext>
                </a:extLst>
              </a:tr>
              <a:tr h="1899138">
                <a:tc>
                  <a:txBody>
                    <a:bodyPr/>
                    <a:lstStyle/>
                    <a:p>
                      <a:r>
                        <a:rPr lang="vi-VN" sz="2800" b="0" i="0" u="none" strike="noStrike" cap="none">
                          <a:solidFill>
                            <a:srgbClr val="000000"/>
                          </a:solidFill>
                          <a:effectLst/>
                          <a:latin typeface="+mn-lt"/>
                          <a:ea typeface="+mn-ea"/>
                          <a:cs typeface="+mn-cs"/>
                          <a:sym typeface="Arial"/>
                        </a:rPr>
                        <a:t>Lật từng trang sách mới</a:t>
                      </a:r>
                    </a:p>
                    <a:p>
                      <a:r>
                        <a:rPr lang="vi-VN" sz="2800" b="0" i="0" u="none" strike="noStrike" cap="none">
                          <a:solidFill>
                            <a:srgbClr val="000000"/>
                          </a:solidFill>
                          <a:effectLst/>
                          <a:latin typeface="+mn-lt"/>
                          <a:ea typeface="+mn-ea"/>
                          <a:cs typeface="+mn-cs"/>
                          <a:sym typeface="Arial"/>
                        </a:rPr>
                        <a:t>Chao ôi là thơm tho</a:t>
                      </a:r>
                    </a:p>
                    <a:p>
                      <a:r>
                        <a:rPr lang="vi-VN" sz="2800" b="0" i="0" u="none" strike="noStrike" cap="none">
                          <a:solidFill>
                            <a:srgbClr val="000000"/>
                          </a:solidFill>
                          <a:effectLst/>
                          <a:latin typeface="+mn-lt"/>
                          <a:ea typeface="+mn-ea"/>
                          <a:cs typeface="+mn-cs"/>
                          <a:sym typeface="Arial"/>
                        </a:rPr>
                        <a:t>Này đây là nương lúa</a:t>
                      </a:r>
                    </a:p>
                    <a:p>
                      <a:r>
                        <a:rPr lang="vi-VN" sz="2800" b="0" i="0" u="none" strike="noStrike" cap="none">
                          <a:solidFill>
                            <a:srgbClr val="000000"/>
                          </a:solidFill>
                          <a:effectLst/>
                          <a:latin typeface="+mn-lt"/>
                          <a:ea typeface="+mn-ea"/>
                          <a:cs typeface="+mn-cs"/>
                          <a:sym typeface="Arial"/>
                        </a:rPr>
                        <a:t>Dập dờn những cánh cò.</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6000856"/>
                  </a:ext>
                </a:extLst>
              </a:tr>
              <a:tr h="2979650">
                <a:tc>
                  <a:txBody>
                    <a:bodyPr/>
                    <a:lstStyle/>
                    <a:p>
                      <a:r>
                        <a:rPr lang="vi-VN" sz="2800" b="0" i="0" u="none" strike="noStrike" cap="none">
                          <a:solidFill>
                            <a:srgbClr val="000000"/>
                          </a:solidFill>
                          <a:effectLst/>
                          <a:latin typeface="+mn-lt"/>
                          <a:ea typeface="+mn-ea"/>
                          <a:cs typeface="+mn-cs"/>
                          <a:sym typeface="Arial"/>
                        </a:rPr>
                        <a:t>Bao nhiêu chuyện cổ tích</a:t>
                      </a:r>
                    </a:p>
                    <a:p>
                      <a:r>
                        <a:rPr lang="vi-VN" sz="2800" b="0" i="0" u="none" strike="noStrike" cap="none">
                          <a:solidFill>
                            <a:srgbClr val="000000"/>
                          </a:solidFill>
                          <a:effectLst/>
                          <a:latin typeface="+mn-lt"/>
                          <a:ea typeface="+mn-ea"/>
                          <a:cs typeface="+mn-cs"/>
                          <a:sym typeface="Arial"/>
                        </a:rPr>
                        <a:t>Cũng có trong sách hay</a:t>
                      </a:r>
                    </a:p>
                    <a:p>
                      <a:r>
                        <a:rPr lang="vi-VN" sz="2800" b="0" i="0" u="none" strike="noStrike" cap="none">
                          <a:solidFill>
                            <a:srgbClr val="000000"/>
                          </a:solidFill>
                          <a:effectLst/>
                          <a:latin typeface="+mn-lt"/>
                          <a:ea typeface="+mn-ea"/>
                          <a:cs typeface="+mn-cs"/>
                          <a:sym typeface="Arial"/>
                        </a:rPr>
                        <a:t>Cô dạy múa, dạy hát</a:t>
                      </a:r>
                    </a:p>
                    <a:p>
                      <a:r>
                        <a:rPr lang="vi-VN" sz="2800" b="0" i="0" u="none" strike="noStrike" cap="none">
                          <a:solidFill>
                            <a:srgbClr val="000000"/>
                          </a:solidFill>
                          <a:effectLst/>
                          <a:latin typeface="+mn-lt"/>
                          <a:ea typeface="+mn-ea"/>
                          <a:cs typeface="+mn-cs"/>
                          <a:sym typeface="Arial"/>
                        </a:rPr>
                        <a:t>Làm đồ chơi khéo tay.</a:t>
                      </a:r>
                      <a:endParaRPr lang="en-US" sz="2800" b="0" i="0" u="none" strike="noStrike" cap="none">
                        <a:solidFill>
                          <a:srgbClr val="000000"/>
                        </a:solidFill>
                        <a:effectLst/>
                        <a:latin typeface="+mn-lt"/>
                        <a:ea typeface="+mn-ea"/>
                        <a:cs typeface="+mn-cs"/>
                        <a:sym typeface="Arial"/>
                      </a:endParaRPr>
                    </a:p>
                    <a:p>
                      <a:r>
                        <a:rPr lang="en-US" sz="2800" b="0" i="0" u="none" strike="noStrike" cap="none">
                          <a:solidFill>
                            <a:srgbClr val="000000"/>
                          </a:solidFill>
                          <a:effectLst/>
                          <a:latin typeface="+mn-lt"/>
                          <a:ea typeface="+mn-ea"/>
                          <a:cs typeface="+mn-cs"/>
                          <a:sym typeface="Arial"/>
                        </a:rPr>
                        <a:t>                   (Phạm Anh Xuân)</a:t>
                      </a:r>
                      <a:endParaRPr lang="vi-VN" sz="2800" b="0" i="0" u="none" strike="noStrike" cap="none">
                        <a:solidFill>
                          <a:srgbClr val="000000"/>
                        </a:solidFill>
                        <a:effectLst/>
                        <a:latin typeface="+mn-lt"/>
                        <a:ea typeface="+mn-ea"/>
                        <a:cs typeface="+mn-cs"/>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1069026"/>
                  </a:ext>
                </a:extLst>
              </a:tr>
            </a:tbl>
          </a:graphicData>
        </a:graphic>
      </p:graphicFrame>
      <p:sp>
        <p:nvSpPr>
          <p:cNvPr id="7" name="Rectangle 6">
            <a:extLst>
              <a:ext uri="{FF2B5EF4-FFF2-40B4-BE49-F238E27FC236}">
                <a16:creationId xmlns:a16="http://schemas.microsoft.com/office/drawing/2014/main" id="{095D70E0-EB65-EA78-1260-16A2E3593013}"/>
              </a:ext>
            </a:extLst>
          </p:cNvPr>
          <p:cNvSpPr/>
          <p:nvPr/>
        </p:nvSpPr>
        <p:spPr>
          <a:xfrm>
            <a:off x="5028652" y="659501"/>
            <a:ext cx="3850105" cy="5592164"/>
          </a:xfrm>
          <a:prstGeom prst="rect">
            <a:avLst/>
          </a:prstGeom>
          <a:solidFill>
            <a:srgbClr val="FFF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5CDDCD-FB04-0A5C-EDB1-5C12D4D056E8}"/>
              </a:ext>
            </a:extLst>
          </p:cNvPr>
          <p:cNvSpPr/>
          <p:nvPr/>
        </p:nvSpPr>
        <p:spPr>
          <a:xfrm>
            <a:off x="4510436" y="659501"/>
            <a:ext cx="3850105" cy="5592164"/>
          </a:xfrm>
          <a:prstGeom prst="rect">
            <a:avLst/>
          </a:prstGeom>
          <a:solidFill>
            <a:srgbClr val="FFF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9CD8A9-3782-E700-6663-DD605D61A9D2}"/>
              </a:ext>
            </a:extLst>
          </p:cNvPr>
          <p:cNvSpPr/>
          <p:nvPr/>
        </p:nvSpPr>
        <p:spPr>
          <a:xfrm>
            <a:off x="3992220" y="659501"/>
            <a:ext cx="3850105" cy="5592164"/>
          </a:xfrm>
          <a:prstGeom prst="rect">
            <a:avLst/>
          </a:prstGeom>
          <a:solidFill>
            <a:srgbClr val="FFF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84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22" presetClass="exit" presetSubtype="4" fill="hold" grpId="1" nodeType="withEffect">
                                  <p:stCondLst>
                                    <p:cond delay="0"/>
                                  </p:stCondLst>
                                  <p:childTnLst>
                                    <p:animEffect transition="out" filter="wipe(down)">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22" presetClass="exit" presetSubtype="4" fill="hold" grpId="1" nodeType="withEffect">
                                  <p:stCondLst>
                                    <p:cond delay="0"/>
                                  </p:stCondLst>
                                  <p:childTnLst>
                                    <p:animEffect transition="out" filter="wipe(down)">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571378" y="839622"/>
            <a:ext cx="11400925" cy="1934376"/>
          </a:xfrm>
          <a:prstGeom prst="rect">
            <a:avLst/>
          </a:prstGeom>
          <a:noFill/>
        </p:spPr>
        <p:txBody>
          <a:bodyPr wrap="square" rtlCol="0">
            <a:spAutoFit/>
          </a:bodyPr>
          <a:lstStyle/>
          <a:p>
            <a:pPr algn="ctr"/>
            <a:r>
              <a:rPr lang="en-US" sz="5985" b="1">
                <a:solidFill>
                  <a:srgbClr val="0070C0"/>
                </a:solidFill>
              </a:rPr>
              <a:t>LẮNG NGHE </a:t>
            </a:r>
          </a:p>
          <a:p>
            <a:pPr algn="ctr"/>
            <a:r>
              <a:rPr lang="en-US" sz="5985" b="1">
                <a:solidFill>
                  <a:srgbClr val="0070C0"/>
                </a:solidFill>
              </a:rPr>
              <a:t>ĐỌC DIỄN CẢM</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4"/>
          <a:stretch>
            <a:fillRect/>
          </a:stretch>
        </p:blipFill>
        <p:spPr>
          <a:xfrm>
            <a:off x="5089596" y="3311696"/>
            <a:ext cx="1982646" cy="2706682"/>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506783" y="6394167"/>
            <a:ext cx="9148275" cy="399340"/>
          </a:xfrm>
          <a:prstGeom prst="rect">
            <a:avLst/>
          </a:prstGeom>
          <a:noFill/>
        </p:spPr>
        <p:txBody>
          <a:bodyPr wrap="square" rtlCol="0">
            <a:spAutoFit/>
          </a:bodyPr>
          <a:lstStyle/>
          <a:p>
            <a:pPr algn="ctr"/>
            <a:r>
              <a:rPr lang="en-US" sz="1995"/>
              <a:t>Học sinh nghe giáo viên hoặc một bạn trong lớp đọc diễn cảm.</a:t>
            </a:r>
          </a:p>
        </p:txBody>
      </p:sp>
    </p:spTree>
    <p:extLst>
      <p:ext uri="{BB962C8B-B14F-4D97-AF65-F5344CB8AC3E}">
        <p14:creationId xmlns:p14="http://schemas.microsoft.com/office/powerpoint/2010/main" val="2222687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60911" y="1065530"/>
            <a:ext cx="10640013" cy="1565942"/>
          </a:xfrm>
          <a:prstGeom prst="rect">
            <a:avLst/>
          </a:prstGeom>
          <a:noFill/>
        </p:spPr>
        <p:txBody>
          <a:bodyPr wrap="square" rtlCol="0">
            <a:spAutoFit/>
          </a:bodyPr>
          <a:lstStyle/>
          <a:p>
            <a:pPr algn="ctr"/>
            <a:r>
              <a:rPr lang="en-US" sz="4788" b="1">
                <a:solidFill>
                  <a:srgbClr val="0070C0"/>
                </a:solidFill>
              </a:rPr>
              <a:t>LẮNG NGHE CÁC BẠN </a:t>
            </a:r>
          </a:p>
          <a:p>
            <a:pPr algn="ctr"/>
            <a:r>
              <a:rPr lang="en-US" sz="4788" b="1">
                <a:solidFill>
                  <a:srgbClr val="0070C0"/>
                </a:solidFill>
              </a:rPr>
              <a:t>ĐỌC NỐI TIẾP</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4"/>
          <a:stretch>
            <a:fillRect/>
          </a:stretch>
        </p:blipFill>
        <p:spPr>
          <a:xfrm>
            <a:off x="5089593" y="3174746"/>
            <a:ext cx="1982646" cy="2706682"/>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506783" y="6394167"/>
            <a:ext cx="9148275" cy="399340"/>
          </a:xfrm>
          <a:prstGeom prst="rect">
            <a:avLst/>
          </a:prstGeom>
          <a:noFill/>
        </p:spPr>
        <p:txBody>
          <a:bodyPr wrap="square" rtlCol="0">
            <a:spAutoFit/>
          </a:bodyPr>
          <a:lstStyle/>
          <a:p>
            <a:pPr algn="ctr"/>
            <a:r>
              <a:rPr lang="en-US" sz="1995"/>
              <a:t>Học sinh các bạn đọc nối tiếp, theo dõi và đọc thầm toàn bài.</a:t>
            </a:r>
          </a:p>
        </p:txBody>
      </p:sp>
    </p:spTree>
    <p:extLst>
      <p:ext uri="{BB962C8B-B14F-4D97-AF65-F5344CB8AC3E}">
        <p14:creationId xmlns:p14="http://schemas.microsoft.com/office/powerpoint/2010/main" val="2745302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800327" y="1728697"/>
            <a:ext cx="10302670" cy="4134402"/>
          </a:xfrm>
          <a:prstGeom prst="rect">
            <a:avLst/>
          </a:prstGeom>
          <a:noFill/>
        </p:spPr>
        <p:txBody>
          <a:bodyPr wrap="square" rtlCol="0">
            <a:spAutoFit/>
          </a:bodyPr>
          <a:lstStyle/>
          <a:p>
            <a:pPr algn="just">
              <a:lnSpc>
                <a:spcPct val="150000"/>
              </a:lnSpc>
            </a:pPr>
            <a:r>
              <a:rPr lang="en-US" sz="3591" b="1"/>
              <a:t>1</a:t>
            </a:r>
            <a:r>
              <a:rPr lang="en-US" sz="3591"/>
              <a:t>. Kể về một ngày đi học của em.</a:t>
            </a:r>
          </a:p>
          <a:p>
            <a:pPr marL="571500" indent="-571500" algn="just">
              <a:lnSpc>
                <a:spcPct val="150000"/>
              </a:lnSpc>
              <a:buFontTx/>
              <a:buChar char="-"/>
            </a:pPr>
            <a:r>
              <a:rPr lang="en-US" sz="3591"/>
              <a:t>Em đi đến trường cùng ai?</a:t>
            </a:r>
          </a:p>
          <a:p>
            <a:pPr marL="571500" indent="-571500" algn="just">
              <a:lnSpc>
                <a:spcPct val="150000"/>
              </a:lnSpc>
              <a:buFontTx/>
              <a:buChar char="-"/>
            </a:pPr>
            <a:r>
              <a:rPr lang="en-US" sz="3591"/>
              <a:t>Thời tiết hôm đó như thế nào?</a:t>
            </a:r>
          </a:p>
          <a:p>
            <a:pPr marL="571500" indent="-571500" algn="just">
              <a:lnSpc>
                <a:spcPct val="150000"/>
              </a:lnSpc>
              <a:buFontTx/>
              <a:buChar char="-"/>
            </a:pPr>
            <a:r>
              <a:rPr lang="en-US" sz="3591"/>
              <a:t>Đường đến trường hôm đó có gì đặc biệt?</a:t>
            </a:r>
          </a:p>
          <a:p>
            <a:pPr marL="571500" indent="-571500" algn="just">
              <a:lnSpc>
                <a:spcPct val="150000"/>
              </a:lnSpc>
              <a:buFontTx/>
              <a:buChar char="-"/>
            </a:pPr>
            <a:r>
              <a:rPr lang="en-US" sz="3591"/>
              <a:t>Buổi học hôm đó có gì đáng nhớ?</a:t>
            </a:r>
          </a:p>
        </p:txBody>
      </p:sp>
      <p:sp>
        <p:nvSpPr>
          <p:cNvPr id="5" name="TextBox 4">
            <a:extLst>
              <a:ext uri="{FF2B5EF4-FFF2-40B4-BE49-F238E27FC236}">
                <a16:creationId xmlns:a16="http://schemas.microsoft.com/office/drawing/2014/main" id="{4EB78983-5C9A-1888-AA14-F1B7D56F1C1D}"/>
              </a:ext>
            </a:extLst>
          </p:cNvPr>
          <p:cNvSpPr txBox="1"/>
          <p:nvPr/>
        </p:nvSpPr>
        <p:spPr>
          <a:xfrm>
            <a:off x="142143" y="285481"/>
            <a:ext cx="11877552" cy="1443216"/>
          </a:xfrm>
          <a:prstGeom prst="rect">
            <a:avLst/>
          </a:prstGeom>
          <a:noFill/>
        </p:spPr>
        <p:txBody>
          <a:bodyPr wrap="square" rtlCol="0">
            <a:spAutoFit/>
          </a:bodyPr>
          <a:lstStyle/>
          <a:p>
            <a:pPr algn="ctr"/>
            <a:r>
              <a:rPr lang="en-US" sz="4389" b="1">
                <a:solidFill>
                  <a:srgbClr val="002060"/>
                </a:solidFill>
              </a:rPr>
              <a:t>NÓI VÀ NGHE</a:t>
            </a:r>
          </a:p>
          <a:p>
            <a:pPr algn="ctr"/>
            <a:r>
              <a:rPr lang="en-US" sz="4389" b="1">
                <a:solidFill>
                  <a:srgbClr val="0070C0"/>
                </a:solidFill>
              </a:rPr>
              <a:t>Tới lớp, tới trường</a:t>
            </a:r>
          </a:p>
        </p:txBody>
      </p:sp>
      <p:pic>
        <p:nvPicPr>
          <p:cNvPr id="6" name="Picture 5">
            <a:extLst>
              <a:ext uri="{FF2B5EF4-FFF2-40B4-BE49-F238E27FC236}">
                <a16:creationId xmlns:a16="http://schemas.microsoft.com/office/drawing/2014/main" id="{B770C1E3-8890-C2F6-2698-9DCE9F363D90}"/>
              </a:ext>
            </a:extLst>
          </p:cNvPr>
          <p:cNvPicPr>
            <a:picLocks noChangeAspect="1"/>
          </p:cNvPicPr>
          <p:nvPr/>
        </p:nvPicPr>
        <p:blipFill rotWithShape="1">
          <a:blip r:embed="rId4"/>
          <a:srcRect l="58039" t="49852" r="29647" b="29041"/>
          <a:stretch/>
        </p:blipFill>
        <p:spPr>
          <a:xfrm>
            <a:off x="8627481" y="1728697"/>
            <a:ext cx="2734030" cy="2634863"/>
          </a:xfrm>
          <a:prstGeom prst="rect">
            <a:avLst/>
          </a:prstGeom>
          <a:ln>
            <a:noFill/>
          </a:ln>
          <a:effectLst>
            <a:softEdge rad="112500"/>
          </a:effectLst>
        </p:spPr>
      </p:pic>
    </p:spTree>
    <p:extLst>
      <p:ext uri="{BB962C8B-B14F-4D97-AF65-F5344CB8AC3E}">
        <p14:creationId xmlns:p14="http://schemas.microsoft.com/office/powerpoint/2010/main" val="291828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800327" y="1728697"/>
            <a:ext cx="10302670" cy="818879"/>
          </a:xfrm>
          <a:prstGeom prst="rect">
            <a:avLst/>
          </a:prstGeom>
          <a:noFill/>
        </p:spPr>
        <p:txBody>
          <a:bodyPr wrap="square" rtlCol="0">
            <a:spAutoFit/>
          </a:bodyPr>
          <a:lstStyle/>
          <a:p>
            <a:pPr algn="just">
              <a:lnSpc>
                <a:spcPct val="150000"/>
              </a:lnSpc>
            </a:pPr>
            <a:r>
              <a:rPr lang="en-US" sz="3591" b="1"/>
              <a:t>2</a:t>
            </a:r>
            <a:r>
              <a:rPr lang="en-US" sz="3591"/>
              <a:t>. Nêu cảm nghĩ của em sau một tháng học tập.</a:t>
            </a:r>
          </a:p>
        </p:txBody>
      </p:sp>
      <p:sp>
        <p:nvSpPr>
          <p:cNvPr id="5" name="TextBox 4">
            <a:extLst>
              <a:ext uri="{FF2B5EF4-FFF2-40B4-BE49-F238E27FC236}">
                <a16:creationId xmlns:a16="http://schemas.microsoft.com/office/drawing/2014/main" id="{4EB78983-5C9A-1888-AA14-F1B7D56F1C1D}"/>
              </a:ext>
            </a:extLst>
          </p:cNvPr>
          <p:cNvSpPr txBox="1"/>
          <p:nvPr/>
        </p:nvSpPr>
        <p:spPr>
          <a:xfrm>
            <a:off x="142143" y="285481"/>
            <a:ext cx="11877552" cy="1443216"/>
          </a:xfrm>
          <a:prstGeom prst="rect">
            <a:avLst/>
          </a:prstGeom>
          <a:noFill/>
        </p:spPr>
        <p:txBody>
          <a:bodyPr wrap="square" rtlCol="0">
            <a:spAutoFit/>
          </a:bodyPr>
          <a:lstStyle/>
          <a:p>
            <a:pPr algn="ctr"/>
            <a:r>
              <a:rPr lang="en-US" sz="4389" b="1">
                <a:solidFill>
                  <a:srgbClr val="002060"/>
                </a:solidFill>
              </a:rPr>
              <a:t>NÓI VÀ NGHE</a:t>
            </a:r>
          </a:p>
          <a:p>
            <a:pPr algn="ctr"/>
            <a:r>
              <a:rPr lang="en-US" sz="4389" b="1">
                <a:solidFill>
                  <a:srgbClr val="0070C0"/>
                </a:solidFill>
              </a:rPr>
              <a:t>Tới lớp, tới trường</a:t>
            </a:r>
          </a:p>
        </p:txBody>
      </p:sp>
      <p:pic>
        <p:nvPicPr>
          <p:cNvPr id="1026" name="Picture 2" descr="Happy cartoon school children vector image on VectorStock">
            <a:extLst>
              <a:ext uri="{FF2B5EF4-FFF2-40B4-BE49-F238E27FC236}">
                <a16:creationId xmlns:a16="http://schemas.microsoft.com/office/drawing/2014/main" id="{D95E4D7F-961D-8BB9-BE56-4D665EFB04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782"/>
          <a:stretch/>
        </p:blipFill>
        <p:spPr bwMode="auto">
          <a:xfrm>
            <a:off x="3341813" y="3033542"/>
            <a:ext cx="4951956" cy="3406948"/>
          </a:xfrm>
          <a:prstGeom prst="round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503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148"/>
        <p:cNvGrpSpPr/>
        <p:nvPr/>
      </p:nvGrpSpPr>
      <p:grpSpPr>
        <a:xfrm>
          <a:off x="0" y="0"/>
          <a:ext cx="0" cy="0"/>
          <a:chOff x="0" y="0"/>
          <a:chExt cx="0" cy="0"/>
        </a:xfrm>
      </p:grpSpPr>
      <p:grpSp>
        <p:nvGrpSpPr>
          <p:cNvPr id="8151" name="Google Shape;8151;p36"/>
          <p:cNvGrpSpPr/>
          <p:nvPr/>
        </p:nvGrpSpPr>
        <p:grpSpPr>
          <a:xfrm>
            <a:off x="2027498" y="1556710"/>
            <a:ext cx="3958937" cy="3744580"/>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298" tIns="121298" rIns="121298" bIns="121298" anchor="ctr" anchorCtr="0">
              <a:noAutofit/>
            </a:bodyPr>
            <a:lstStyle/>
            <a:p>
              <a:endParaRPr sz="2472"/>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298" tIns="121298" rIns="121298" bIns="121298" anchor="ctr" anchorCtr="0">
              <a:noAutofit/>
            </a:bodyPr>
            <a:lstStyle/>
            <a:p>
              <a:endParaRPr sz="2472"/>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4"/>
          <a:stretch>
            <a:fillRect/>
          </a:stretch>
        </p:blipFill>
        <p:spPr>
          <a:xfrm>
            <a:off x="6609231" y="1972037"/>
            <a:ext cx="3357492" cy="3172830"/>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34801" y="2830319"/>
            <a:ext cx="5925173" cy="1197507"/>
          </a:xfrm>
          <a:prstGeom prst="rect">
            <a:avLst/>
          </a:prstGeom>
          <a:noFill/>
        </p:spPr>
        <p:txBody>
          <a:bodyPr wrap="square" rtlCol="0">
            <a:spAutoFit/>
          </a:bodyPr>
          <a:lstStyle/>
          <a:p>
            <a:pPr algn="ctr"/>
            <a:r>
              <a:rPr lang="en-US" sz="3591" b="1"/>
              <a:t>VẬN DỤNG</a:t>
            </a:r>
          </a:p>
          <a:p>
            <a:pPr algn="ctr"/>
            <a:r>
              <a:rPr lang="en-US" sz="3591" b="1"/>
              <a:t>MỞ RỘNG</a:t>
            </a:r>
          </a:p>
        </p:txBody>
      </p:sp>
    </p:spTree>
    <p:extLst>
      <p:ext uri="{BB962C8B-B14F-4D97-AF65-F5344CB8AC3E}">
        <p14:creationId xmlns:p14="http://schemas.microsoft.com/office/powerpoint/2010/main" val="1706777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24246" y="5532928"/>
            <a:ext cx="8223633" cy="1223551"/>
          </a:xfrm>
          <a:prstGeom prst="rect">
            <a:avLst/>
          </a:prstGeom>
          <a:solidFill>
            <a:srgbClr val="FFD85D"/>
          </a:solidFill>
          <a:ln w="28575" cap="flat" cmpd="sng" algn="ctr">
            <a:noFill/>
            <a:prstDash val="solid"/>
            <a:miter lim="800000"/>
          </a:ln>
          <a:effectLst/>
        </p:spPr>
        <p:txBody>
          <a:bodyPr lIns="121424" tIns="60712" rIns="121424" bIns="60712" rtlCol="0" anchor="ctr"/>
          <a:lstStyle/>
          <a:p>
            <a:pPr lvl="0" algn="just">
              <a:buClrTx/>
              <a:defRPr/>
            </a:pPr>
            <a:r>
              <a:rPr lang="en-US" sz="3200">
                <a:latin typeface="+mj-lt"/>
                <a:ea typeface="Arial-Rounded" pitchFamily="34" charset="0"/>
                <a:cs typeface="Arial-Rounded" pitchFamily="34" charset="0"/>
              </a:rPr>
              <a:t>C</a:t>
            </a:r>
            <a:r>
              <a:rPr lang="vi-VN" sz="3200">
                <a:latin typeface="+mj-lt"/>
                <a:ea typeface="Arial-Rounded" pitchFamily="34" charset="0"/>
                <a:cs typeface="Arial-Rounded" pitchFamily="34" charset="0"/>
              </a:rPr>
              <a:t>. </a:t>
            </a:r>
            <a:r>
              <a:rPr lang="en-US" sz="3200">
                <a:latin typeface="+mj-lt"/>
                <a:ea typeface="Arial-Rounded" pitchFamily="34" charset="0"/>
                <a:cs typeface="Arial-Rounded" pitchFamily="34" charset="0"/>
              </a:rPr>
              <a:t>Niềm vui của các bạn trong giờ ra chơi. </a:t>
            </a:r>
            <a:endParaRPr lang="vi-VN" sz="3200" dirty="0">
              <a:latin typeface="+mj-lt"/>
              <a:ea typeface="Arial-Rounded" pitchFamily="34" charset="0"/>
              <a:cs typeface="Arial-Rounded" pitchFamily="34" charset="0"/>
            </a:endParaRPr>
          </a:p>
        </p:txBody>
      </p:sp>
      <p:sp>
        <p:nvSpPr>
          <p:cNvPr id="3" name="Rectangle 2"/>
          <p:cNvSpPr/>
          <p:nvPr/>
        </p:nvSpPr>
        <p:spPr>
          <a:xfrm>
            <a:off x="1924246" y="2108451"/>
            <a:ext cx="8223633" cy="1254845"/>
          </a:xfrm>
          <a:prstGeom prst="rect">
            <a:avLst/>
          </a:prstGeom>
          <a:solidFill>
            <a:srgbClr val="FFD85D"/>
          </a:solidFill>
          <a:ln w="28575" cap="flat" cmpd="sng" algn="ctr">
            <a:noFill/>
            <a:prstDash val="solid"/>
            <a:miter lim="800000"/>
          </a:ln>
          <a:effectLst/>
        </p:spPr>
        <p:txBody>
          <a:bodyPr lIns="121424" tIns="60712" rIns="121424" bIns="60712" rtlCol="0" anchor="ctr"/>
          <a:lstStyle/>
          <a:p>
            <a:pPr algn="just"/>
            <a:r>
              <a:rPr lang="en-US" sz="3200">
                <a:latin typeface="+mj-lt"/>
                <a:ea typeface="Arial-Rounded" pitchFamily="34" charset="0"/>
                <a:cs typeface="Arial-Rounded" pitchFamily="34" charset="0"/>
              </a:rPr>
              <a:t>A. Những điều thú vị các bạn được học ở trường.</a:t>
            </a:r>
            <a:endParaRPr lang="en-US" sz="3200" dirty="0">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8664" y="5714126"/>
            <a:ext cx="796123" cy="780805"/>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9229" y="2309449"/>
            <a:ext cx="805558" cy="776426"/>
          </a:xfrm>
          <a:prstGeom prst="rect">
            <a:avLst/>
          </a:prstGeom>
          <a:noFill/>
        </p:spPr>
      </p:pic>
      <p:sp>
        <p:nvSpPr>
          <p:cNvPr id="6" name="Rectangle 5"/>
          <p:cNvSpPr/>
          <p:nvPr/>
        </p:nvSpPr>
        <p:spPr>
          <a:xfrm>
            <a:off x="1924246" y="3830282"/>
            <a:ext cx="8223633" cy="1219659"/>
          </a:xfrm>
          <a:prstGeom prst="rect">
            <a:avLst/>
          </a:prstGeom>
          <a:solidFill>
            <a:srgbClr val="FFD85D"/>
          </a:solidFill>
          <a:ln w="28575" cap="flat" cmpd="sng" algn="ctr">
            <a:noFill/>
            <a:prstDash val="solid"/>
            <a:miter lim="800000"/>
          </a:ln>
          <a:effectLst/>
        </p:spPr>
        <p:txBody>
          <a:bodyPr lIns="121424" tIns="60712" rIns="121424" bIns="60712" rtlCol="0" anchor="ctr"/>
          <a:lstStyle/>
          <a:p>
            <a:pPr algn="just"/>
            <a:r>
              <a:rPr lang="en-US" sz="3200">
                <a:latin typeface="+mj-lt"/>
                <a:ea typeface="Arial-Rounded" pitchFamily="34" charset="0"/>
                <a:cs typeface="Arial-Rounded" pitchFamily="34" charset="0"/>
              </a:rPr>
              <a:t>B. Niềm vui của các bạn học sinh khi tới giờ ra về.</a:t>
            </a:r>
            <a:endParaRPr lang="en-US" sz="3200" dirty="0">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28664" y="4026663"/>
            <a:ext cx="805558" cy="776426"/>
          </a:xfrm>
          <a:prstGeom prst="rect">
            <a:avLst/>
          </a:prstGeom>
          <a:noFill/>
        </p:spPr>
      </p:pic>
      <p:sp>
        <p:nvSpPr>
          <p:cNvPr id="8" name="Rectangle 7"/>
          <p:cNvSpPr/>
          <p:nvPr/>
        </p:nvSpPr>
        <p:spPr>
          <a:xfrm>
            <a:off x="608092" y="213530"/>
            <a:ext cx="10945654" cy="1473492"/>
          </a:xfrm>
          <a:prstGeom prst="rect">
            <a:avLst/>
          </a:prstGeom>
          <a:solidFill>
            <a:schemeClr val="accent5">
              <a:lumMod val="40000"/>
              <a:lumOff val="60000"/>
            </a:schemeClr>
          </a:solidFill>
        </p:spPr>
        <p:txBody>
          <a:bodyPr wrap="square" lIns="121424" tIns="60712" rIns="121424" bIns="60712">
            <a:spAutoFit/>
          </a:bodyPr>
          <a:lstStyle/>
          <a:p>
            <a:pPr algn="ctr"/>
            <a:r>
              <a:rPr lang="en-US" sz="4389" b="1">
                <a:latin typeface="+mj-lt"/>
                <a:ea typeface="Arial-Rounded" pitchFamily="34" charset="0"/>
                <a:cs typeface="Arial-Rounded" pitchFamily="34" charset="0"/>
              </a:rPr>
              <a:t>Đâu là nội dung khổ thơ 4 trong bài </a:t>
            </a:r>
            <a:r>
              <a:rPr lang="en-US" sz="4389" b="1" i="1">
                <a:latin typeface="+mj-lt"/>
                <a:ea typeface="Arial-Rounded" pitchFamily="34" charset="0"/>
                <a:cs typeface="Arial-Rounded" pitchFamily="34" charset="0"/>
              </a:rPr>
              <a:t>Đi học vui sao?</a:t>
            </a:r>
            <a:endParaRPr lang="en-US" sz="4389" b="1" dirty="0">
              <a:latin typeface="+mj-lt"/>
              <a:ea typeface="Arial-Rounded" pitchFamily="34" charset="0"/>
              <a:cs typeface="Arial-Rounded" pitchFamily="34" charset="0"/>
            </a:endParaRPr>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109487" y="3971691"/>
            <a:ext cx="8209240" cy="1223551"/>
          </a:xfrm>
          <a:prstGeom prst="rect">
            <a:avLst/>
          </a:prstGeom>
          <a:solidFill>
            <a:srgbClr val="FFE285"/>
          </a:solidFill>
          <a:ln w="28575" cap="flat" cmpd="sng" algn="ctr">
            <a:noFill/>
            <a:prstDash val="solid"/>
            <a:miter lim="800000"/>
          </a:ln>
          <a:effectLst/>
        </p:spPr>
        <p:txBody>
          <a:bodyPr lIns="121424" tIns="60712" rIns="121424" bIns="60712" rtlCol="0" anchor="ctr"/>
          <a:lstStyle/>
          <a:p>
            <a:pPr lvl="0">
              <a:buClrTx/>
              <a:defRPr/>
            </a:pPr>
            <a:r>
              <a:rPr lang="en-US" sz="4389">
                <a:latin typeface="+mj-lt"/>
                <a:ea typeface="Arial-Rounded" pitchFamily="34" charset="0"/>
                <a:cs typeface="Arial-Rounded" pitchFamily="34" charset="0"/>
              </a:rPr>
              <a:t>B. vui xốn xang</a:t>
            </a:r>
            <a:endParaRPr lang="vi-VN" sz="4389" dirty="0">
              <a:latin typeface="+mj-lt"/>
              <a:ea typeface="Arial-Rounded" pitchFamily="34" charset="0"/>
              <a:cs typeface="Arial-Rounded" pitchFamily="34" charset="0"/>
            </a:endParaRPr>
          </a:p>
        </p:txBody>
      </p:sp>
      <p:sp>
        <p:nvSpPr>
          <p:cNvPr id="3" name="Rectangle 2"/>
          <p:cNvSpPr/>
          <p:nvPr/>
        </p:nvSpPr>
        <p:spPr>
          <a:xfrm>
            <a:off x="2109487" y="2388900"/>
            <a:ext cx="8209240" cy="1254845"/>
          </a:xfrm>
          <a:prstGeom prst="rect">
            <a:avLst/>
          </a:prstGeom>
          <a:solidFill>
            <a:srgbClr val="FFE285"/>
          </a:solidFill>
          <a:ln w="28575" cap="flat" cmpd="sng" algn="ctr">
            <a:noFill/>
            <a:prstDash val="solid"/>
            <a:miter lim="800000"/>
          </a:ln>
          <a:effectLst/>
        </p:spPr>
        <p:txBody>
          <a:bodyPr lIns="121424" tIns="60712" rIns="121424" bIns="60712" rtlCol="0" anchor="ctr"/>
          <a:lstStyle/>
          <a:p>
            <a:r>
              <a:rPr lang="en-US" sz="4389">
                <a:latin typeface="+mj-lt"/>
                <a:ea typeface="Arial-Rounded" pitchFamily="34" charset="0"/>
                <a:cs typeface="Arial-Rounded" pitchFamily="34" charset="0"/>
              </a:rPr>
              <a:t>A. hồi hộp</a:t>
            </a:r>
            <a:endParaRPr lang="en-US" sz="4389" dirty="0">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70272" y="4193062"/>
            <a:ext cx="796123" cy="780805"/>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99568" y="2644962"/>
            <a:ext cx="805558" cy="776426"/>
          </a:xfrm>
          <a:prstGeom prst="rect">
            <a:avLst/>
          </a:prstGeom>
          <a:noFill/>
        </p:spPr>
      </p:pic>
      <p:sp>
        <p:nvSpPr>
          <p:cNvPr id="6" name="Rectangle 5"/>
          <p:cNvSpPr/>
          <p:nvPr/>
        </p:nvSpPr>
        <p:spPr>
          <a:xfrm>
            <a:off x="2109487" y="5523188"/>
            <a:ext cx="8209240" cy="1219659"/>
          </a:xfrm>
          <a:prstGeom prst="rect">
            <a:avLst/>
          </a:prstGeom>
          <a:solidFill>
            <a:srgbClr val="FFE285"/>
          </a:solidFill>
          <a:ln w="28575" cap="flat" cmpd="sng" algn="ctr">
            <a:noFill/>
            <a:prstDash val="solid"/>
            <a:miter lim="800000"/>
          </a:ln>
          <a:effectLst/>
        </p:spPr>
        <p:txBody>
          <a:bodyPr lIns="121424" tIns="60712" rIns="121424" bIns="60712" rtlCol="0" anchor="ctr"/>
          <a:lstStyle/>
          <a:p>
            <a:r>
              <a:rPr lang="en-US" sz="4389">
                <a:latin typeface="+mj-lt"/>
                <a:ea typeface="Arial-Rounded" pitchFamily="34" charset="0"/>
                <a:cs typeface="Arial-Rounded" pitchFamily="34" charset="0"/>
              </a:rPr>
              <a:t>C. mệt mỏi</a:t>
            </a:r>
            <a:endParaRPr lang="en-US" sz="4389" dirty="0">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7109" y="5751608"/>
            <a:ext cx="805558" cy="776426"/>
          </a:xfrm>
          <a:prstGeom prst="rect">
            <a:avLst/>
          </a:prstGeom>
          <a:noFill/>
        </p:spPr>
      </p:pic>
      <p:sp>
        <p:nvSpPr>
          <p:cNvPr id="8" name="Rectangle 7"/>
          <p:cNvSpPr/>
          <p:nvPr/>
        </p:nvSpPr>
        <p:spPr>
          <a:xfrm>
            <a:off x="617670" y="223888"/>
            <a:ext cx="10926499" cy="1780628"/>
          </a:xfrm>
          <a:prstGeom prst="rect">
            <a:avLst/>
          </a:prstGeom>
          <a:solidFill>
            <a:srgbClr val="FAC0AC"/>
          </a:solidFill>
        </p:spPr>
        <p:txBody>
          <a:bodyPr wrap="square" lIns="121424" tIns="60712" rIns="121424" bIns="60712">
            <a:spAutoFit/>
          </a:bodyPr>
          <a:lstStyle/>
          <a:p>
            <a:pPr algn="ctr"/>
            <a:r>
              <a:rPr lang="en-US" sz="5387" b="1">
                <a:latin typeface="+mn-lt"/>
                <a:ea typeface="Arial-Rounded" pitchFamily="34" charset="0"/>
                <a:cs typeface="Arial-Rounded" pitchFamily="34" charset="0"/>
              </a:rPr>
              <a:t>Đâu là cảm xúc của các bạn nhỏ trong bài thơ khi tan học?</a:t>
            </a:r>
            <a:endParaRPr lang="en-US" sz="5387" b="1" dirty="0">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7030A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54"/>
        <p:cNvGrpSpPr/>
        <p:nvPr/>
      </p:nvGrpSpPr>
      <p:grpSpPr>
        <a:xfrm>
          <a:off x="0" y="0"/>
          <a:ext cx="0" cy="0"/>
          <a:chOff x="0" y="0"/>
          <a:chExt cx="0" cy="0"/>
        </a:xfrm>
      </p:grpSpPr>
      <p:grpSp>
        <p:nvGrpSpPr>
          <p:cNvPr id="7958" name="Google Shape;7958;p35"/>
          <p:cNvGrpSpPr/>
          <p:nvPr/>
        </p:nvGrpSpPr>
        <p:grpSpPr>
          <a:xfrm>
            <a:off x="-1057246" y="-258561"/>
            <a:ext cx="7162846" cy="7179349"/>
            <a:chOff x="-808211" y="-207656"/>
            <a:chExt cx="5398814" cy="5411253"/>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298" tIns="121298" rIns="121298" bIns="121298" anchor="ctr" anchorCtr="0">
              <a:noAutofit/>
            </a:bodyPr>
            <a:lstStyle/>
            <a:p>
              <a:endParaRPr sz="2472"/>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298" tIns="121298" rIns="121298" bIns="121298" anchor="ctr" anchorCtr="0">
              <a:noAutofit/>
            </a:bodyPr>
            <a:lstStyle/>
            <a:p>
              <a:endParaRPr sz="2472"/>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298" tIns="121298" rIns="121298" bIns="121298" anchor="ctr" anchorCtr="0">
              <a:noAutofit/>
            </a:bodyPr>
            <a:lstStyle/>
            <a:p>
              <a:endParaRPr sz="2472"/>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298" tIns="121298" rIns="121298" bIns="121298" anchor="ctr" anchorCtr="0">
                <a:noAutofit/>
              </a:bodyPr>
              <a:lstStyle/>
              <a:p>
                <a:endParaRPr sz="2472"/>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298" tIns="121298" rIns="121298" bIns="121298" anchor="ctr" anchorCtr="0">
                <a:noAutofit/>
              </a:bodyPr>
              <a:lstStyle/>
              <a:p>
                <a:endParaRPr sz="2472"/>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298" tIns="121298" rIns="121298" bIns="121298" anchor="ctr" anchorCtr="0">
                <a:noAutofit/>
              </a:bodyPr>
              <a:lstStyle/>
              <a:p>
                <a:endParaRPr sz="2472"/>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298" tIns="121298" rIns="121298" bIns="121298" anchor="ctr" anchorCtr="0">
                <a:noAutofit/>
              </a:bodyPr>
              <a:lstStyle/>
              <a:p>
                <a:endParaRPr sz="2472"/>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298" tIns="121298" rIns="121298" bIns="121298" anchor="ctr" anchorCtr="0">
                <a:noAutofit/>
              </a:bodyPr>
              <a:lstStyle/>
              <a:p>
                <a:endParaRPr sz="2472"/>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298" tIns="121298" rIns="121298" bIns="121298" anchor="ctr" anchorCtr="0">
                <a:noAutofit/>
              </a:bodyPr>
              <a:lstStyle/>
              <a:p>
                <a:endParaRPr sz="2472"/>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298" tIns="121298" rIns="121298" bIns="121298" anchor="ctr" anchorCtr="0">
              <a:noAutofit/>
            </a:bodyPr>
            <a:lstStyle/>
            <a:p>
              <a:endParaRPr sz="2472"/>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298" tIns="121298" rIns="121298" bIns="121298" anchor="ctr" anchorCtr="0">
              <a:noAutofit/>
            </a:bodyPr>
            <a:lstStyle/>
            <a:p>
              <a:endParaRPr sz="2472"/>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298" tIns="121298" rIns="121298" bIns="121298" anchor="ctr" anchorCtr="0">
              <a:noAutofit/>
            </a:bodyPr>
            <a:lstStyle/>
            <a:p>
              <a:endParaRPr sz="2472"/>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298" tIns="121298" rIns="121298" bIns="121298" anchor="ctr" anchorCtr="0">
              <a:noAutofit/>
            </a:bodyPr>
            <a:lstStyle/>
            <a:p>
              <a:endParaRPr sz="2472"/>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298" tIns="121298" rIns="121298" bIns="121298" anchor="ctr" anchorCtr="0">
              <a:noAutofit/>
            </a:bodyPr>
            <a:lstStyle/>
            <a:p>
              <a:endParaRPr sz="2472"/>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298" tIns="121298" rIns="121298" bIns="121298" anchor="ctr" anchorCtr="0">
              <a:noAutofit/>
            </a:bodyPr>
            <a:lstStyle/>
            <a:p>
              <a:endParaRPr sz="2472"/>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298" tIns="121298" rIns="121298" bIns="121298" anchor="ctr" anchorCtr="0">
              <a:noAutofit/>
            </a:bodyPr>
            <a:lstStyle/>
            <a:p>
              <a:endParaRPr sz="2472"/>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298" tIns="121298" rIns="121298" bIns="121298" anchor="ctr" anchorCtr="0">
              <a:noAutofit/>
            </a:bodyPr>
            <a:lstStyle/>
            <a:p>
              <a:endParaRPr sz="2472"/>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298" tIns="121298" rIns="121298" bIns="121298" anchor="ctr" anchorCtr="0">
              <a:noAutofit/>
            </a:bodyPr>
            <a:lstStyle/>
            <a:p>
              <a:endParaRPr sz="2472"/>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298" tIns="121298" rIns="121298" bIns="121298" anchor="ctr" anchorCtr="0">
              <a:noAutofit/>
            </a:bodyPr>
            <a:lstStyle/>
            <a:p>
              <a:endParaRPr sz="2472"/>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298" tIns="121298" rIns="121298" bIns="121298" anchor="ctr" anchorCtr="0">
              <a:noAutofit/>
            </a:bodyPr>
            <a:lstStyle/>
            <a:p>
              <a:endParaRPr sz="2472"/>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298" tIns="121298" rIns="121298" bIns="121298" anchor="ctr" anchorCtr="0">
              <a:noAutofit/>
            </a:bodyPr>
            <a:lstStyle/>
            <a:p>
              <a:endParaRPr sz="2472"/>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298" tIns="121298" rIns="121298" bIns="121298" anchor="ctr" anchorCtr="0">
              <a:noAutofit/>
            </a:bodyPr>
            <a:lstStyle/>
            <a:p>
              <a:endParaRPr sz="2472"/>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298" tIns="121298" rIns="121298" bIns="121298" anchor="ctr" anchorCtr="0">
              <a:noAutofit/>
            </a:bodyPr>
            <a:lstStyle/>
            <a:p>
              <a:endParaRPr sz="2472"/>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298" tIns="121298" rIns="121298" bIns="121298" anchor="ctr" anchorCtr="0">
              <a:noAutofit/>
            </a:bodyPr>
            <a:lstStyle/>
            <a:p>
              <a:endParaRPr sz="2472"/>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298" tIns="121298" rIns="121298" bIns="121298" anchor="ctr" anchorCtr="0">
              <a:noAutofit/>
            </a:bodyPr>
            <a:lstStyle/>
            <a:p>
              <a:endParaRPr sz="2472"/>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298" tIns="121298" rIns="121298" bIns="121298" anchor="ctr" anchorCtr="0">
              <a:noAutofit/>
            </a:bodyPr>
            <a:lstStyle/>
            <a:p>
              <a:endParaRPr sz="2472"/>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298" tIns="121298" rIns="121298" bIns="121298" anchor="ctr" anchorCtr="0">
              <a:noAutofit/>
            </a:bodyPr>
            <a:lstStyle/>
            <a:p>
              <a:endParaRPr sz="2472"/>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298" tIns="121298" rIns="121298" bIns="121298" anchor="ctr" anchorCtr="0">
              <a:noAutofit/>
            </a:bodyPr>
            <a:lstStyle/>
            <a:p>
              <a:endParaRPr sz="2472"/>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298" tIns="121298" rIns="121298" bIns="121298" anchor="ctr" anchorCtr="0">
              <a:noAutofit/>
            </a:bodyPr>
            <a:lstStyle/>
            <a:p>
              <a:endParaRPr sz="2472"/>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298" tIns="121298" rIns="121298" bIns="121298" anchor="ctr" anchorCtr="0">
              <a:noAutofit/>
            </a:bodyPr>
            <a:lstStyle/>
            <a:p>
              <a:endParaRPr sz="2472"/>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298" tIns="121298" rIns="121298" bIns="121298" anchor="ctr" anchorCtr="0">
              <a:noAutofit/>
            </a:bodyPr>
            <a:lstStyle/>
            <a:p>
              <a:endParaRPr sz="2472"/>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298" tIns="121298" rIns="121298" bIns="121298" anchor="ctr" anchorCtr="0">
              <a:noAutofit/>
            </a:bodyPr>
            <a:lstStyle/>
            <a:p>
              <a:endParaRPr sz="2472"/>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298" tIns="121298" rIns="121298" bIns="121298" anchor="ctr" anchorCtr="0">
              <a:noAutofit/>
            </a:bodyPr>
            <a:lstStyle/>
            <a:p>
              <a:endParaRPr sz="2472"/>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298" tIns="121298" rIns="121298" bIns="121298" anchor="ctr" anchorCtr="0">
              <a:noAutofit/>
            </a:bodyPr>
            <a:lstStyle/>
            <a:p>
              <a:endParaRPr sz="2472"/>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298" tIns="121298" rIns="121298" bIns="121298" anchor="ctr" anchorCtr="0">
              <a:noAutofit/>
            </a:bodyPr>
            <a:lstStyle/>
            <a:p>
              <a:endParaRPr sz="2472"/>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298" tIns="121298" rIns="121298" bIns="121298" anchor="ctr" anchorCtr="0">
              <a:noAutofit/>
            </a:bodyPr>
            <a:lstStyle/>
            <a:p>
              <a:endParaRPr sz="2472"/>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298" tIns="121298" rIns="121298" bIns="121298" anchor="ctr" anchorCtr="0">
              <a:noAutofit/>
            </a:bodyPr>
            <a:lstStyle/>
            <a:p>
              <a:endParaRPr sz="2472"/>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298" tIns="121298" rIns="121298" bIns="121298" anchor="ctr" anchorCtr="0">
              <a:noAutofit/>
            </a:bodyPr>
            <a:lstStyle/>
            <a:p>
              <a:endParaRPr sz="2472"/>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298" tIns="121298" rIns="121298" bIns="121298" anchor="ctr" anchorCtr="0">
              <a:noAutofit/>
            </a:bodyPr>
            <a:lstStyle/>
            <a:p>
              <a:endParaRPr sz="2472"/>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298" tIns="121298" rIns="121298" bIns="121298" anchor="ctr" anchorCtr="0">
              <a:noAutofit/>
            </a:bodyPr>
            <a:lstStyle/>
            <a:p>
              <a:endParaRPr sz="2472"/>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298" tIns="121298" rIns="121298" bIns="121298" anchor="ctr" anchorCtr="0">
              <a:noAutofit/>
            </a:bodyPr>
            <a:lstStyle/>
            <a:p>
              <a:endParaRPr sz="2472"/>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298" tIns="121298" rIns="121298" bIns="121298" anchor="ctr" anchorCtr="0">
              <a:noAutofit/>
            </a:bodyPr>
            <a:lstStyle/>
            <a:p>
              <a:endParaRPr sz="2472"/>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298" tIns="121298" rIns="121298" bIns="121298" anchor="ctr" anchorCtr="0">
              <a:noAutofit/>
            </a:bodyPr>
            <a:lstStyle/>
            <a:p>
              <a:endParaRPr sz="2472"/>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298" tIns="121298" rIns="121298" bIns="121298" anchor="ctr" anchorCtr="0">
              <a:noAutofit/>
            </a:bodyPr>
            <a:lstStyle/>
            <a:p>
              <a:endParaRPr sz="2472"/>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298" tIns="121298" rIns="121298" bIns="121298" anchor="ctr" anchorCtr="0">
              <a:noAutofit/>
            </a:bodyPr>
            <a:lstStyle/>
            <a:p>
              <a:endParaRPr sz="2472"/>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298" tIns="121298" rIns="121298" bIns="121298" anchor="ctr" anchorCtr="0">
              <a:noAutofit/>
            </a:bodyPr>
            <a:lstStyle/>
            <a:p>
              <a:endParaRPr sz="2472"/>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298" tIns="121298" rIns="121298" bIns="121298" anchor="ctr" anchorCtr="0">
              <a:noAutofit/>
            </a:bodyPr>
            <a:lstStyle/>
            <a:p>
              <a:endParaRPr sz="2472"/>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298" tIns="121298" rIns="121298" bIns="121298" anchor="ctr" anchorCtr="0">
              <a:noAutofit/>
            </a:bodyPr>
            <a:lstStyle/>
            <a:p>
              <a:endParaRPr sz="2472"/>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298" tIns="121298" rIns="121298" bIns="121298" anchor="ctr" anchorCtr="0">
              <a:noAutofit/>
            </a:bodyPr>
            <a:lstStyle/>
            <a:p>
              <a:endParaRPr sz="2472"/>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298" tIns="121298" rIns="121298" bIns="121298" anchor="ctr" anchorCtr="0">
              <a:noAutofit/>
            </a:bodyPr>
            <a:lstStyle/>
            <a:p>
              <a:endParaRPr sz="2472"/>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298" tIns="121298" rIns="121298" bIns="121298" anchor="ctr" anchorCtr="0">
              <a:noAutofit/>
            </a:bodyPr>
            <a:lstStyle/>
            <a:p>
              <a:endParaRPr sz="2472"/>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298" tIns="121298" rIns="121298" bIns="121298" anchor="ctr" anchorCtr="0">
              <a:noAutofit/>
            </a:bodyPr>
            <a:lstStyle/>
            <a:p>
              <a:endParaRPr sz="2472"/>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298" tIns="121298" rIns="121298" bIns="121298" anchor="ctr" anchorCtr="0">
              <a:noAutofit/>
            </a:bodyPr>
            <a:lstStyle/>
            <a:p>
              <a:endParaRPr sz="2472"/>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298" tIns="121298" rIns="121298" bIns="121298" anchor="ctr" anchorCtr="0">
              <a:noAutofit/>
            </a:bodyPr>
            <a:lstStyle/>
            <a:p>
              <a:endParaRPr sz="2472"/>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298" tIns="121298" rIns="121298" bIns="121298" anchor="ctr" anchorCtr="0">
              <a:noAutofit/>
            </a:bodyPr>
            <a:lstStyle/>
            <a:p>
              <a:endParaRPr sz="2472"/>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298" tIns="121298" rIns="121298" bIns="121298" anchor="ctr" anchorCtr="0">
              <a:noAutofit/>
            </a:bodyPr>
            <a:lstStyle/>
            <a:p>
              <a:endParaRPr sz="2472"/>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298" tIns="121298" rIns="121298" bIns="121298" anchor="ctr" anchorCtr="0">
              <a:noAutofit/>
            </a:bodyPr>
            <a:lstStyle/>
            <a:p>
              <a:endParaRPr sz="2472"/>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298" tIns="121298" rIns="121298" bIns="121298" anchor="ctr" anchorCtr="0">
              <a:noAutofit/>
            </a:bodyPr>
            <a:lstStyle/>
            <a:p>
              <a:endParaRPr sz="2472"/>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298" tIns="121298" rIns="121298" bIns="121298" anchor="ctr" anchorCtr="0">
              <a:noAutofit/>
            </a:bodyPr>
            <a:lstStyle/>
            <a:p>
              <a:endParaRPr sz="2472"/>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298" tIns="121298" rIns="121298" bIns="121298" anchor="ctr" anchorCtr="0">
              <a:noAutofit/>
            </a:bodyPr>
            <a:lstStyle/>
            <a:p>
              <a:endParaRPr sz="2472"/>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298" tIns="121298" rIns="121298" bIns="121298" anchor="ctr" anchorCtr="0">
              <a:noAutofit/>
            </a:bodyPr>
            <a:lstStyle/>
            <a:p>
              <a:endParaRPr sz="2472"/>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298" tIns="121298" rIns="121298" bIns="121298" anchor="ctr" anchorCtr="0">
              <a:noAutofit/>
            </a:bodyPr>
            <a:lstStyle/>
            <a:p>
              <a:endParaRPr sz="2472"/>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298" tIns="121298" rIns="121298" bIns="121298" anchor="ctr" anchorCtr="0">
              <a:noAutofit/>
            </a:bodyPr>
            <a:lstStyle/>
            <a:p>
              <a:endParaRPr sz="2472"/>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298" tIns="121298" rIns="121298" bIns="121298" anchor="ctr" anchorCtr="0">
              <a:noAutofit/>
            </a:bodyPr>
            <a:lstStyle/>
            <a:p>
              <a:endParaRPr sz="2472"/>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298" tIns="121298" rIns="121298" bIns="121298" anchor="ctr" anchorCtr="0">
              <a:noAutofit/>
            </a:bodyPr>
            <a:lstStyle/>
            <a:p>
              <a:endParaRPr sz="2472"/>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298" tIns="121298" rIns="121298" bIns="121298" anchor="ctr" anchorCtr="0">
              <a:noAutofit/>
            </a:bodyPr>
            <a:lstStyle/>
            <a:p>
              <a:endParaRPr sz="2472"/>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298" tIns="121298" rIns="121298" bIns="121298" anchor="ctr" anchorCtr="0">
              <a:noAutofit/>
            </a:bodyPr>
            <a:lstStyle/>
            <a:p>
              <a:endParaRPr sz="2472"/>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298" tIns="121298" rIns="121298" bIns="121298" anchor="ctr" anchorCtr="0">
              <a:noAutofit/>
            </a:bodyPr>
            <a:lstStyle/>
            <a:p>
              <a:endParaRPr sz="2472"/>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298" tIns="121298" rIns="121298" bIns="121298" anchor="ctr" anchorCtr="0">
              <a:noAutofit/>
            </a:bodyPr>
            <a:lstStyle/>
            <a:p>
              <a:endParaRPr sz="2472"/>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298" tIns="121298" rIns="121298" bIns="121298" anchor="ctr" anchorCtr="0">
              <a:noAutofit/>
            </a:bodyPr>
            <a:lstStyle/>
            <a:p>
              <a:endParaRPr sz="2472"/>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298" tIns="121298" rIns="121298" bIns="121298" anchor="ctr" anchorCtr="0">
              <a:noAutofit/>
            </a:bodyPr>
            <a:lstStyle/>
            <a:p>
              <a:endParaRPr sz="2472"/>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298" tIns="121298" rIns="121298" bIns="121298" anchor="ctr" anchorCtr="0">
              <a:noAutofit/>
            </a:bodyPr>
            <a:lstStyle/>
            <a:p>
              <a:endParaRPr sz="2472"/>
            </a:p>
          </p:txBody>
        </p:sp>
      </p:grpSp>
      <p:sp>
        <p:nvSpPr>
          <p:cNvPr id="198" name="TextBox 197">
            <a:extLst>
              <a:ext uri="{FF2B5EF4-FFF2-40B4-BE49-F238E27FC236}">
                <a16:creationId xmlns:a16="http://schemas.microsoft.com/office/drawing/2014/main" id="{3D0A4E2D-96CC-DF27-A756-6E016A3BC03E}"/>
              </a:ext>
            </a:extLst>
          </p:cNvPr>
          <p:cNvSpPr txBox="1"/>
          <p:nvPr/>
        </p:nvSpPr>
        <p:spPr>
          <a:xfrm>
            <a:off x="5870649" y="2407693"/>
            <a:ext cx="5925173" cy="1197507"/>
          </a:xfrm>
          <a:prstGeom prst="rect">
            <a:avLst/>
          </a:prstGeom>
          <a:noFill/>
        </p:spPr>
        <p:txBody>
          <a:bodyPr wrap="square" rtlCol="0">
            <a:spAutoFit/>
          </a:bodyPr>
          <a:lstStyle/>
          <a:p>
            <a:pPr algn="ctr"/>
            <a:r>
              <a:rPr lang="en-US" sz="3591" b="1">
                <a:solidFill>
                  <a:srgbClr val="0070C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4"/>
          <a:stretch>
            <a:fillRect/>
          </a:stretch>
        </p:blipFill>
        <p:spPr>
          <a:xfrm>
            <a:off x="7319114" y="4157266"/>
            <a:ext cx="3148462" cy="267619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1D57D-C70C-4CE1-D9A9-C14297CFBBC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618101" y="0"/>
            <a:ext cx="4925635" cy="6858000"/>
          </a:xfrm>
          <a:prstGeom prst="rect">
            <a:avLst/>
          </a:prstGeom>
        </p:spPr>
      </p:pic>
      <p:sp>
        <p:nvSpPr>
          <p:cNvPr id="4" name="Title 3">
            <a:extLst>
              <a:ext uri="{FF2B5EF4-FFF2-40B4-BE49-F238E27FC236}">
                <a16:creationId xmlns:a16="http://schemas.microsoft.com/office/drawing/2014/main" id="{57D4AAA2-B728-2038-EFD2-05FD1D2E4A53}"/>
              </a:ext>
            </a:extLst>
          </p:cNvPr>
          <p:cNvSpPr>
            <a:spLocks noGrp="1"/>
          </p:cNvSpPr>
          <p:nvPr>
            <p:ph type="title"/>
          </p:nvPr>
        </p:nvSpPr>
        <p:spPr>
          <a:xfrm>
            <a:off x="0" y="879434"/>
            <a:ext cx="2640099" cy="1385464"/>
          </a:xfrm>
        </p:spPr>
        <p:txBody>
          <a:bodyPr/>
          <a:lstStyle/>
          <a:p>
            <a:r>
              <a:rPr lang="en-US" sz="4400">
                <a:latin typeface="+mj-lt"/>
              </a:rPr>
              <a:t>Chủ đề 2</a:t>
            </a:r>
          </a:p>
        </p:txBody>
      </p:sp>
    </p:spTree>
    <p:extLst>
      <p:ext uri="{BB962C8B-B14F-4D97-AF65-F5344CB8AC3E}">
        <p14:creationId xmlns:p14="http://schemas.microsoft.com/office/powerpoint/2010/main" val="3073938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59265" y="2045274"/>
            <a:ext cx="9643308" cy="2767455"/>
          </a:xfrm>
          <a:prstGeom prst="rect">
            <a:avLst/>
          </a:prstGeom>
        </p:spPr>
        <p:txBody>
          <a:bodyPr spcFirstLastPara="1" wrap="square" lIns="121298" tIns="121298" rIns="121298" bIns="1212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471">
                <a:solidFill>
                  <a:srgbClr val="0070C0"/>
                </a:solidFill>
                <a:latin typeface="+mj-lt"/>
              </a:rPr>
              <a:t>DẶN DÒ</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918F7AB-F316-1A65-6CA8-0574612BF228}"/>
              </a:ext>
            </a:extLst>
          </p:cNvPr>
          <p:cNvSpPr>
            <a:spLocks noGrp="1"/>
          </p:cNvSpPr>
          <p:nvPr>
            <p:ph type="subTitle" idx="4294967295"/>
          </p:nvPr>
        </p:nvSpPr>
        <p:spPr>
          <a:xfrm>
            <a:off x="2562274" y="2692302"/>
            <a:ext cx="8783638" cy="1079500"/>
          </a:xfrm>
        </p:spPr>
        <p:txBody>
          <a:bodyPr/>
          <a:lstStyle/>
          <a:p>
            <a:pPr marL="185801" indent="0">
              <a:buNone/>
            </a:pPr>
            <a:r>
              <a:rPr lang="en-US" sz="9576" b="1">
                <a:solidFill>
                  <a:srgbClr val="0070C0"/>
                </a:solidFill>
                <a:latin typeface="+mj-lt"/>
              </a:rPr>
              <a:t>Thử thách</a:t>
            </a:r>
          </a:p>
        </p:txBody>
      </p:sp>
    </p:spTree>
    <p:extLst>
      <p:ext uri="{BB962C8B-B14F-4D97-AF65-F5344CB8AC3E}">
        <p14:creationId xmlns:p14="http://schemas.microsoft.com/office/powerpoint/2010/main" val="1090879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pic>
        <p:nvPicPr>
          <p:cNvPr id="22" name="Picture 11"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4101" y="2677397"/>
            <a:ext cx="1868627" cy="1023075"/>
          </a:xfrm>
          <a:prstGeom prst="rect">
            <a:avLst/>
          </a:prstGeom>
          <a:noFill/>
          <a:extLst>
            <a:ext uri="{909E8E84-426E-40DD-AFC4-6F175D3DCCD1}">
              <a14:hiddenFill xmlns:a14="http://schemas.microsoft.com/office/drawing/2010/main">
                <a:solidFill>
                  <a:srgbClr val="FFFFFF"/>
                </a:solidFill>
              </a14:hiddenFill>
            </a:ext>
          </a:extLst>
        </p:spPr>
      </p:pic>
      <p:pic>
        <p:nvPicPr>
          <p:cNvPr id="23"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0956513" y="-599609"/>
            <a:ext cx="608092" cy="608092"/>
          </a:xfrm>
          <a:prstGeom prst="rect">
            <a:avLst/>
          </a:prstGeom>
        </p:spPr>
      </p:pic>
    </p:spTree>
    <p:extLst>
      <p:ext uri="{BB962C8B-B14F-4D97-AF65-F5344CB8AC3E}">
        <p14:creationId xmlns:p14="http://schemas.microsoft.com/office/powerpoint/2010/main" val="3428546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 presetClass="mediacall" presetSubtype="0" fill="hold" nodeType="withEffect">
                                  <p:stCondLst>
                                    <p:cond delay="0"/>
                                  </p:stCondLst>
                                  <p:childTnLst>
                                    <p:cmd type="call" cmd="playFrom(0.0)">
                                      <p:cBhvr>
                                        <p:cTn id="9" dur="69365" fill="hold"/>
                                        <p:tgtEl>
                                          <p:spTgt spid="23"/>
                                        </p:tgtEl>
                                      </p:cBhvr>
                                    </p:cmd>
                                  </p:childTnLst>
                                </p:cTn>
                              </p:par>
                              <p:par>
                                <p:cTn id="10" presetID="32" presetClass="emph" presetSubtype="0" repeatCount="indefinite" nodeType="withEffect">
                                  <p:stCondLst>
                                    <p:cond delay="0"/>
                                  </p:stCondLst>
                                  <p:endCondLst>
                                    <p:cond evt="onNext" delay="0">
                                      <p:tgtEl>
                                        <p:sldTgt/>
                                      </p:tgtEl>
                                    </p:cond>
                                  </p:end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9055"/>
            <a:ext cx="12161838" cy="683989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2641146" y="495658"/>
            <a:ext cx="6616142" cy="1980280"/>
            <a:chOff x="2931508" y="552894"/>
            <a:chExt cx="5437944" cy="3580918"/>
          </a:xfrm>
        </p:grpSpPr>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1508" y="552894"/>
              <a:ext cx="5437944" cy="1219734"/>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1508" y="1721826"/>
              <a:ext cx="5437944" cy="1219734"/>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1508" y="2914078"/>
              <a:ext cx="5437944" cy="1219734"/>
            </a:xfrm>
            <a:prstGeom prst="rect">
              <a:avLst/>
            </a:prstGeom>
          </p:spPr>
        </p:pic>
      </p:grpSp>
      <p:grpSp>
        <p:nvGrpSpPr>
          <p:cNvPr id="4" name="Group 3"/>
          <p:cNvGrpSpPr/>
          <p:nvPr/>
        </p:nvGrpSpPr>
        <p:grpSpPr>
          <a:xfrm>
            <a:off x="8288717" y="2287262"/>
            <a:ext cx="3695329" cy="2913184"/>
            <a:chOff x="8196778" y="3750206"/>
            <a:chExt cx="3942189" cy="3107794"/>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3686" y="3750206"/>
              <a:ext cx="2185281" cy="2004544"/>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6778" y="4167945"/>
              <a:ext cx="2096830" cy="223718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44408" y="3814591"/>
              <a:ext cx="1220211" cy="1944967"/>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0323" y="3951486"/>
              <a:ext cx="2585943" cy="2906514"/>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13478" y="4911527"/>
              <a:ext cx="1288076" cy="1718683"/>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01064" y="4688118"/>
              <a:ext cx="1447706" cy="1988690"/>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42065" y="4771834"/>
              <a:ext cx="1466754" cy="1965832"/>
            </a:xfrm>
            <a:prstGeom prst="rect">
              <a:avLst/>
            </a:prstGeom>
          </p:spPr>
        </p:pic>
      </p:grpSp>
      <p:grpSp>
        <p:nvGrpSpPr>
          <p:cNvPr id="40" name="bMsPham"/>
          <p:cNvGrpSpPr/>
          <p:nvPr/>
        </p:nvGrpSpPr>
        <p:grpSpPr>
          <a:xfrm>
            <a:off x="2967376" y="5524969"/>
            <a:ext cx="6236799" cy="766899"/>
            <a:chOff x="8227456" y="2007900"/>
            <a:chExt cx="3466969" cy="768801"/>
          </a:xfrm>
        </p:grpSpPr>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7456" y="2007900"/>
              <a:ext cx="3257170" cy="768801"/>
            </a:xfrm>
            <a:prstGeom prst="rect">
              <a:avLst/>
            </a:prstGeom>
          </p:spPr>
        </p:pic>
        <p:sp>
          <p:nvSpPr>
            <p:cNvPr id="42" name="Rectangle 41"/>
            <p:cNvSpPr/>
            <p:nvPr/>
          </p:nvSpPr>
          <p:spPr>
            <a:xfrm>
              <a:off x="8333570" y="2160895"/>
              <a:ext cx="3360855" cy="462810"/>
            </a:xfrm>
            <a:prstGeom prst="rect">
              <a:avLst/>
            </a:prstGeom>
          </p:spPr>
          <p:txBody>
            <a:bodyPr wrap="square">
              <a:spAutoFit/>
            </a:bodyPr>
            <a:lstStyle/>
            <a:p>
              <a:pPr algn="just" defTabSz="912114">
                <a:buClrTx/>
                <a:defRPr/>
              </a:pPr>
              <a:r>
                <a:rPr lang="en-US" sz="2400" kern="1200">
                  <a:solidFill>
                    <a:srgbClr val="002060"/>
                  </a:solidFill>
                  <a:latin typeface="+mj-lt"/>
                  <a:ea typeface="+mn-ea"/>
                  <a:cs typeface="+mn-cs"/>
                </a:rPr>
                <a:t>Diệu đi ra đồng gặt lúa cùng bà.</a:t>
              </a:r>
              <a:endParaRPr lang="en-US" sz="2400" kern="1200" dirty="0">
                <a:solidFill>
                  <a:srgbClr val="002060"/>
                </a:solidFill>
                <a:latin typeface="+mj-lt"/>
                <a:ea typeface="+mn-ea"/>
                <a:cs typeface="+mn-cs"/>
              </a:endParaRPr>
            </a:p>
          </p:txBody>
        </p:sp>
      </p:grpSp>
      <p:grpSp>
        <p:nvGrpSpPr>
          <p:cNvPr id="43" name="aMsPham"/>
          <p:cNvGrpSpPr/>
          <p:nvPr/>
        </p:nvGrpSpPr>
        <p:grpSpPr>
          <a:xfrm>
            <a:off x="2967371" y="4455181"/>
            <a:ext cx="5859386" cy="766899"/>
            <a:chOff x="8227457" y="2007900"/>
            <a:chExt cx="3257170" cy="768801"/>
          </a:xfrm>
        </p:grpSpPr>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7457" y="2007900"/>
              <a:ext cx="3257170" cy="768801"/>
            </a:xfrm>
            <a:prstGeom prst="rect">
              <a:avLst/>
            </a:prstGeom>
          </p:spPr>
        </p:pic>
        <p:sp>
          <p:nvSpPr>
            <p:cNvPr id="45" name="Rectangle 44"/>
            <p:cNvSpPr/>
            <p:nvPr/>
          </p:nvSpPr>
          <p:spPr>
            <a:xfrm>
              <a:off x="8349560" y="2179126"/>
              <a:ext cx="3012961" cy="462810"/>
            </a:xfrm>
            <a:prstGeom prst="rect">
              <a:avLst/>
            </a:prstGeom>
          </p:spPr>
          <p:txBody>
            <a:bodyPr wrap="none">
              <a:spAutoFit/>
            </a:bodyPr>
            <a:lstStyle/>
            <a:p>
              <a:pPr algn="just" defTabSz="912114">
                <a:buClrTx/>
                <a:defRPr/>
              </a:pPr>
              <a:r>
                <a:rPr lang="en-US" sz="2400" kern="1200">
                  <a:solidFill>
                    <a:srgbClr val="002060"/>
                  </a:solidFill>
                  <a:latin typeface="+mj-lt"/>
                  <a:ea typeface="+mn-ea"/>
                  <a:cs typeface="+mn-cs"/>
                </a:rPr>
                <a:t>Diệu theo mẹ đi các vườn thu hái quả.</a:t>
              </a:r>
              <a:endParaRPr lang="en-US" sz="2400" kern="1200" dirty="0">
                <a:solidFill>
                  <a:srgbClr val="002060"/>
                </a:solidFill>
                <a:latin typeface="+mj-lt"/>
                <a:ea typeface="+mn-ea"/>
                <a:cs typeface="+mn-cs"/>
              </a:endParaRPr>
            </a:p>
          </p:txBody>
        </p:sp>
      </p:grpSp>
      <p:pic>
        <p:nvPicPr>
          <p:cNvPr id="20" name="Picture 19">
            <a:hlinkClick r:id="" action="ppaction://hlinkshowjump?jump=nextslide"/>
          </p:cNvPr>
          <p:cNvPicPr>
            <a:picLocks noChangeAspect="1"/>
          </p:cNvPicPr>
          <p:nvPr/>
        </p:nvPicPr>
        <p:blipFill>
          <a:blip r:embed="rId13"/>
          <a:stretch>
            <a:fillRect/>
          </a:stretch>
        </p:blipFill>
        <p:spPr>
          <a:xfrm>
            <a:off x="10125821" y="5178312"/>
            <a:ext cx="1569013" cy="1058172"/>
          </a:xfrm>
          <a:prstGeom prst="rect">
            <a:avLst/>
          </a:prstGeom>
        </p:spPr>
      </p:pic>
      <p:pic>
        <p:nvPicPr>
          <p:cNvPr id="22" name="Picture 21"/>
          <p:cNvPicPr>
            <a:picLocks noChangeAspect="1"/>
          </p:cNvPicPr>
          <p:nvPr/>
        </p:nvPicPr>
        <p:blipFill>
          <a:blip r:embed="rId14"/>
          <a:stretch>
            <a:fillRect/>
          </a:stretch>
        </p:blipFill>
        <p:spPr>
          <a:xfrm>
            <a:off x="160958" y="1675187"/>
            <a:ext cx="2458933" cy="5194189"/>
          </a:xfrm>
          <a:prstGeom prst="rect">
            <a:avLst/>
          </a:prstGeom>
        </p:spPr>
      </p:pic>
      <p:sp>
        <p:nvSpPr>
          <p:cNvPr id="49" name="Rectangle 48"/>
          <p:cNvSpPr/>
          <p:nvPr/>
        </p:nvSpPr>
        <p:spPr>
          <a:xfrm>
            <a:off x="2621822" y="855908"/>
            <a:ext cx="6699119" cy="1200329"/>
          </a:xfrm>
          <a:prstGeom prst="rect">
            <a:avLst/>
          </a:prstGeom>
        </p:spPr>
        <p:txBody>
          <a:bodyPr wrap="square">
            <a:spAutoFit/>
          </a:bodyPr>
          <a:lstStyle/>
          <a:p>
            <a:pPr algn="ctr" defTabSz="912114">
              <a:spcAft>
                <a:spcPts val="1197"/>
              </a:spcAft>
              <a:buClrTx/>
              <a:defRPr/>
            </a:pPr>
            <a:r>
              <a:rPr lang="en-US" sz="3600" b="1" kern="1200">
                <a:solidFill>
                  <a:prstClr val="black"/>
                </a:solidFill>
                <a:latin typeface="Arial" panose="020B0604020202020204" pitchFamily="34" charset="0"/>
                <a:ea typeface="+mn-ea"/>
                <a:cs typeface="Arial" panose="020B0604020202020204" pitchFamily="34" charset="0"/>
              </a:rPr>
              <a:t>Đâu là việc mà Diệu đã làm trong mùa hè vừa qua?</a:t>
            </a:r>
            <a:endParaRPr lang="en-US" sz="3600" b="1"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6445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remove" nodeType="clickEffect">
                                  <p:stCondLst>
                                    <p:cond delay="0"/>
                                  </p:stCondLst>
                                  <p:childTnLst>
                                    <p:animEffect transition="out" filter="fade">
                                      <p:cBhvr>
                                        <p:cTn id="6" dur="500" tmFilter="0, 0; .2, .5; .8, .5; 1, 0"/>
                                        <p:tgtEl>
                                          <p:spTgt spid="40"/>
                                        </p:tgtEl>
                                      </p:cBhvr>
                                    </p:animEffect>
                                    <p:animScale>
                                      <p:cBhvr>
                                        <p:cTn id="7" dur="250" autoRev="1" fill="hold"/>
                                        <p:tgtEl>
                                          <p:spTgt spid="4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sound 263.wav"/>
                                        </p:tgtEl>
                                      </p:cMediaNode>
                                    </p:audio>
                                  </p:subTnLst>
                                </p:cTn>
                              </p:par>
                            </p:childTnLst>
                          </p:cTn>
                        </p:par>
                      </p:childTnLst>
                    </p:cTn>
                  </p:par>
                </p:childTnLst>
              </p:cTn>
              <p:nextCondLst>
                <p:cond evt="onClick" delay="0">
                  <p:tgtEl>
                    <p:spTgt spid="40"/>
                  </p:tgtEl>
                </p:cond>
              </p:nextCondLst>
            </p:seq>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remove" nodeType="clickEffect">
                                  <p:stCondLst>
                                    <p:cond delay="0"/>
                                  </p:stCondLst>
                                  <p:childTnLst>
                                    <p:animEffect transition="out" filter="fade">
                                      <p:cBhvr>
                                        <p:cTn id="12" dur="500" tmFilter="0, 0; .2, .5; .8, .5; 1, 0"/>
                                        <p:tgtEl>
                                          <p:spTgt spid="43"/>
                                        </p:tgtEl>
                                      </p:cBhvr>
                                    </p:animEffect>
                                    <p:animScale>
                                      <p:cBhvr>
                                        <p:cTn id="13" dur="250" autoRev="1" fill="hold"/>
                                        <p:tgtEl>
                                          <p:spTgt spid="43"/>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sound 396.wav"/>
                                        </p:tgtEl>
                                      </p:cMediaNode>
                                    </p:audio>
                                  </p:subTnLst>
                                </p:cTn>
                              </p:par>
                              <p:par>
                                <p:cTn id="14" presetID="14" presetClass="exit" presetSubtype="10" fill="hold" nodeType="withEffect">
                                  <p:stCondLst>
                                    <p:cond delay="0"/>
                                  </p:stCondLst>
                                  <p:childTnLst>
                                    <p:animEffect transition="out" filter="randombar(horizontal)">
                                      <p:cBhvr>
                                        <p:cTn id="15" dur="500"/>
                                        <p:tgtEl>
                                          <p:spTgt spid="40"/>
                                        </p:tgtEl>
                                      </p:cBhvr>
                                    </p:animEffect>
                                    <p:set>
                                      <p:cBhvr>
                                        <p:cTn id="16" dur="1" fill="hold">
                                          <p:stCondLst>
                                            <p:cond delay="499"/>
                                          </p:stCondLst>
                                        </p:cTn>
                                        <p:tgtEl>
                                          <p:spTgt spid="40"/>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nextCondLst>
                <p:cond evt="onClick" delay="0">
                  <p:tgtEl>
                    <p:spTgt spid="4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9055"/>
            <a:ext cx="12161838" cy="683989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748023" y="2355016"/>
            <a:ext cx="3695329" cy="2913184"/>
            <a:chOff x="8196778" y="3750206"/>
            <a:chExt cx="3942189" cy="3107794"/>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3686" y="3750206"/>
              <a:ext cx="2185281" cy="200454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6778" y="4167945"/>
              <a:ext cx="2096830" cy="223718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44408" y="3814591"/>
              <a:ext cx="1220211" cy="194496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0323" y="3951486"/>
              <a:ext cx="2585943" cy="2906514"/>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13478" y="4911527"/>
              <a:ext cx="1288076" cy="1718683"/>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01064" y="4688118"/>
              <a:ext cx="1447706" cy="1988690"/>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42065" y="4771834"/>
              <a:ext cx="1466754" cy="1965832"/>
            </a:xfrm>
            <a:prstGeom prst="rect">
              <a:avLst/>
            </a:prstGeom>
          </p:spPr>
        </p:pic>
      </p:grpSp>
      <p:grpSp>
        <p:nvGrpSpPr>
          <p:cNvPr id="17" name="Group 16"/>
          <p:cNvGrpSpPr/>
          <p:nvPr/>
        </p:nvGrpSpPr>
        <p:grpSpPr>
          <a:xfrm>
            <a:off x="2613278" y="504920"/>
            <a:ext cx="6616142" cy="2088273"/>
            <a:chOff x="2931508" y="552894"/>
            <a:chExt cx="5437944" cy="3580918"/>
          </a:xfrm>
        </p:grpSpPr>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31508" y="552894"/>
              <a:ext cx="5437944" cy="1219734"/>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31508" y="1721826"/>
              <a:ext cx="5437944" cy="1219734"/>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31508" y="2914078"/>
              <a:ext cx="5437944" cy="1219734"/>
            </a:xfrm>
            <a:prstGeom prst="rect">
              <a:avLst/>
            </a:prstGeom>
          </p:spPr>
        </p:pic>
      </p:grpSp>
      <p:grpSp>
        <p:nvGrpSpPr>
          <p:cNvPr id="40" name="bMsPham"/>
          <p:cNvGrpSpPr/>
          <p:nvPr/>
        </p:nvGrpSpPr>
        <p:grpSpPr>
          <a:xfrm>
            <a:off x="2970620" y="4447859"/>
            <a:ext cx="6086894" cy="912138"/>
            <a:chOff x="8227457" y="2007900"/>
            <a:chExt cx="3257170" cy="768801"/>
          </a:xfrm>
        </p:grpSpPr>
        <p:pic>
          <p:nvPicPr>
            <p:cNvPr id="41" name="Picture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27457" y="2007900"/>
              <a:ext cx="3257170" cy="768801"/>
            </a:xfrm>
            <a:prstGeom prst="rect">
              <a:avLst/>
            </a:prstGeom>
          </p:spPr>
        </p:pic>
        <p:sp>
          <p:nvSpPr>
            <p:cNvPr id="42" name="Rectangle 41"/>
            <p:cNvSpPr/>
            <p:nvPr/>
          </p:nvSpPr>
          <p:spPr>
            <a:xfrm>
              <a:off x="9389246" y="2132709"/>
              <a:ext cx="919718" cy="543575"/>
            </a:xfrm>
            <a:prstGeom prst="rect">
              <a:avLst/>
            </a:prstGeom>
          </p:spPr>
          <p:txBody>
            <a:bodyPr wrap="none">
              <a:spAutoFit/>
            </a:bodyPr>
            <a:lstStyle/>
            <a:p>
              <a:pPr algn="ctr" defTabSz="912114">
                <a:buClrTx/>
                <a:defRPr/>
              </a:pPr>
              <a:r>
                <a:rPr lang="en-US" sz="3591" b="1" kern="1200">
                  <a:solidFill>
                    <a:srgbClr val="002060"/>
                  </a:solidFill>
                  <a:latin typeface="+mj-lt"/>
                  <a:ea typeface="+mn-ea"/>
                  <a:cs typeface="+mn-cs"/>
                </a:rPr>
                <a:t>bà Hoa</a:t>
              </a:r>
            </a:p>
          </p:txBody>
        </p:sp>
      </p:grpSp>
      <p:grpSp>
        <p:nvGrpSpPr>
          <p:cNvPr id="43" name="aMsPham"/>
          <p:cNvGrpSpPr/>
          <p:nvPr/>
        </p:nvGrpSpPr>
        <p:grpSpPr>
          <a:xfrm>
            <a:off x="2970620" y="5549929"/>
            <a:ext cx="6086894" cy="912138"/>
            <a:chOff x="8227457" y="2007900"/>
            <a:chExt cx="3257170" cy="768801"/>
          </a:xfrm>
        </p:grpSpPr>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27457" y="2007900"/>
              <a:ext cx="3257170" cy="768801"/>
            </a:xfrm>
            <a:prstGeom prst="rect">
              <a:avLst/>
            </a:prstGeom>
          </p:spPr>
        </p:pic>
        <p:sp>
          <p:nvSpPr>
            <p:cNvPr id="45" name="Rectangle 44"/>
            <p:cNvSpPr/>
            <p:nvPr/>
          </p:nvSpPr>
          <p:spPr>
            <a:xfrm>
              <a:off x="9144348" y="2069134"/>
              <a:ext cx="1409514" cy="543575"/>
            </a:xfrm>
            <a:prstGeom prst="rect">
              <a:avLst/>
            </a:prstGeom>
          </p:spPr>
          <p:txBody>
            <a:bodyPr wrap="none">
              <a:spAutoFit/>
            </a:bodyPr>
            <a:lstStyle/>
            <a:p>
              <a:pPr algn="ctr" defTabSz="912114">
                <a:buClrTx/>
                <a:defRPr/>
              </a:pPr>
              <a:r>
                <a:rPr lang="en-US" sz="3591" b="1" kern="1200">
                  <a:solidFill>
                    <a:srgbClr val="002060"/>
                  </a:solidFill>
                  <a:latin typeface="+mj-lt"/>
                  <a:ea typeface="+mn-ea"/>
                  <a:cs typeface="+mn-cs"/>
                </a:rPr>
                <a:t>bà cụ Khởi</a:t>
              </a:r>
              <a:endParaRPr lang="en-US" sz="3591" b="1" kern="1200" dirty="0">
                <a:solidFill>
                  <a:srgbClr val="002060"/>
                </a:solidFill>
                <a:latin typeface="+mj-lt"/>
                <a:ea typeface="+mn-ea"/>
                <a:cs typeface="+mn-cs"/>
              </a:endParaRPr>
            </a:p>
          </p:txBody>
        </p:sp>
      </p:grpSp>
      <p:pic>
        <p:nvPicPr>
          <p:cNvPr id="20" name="Picture 19">
            <a:hlinkClick r:id="" action="ppaction://hlinkshowjump?jump=nextslide"/>
          </p:cNvPr>
          <p:cNvPicPr>
            <a:picLocks noChangeAspect="1"/>
          </p:cNvPicPr>
          <p:nvPr/>
        </p:nvPicPr>
        <p:blipFill>
          <a:blip r:embed="rId13"/>
          <a:stretch>
            <a:fillRect/>
          </a:stretch>
        </p:blipFill>
        <p:spPr>
          <a:xfrm>
            <a:off x="10125821" y="5178312"/>
            <a:ext cx="1569013" cy="1058172"/>
          </a:xfrm>
          <a:prstGeom prst="rect">
            <a:avLst/>
          </a:prstGeom>
        </p:spPr>
      </p:pic>
      <p:pic>
        <p:nvPicPr>
          <p:cNvPr id="22" name="Picture 21"/>
          <p:cNvPicPr>
            <a:picLocks noChangeAspect="1"/>
          </p:cNvPicPr>
          <p:nvPr/>
        </p:nvPicPr>
        <p:blipFill>
          <a:blip r:embed="rId14"/>
          <a:stretch>
            <a:fillRect/>
          </a:stretch>
        </p:blipFill>
        <p:spPr>
          <a:xfrm>
            <a:off x="160958" y="1675187"/>
            <a:ext cx="2458933" cy="5194189"/>
          </a:xfrm>
          <a:prstGeom prst="rect">
            <a:avLst/>
          </a:prstGeom>
        </p:spPr>
      </p:pic>
      <p:sp>
        <p:nvSpPr>
          <p:cNvPr id="58" name="Rectangle 57"/>
          <p:cNvSpPr/>
          <p:nvPr/>
        </p:nvSpPr>
        <p:spPr>
          <a:xfrm>
            <a:off x="2795475" y="995358"/>
            <a:ext cx="6258800" cy="1077218"/>
          </a:xfrm>
          <a:prstGeom prst="rect">
            <a:avLst/>
          </a:prstGeom>
        </p:spPr>
        <p:txBody>
          <a:bodyPr wrap="square">
            <a:spAutoFit/>
          </a:bodyPr>
          <a:lstStyle/>
          <a:p>
            <a:pPr algn="ctr" defTabSz="912114">
              <a:spcAft>
                <a:spcPts val="599"/>
              </a:spcAft>
              <a:buClrTx/>
              <a:defRPr/>
            </a:pPr>
            <a:r>
              <a:rPr lang="en-US" sz="3200" b="1" kern="1200">
                <a:solidFill>
                  <a:prstClr val="black"/>
                </a:solidFill>
                <a:latin typeface="+mj-lt"/>
                <a:ea typeface="+mn-ea"/>
                <a:cs typeface="Arial" panose="020B0604020202020204" pitchFamily="34" charset="0"/>
              </a:rPr>
              <a:t>Diệu thường lui tới nhà bà cụ nào trong xóm để trò chuyện?</a:t>
            </a:r>
            <a:endParaRPr lang="en-US" sz="3200" b="1" kern="1200" dirty="0">
              <a:solidFill>
                <a:prstClr val="black"/>
              </a:solidFill>
              <a:latin typeface="+mj-lt"/>
              <a:ea typeface="+mn-ea"/>
              <a:cs typeface="+mn-cs"/>
            </a:endParaRPr>
          </a:p>
        </p:txBody>
      </p:sp>
    </p:spTree>
    <p:extLst>
      <p:ext uri="{BB962C8B-B14F-4D97-AF65-F5344CB8AC3E}">
        <p14:creationId xmlns:p14="http://schemas.microsoft.com/office/powerpoint/2010/main" val="1551688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remove" nodeType="clickEffect">
                                  <p:stCondLst>
                                    <p:cond delay="0"/>
                                  </p:stCondLst>
                                  <p:childTnLst>
                                    <p:animEffect transition="out" filter="fade">
                                      <p:cBhvr>
                                        <p:cTn id="6" dur="500" tmFilter="0, 0; .2, .5; .8, .5; 1, 0"/>
                                        <p:tgtEl>
                                          <p:spTgt spid="40"/>
                                        </p:tgtEl>
                                      </p:cBhvr>
                                    </p:animEffect>
                                    <p:animScale>
                                      <p:cBhvr>
                                        <p:cTn id="7" dur="250" autoRev="1" fill="hold"/>
                                        <p:tgtEl>
                                          <p:spTgt spid="4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sound 263.wav"/>
                                        </p:tgtEl>
                                      </p:cMediaNode>
                                    </p:audio>
                                  </p:subTnLst>
                                </p:cTn>
                              </p:par>
                            </p:childTnLst>
                          </p:cTn>
                        </p:par>
                      </p:childTnLst>
                    </p:cTn>
                  </p:par>
                </p:childTnLst>
              </p:cTn>
              <p:nextCondLst>
                <p:cond evt="onClick" delay="0">
                  <p:tgtEl>
                    <p:spTgt spid="40"/>
                  </p:tgtEl>
                </p:cond>
              </p:nextCondLst>
            </p:seq>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remove" nodeType="clickEffect">
                                  <p:stCondLst>
                                    <p:cond delay="0"/>
                                  </p:stCondLst>
                                  <p:childTnLst>
                                    <p:animEffect transition="out" filter="fade">
                                      <p:cBhvr>
                                        <p:cTn id="12" dur="500" tmFilter="0, 0; .2, .5; .8, .5; 1, 0"/>
                                        <p:tgtEl>
                                          <p:spTgt spid="43"/>
                                        </p:tgtEl>
                                      </p:cBhvr>
                                    </p:animEffect>
                                    <p:animScale>
                                      <p:cBhvr>
                                        <p:cTn id="13" dur="250" autoRev="1" fill="hold"/>
                                        <p:tgtEl>
                                          <p:spTgt spid="43"/>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sound 396.wav"/>
                                        </p:tgtEl>
                                      </p:cMediaNode>
                                    </p:audio>
                                  </p:subTnLst>
                                </p:cTn>
                              </p:par>
                              <p:par>
                                <p:cTn id="14" presetID="14" presetClass="exit" presetSubtype="10" fill="hold" nodeType="withEffect">
                                  <p:stCondLst>
                                    <p:cond delay="0"/>
                                  </p:stCondLst>
                                  <p:childTnLst>
                                    <p:animEffect transition="out" filter="randombar(horizontal)">
                                      <p:cBhvr>
                                        <p:cTn id="15" dur="500"/>
                                        <p:tgtEl>
                                          <p:spTgt spid="40"/>
                                        </p:tgtEl>
                                      </p:cBhvr>
                                    </p:animEffect>
                                    <p:set>
                                      <p:cBhvr>
                                        <p:cTn id="16" dur="1" fill="hold">
                                          <p:stCondLst>
                                            <p:cond delay="499"/>
                                          </p:stCondLst>
                                        </p:cTn>
                                        <p:tgtEl>
                                          <p:spTgt spid="40"/>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nextCondLst>
                <p:cond evt="onClick" delay="0">
                  <p:tgtEl>
                    <p:spTgt spid="4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9055"/>
            <a:ext cx="12161838" cy="683989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713718" y="2620785"/>
            <a:ext cx="3695329" cy="2913184"/>
            <a:chOff x="8196778" y="3750206"/>
            <a:chExt cx="3942189" cy="3107794"/>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3686" y="3750206"/>
              <a:ext cx="2185281" cy="200454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6778" y="4167945"/>
              <a:ext cx="2096830" cy="223718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44408" y="3814591"/>
              <a:ext cx="1220211" cy="194496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0323" y="3951486"/>
              <a:ext cx="2585943" cy="2906514"/>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13478" y="4911527"/>
              <a:ext cx="1288076" cy="1718683"/>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01064" y="4688118"/>
              <a:ext cx="1447706" cy="1988690"/>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42065" y="4771834"/>
              <a:ext cx="1466754" cy="1965832"/>
            </a:xfrm>
            <a:prstGeom prst="rect">
              <a:avLst/>
            </a:prstGeom>
          </p:spPr>
        </p:pic>
      </p:grpSp>
      <p:grpSp>
        <p:nvGrpSpPr>
          <p:cNvPr id="17" name="Group 16"/>
          <p:cNvGrpSpPr/>
          <p:nvPr/>
        </p:nvGrpSpPr>
        <p:grpSpPr>
          <a:xfrm>
            <a:off x="2641146" y="495658"/>
            <a:ext cx="6616142" cy="1969658"/>
            <a:chOff x="2931508" y="552894"/>
            <a:chExt cx="5437944" cy="3580918"/>
          </a:xfrm>
        </p:grpSpPr>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31508" y="552894"/>
              <a:ext cx="5437944" cy="1219734"/>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31508" y="1721826"/>
              <a:ext cx="5437944" cy="1219734"/>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31508" y="2914078"/>
              <a:ext cx="5437944" cy="1219734"/>
            </a:xfrm>
            <a:prstGeom prst="rect">
              <a:avLst/>
            </a:prstGeom>
          </p:spPr>
        </p:pic>
      </p:grpSp>
      <p:grpSp>
        <p:nvGrpSpPr>
          <p:cNvPr id="40" name="bMsPham"/>
          <p:cNvGrpSpPr/>
          <p:nvPr/>
        </p:nvGrpSpPr>
        <p:grpSpPr>
          <a:xfrm>
            <a:off x="2967376" y="5524969"/>
            <a:ext cx="5859387" cy="766899"/>
            <a:chOff x="8227457" y="2007900"/>
            <a:chExt cx="3257170" cy="768801"/>
          </a:xfrm>
        </p:grpSpPr>
        <p:pic>
          <p:nvPicPr>
            <p:cNvPr id="41" name="Picture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27457" y="2007900"/>
              <a:ext cx="3257170" cy="768801"/>
            </a:xfrm>
            <a:prstGeom prst="rect">
              <a:avLst/>
            </a:prstGeom>
          </p:spPr>
        </p:pic>
        <p:sp>
          <p:nvSpPr>
            <p:cNvPr id="42" name="Rectangle 41"/>
            <p:cNvSpPr/>
            <p:nvPr/>
          </p:nvSpPr>
          <p:spPr>
            <a:xfrm>
              <a:off x="9373378" y="2069134"/>
              <a:ext cx="942063" cy="646519"/>
            </a:xfrm>
            <a:prstGeom prst="rect">
              <a:avLst/>
            </a:prstGeom>
          </p:spPr>
          <p:txBody>
            <a:bodyPr wrap="none">
              <a:spAutoFit/>
            </a:bodyPr>
            <a:lstStyle/>
            <a:p>
              <a:pPr algn="ctr" defTabSz="912114">
                <a:buClrTx/>
                <a:defRPr/>
              </a:pPr>
              <a:r>
                <a:rPr lang="en-US" sz="3591" b="1" kern="1200">
                  <a:solidFill>
                    <a:srgbClr val="002060"/>
                  </a:solidFill>
                  <a:latin typeface="+mj-lt"/>
                  <a:ea typeface="+mn-ea"/>
                  <a:cs typeface="+mn-cs"/>
                </a:rPr>
                <a:t>tẻ nhạt</a:t>
              </a:r>
              <a:endParaRPr lang="en-US" sz="3591" b="1" kern="1200" dirty="0">
                <a:solidFill>
                  <a:srgbClr val="002060"/>
                </a:solidFill>
                <a:latin typeface="+mj-lt"/>
                <a:ea typeface="+mn-ea"/>
                <a:cs typeface="+mn-cs"/>
              </a:endParaRPr>
            </a:p>
          </p:txBody>
        </p:sp>
      </p:grpSp>
      <p:grpSp>
        <p:nvGrpSpPr>
          <p:cNvPr id="43" name="aMsPham"/>
          <p:cNvGrpSpPr/>
          <p:nvPr/>
        </p:nvGrpSpPr>
        <p:grpSpPr>
          <a:xfrm>
            <a:off x="2967376" y="4455181"/>
            <a:ext cx="5859387" cy="766899"/>
            <a:chOff x="8227457" y="2007900"/>
            <a:chExt cx="3257170" cy="768801"/>
          </a:xfrm>
        </p:grpSpPr>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27457" y="2007900"/>
              <a:ext cx="3257170" cy="768801"/>
            </a:xfrm>
            <a:prstGeom prst="rect">
              <a:avLst/>
            </a:prstGeom>
          </p:spPr>
        </p:pic>
        <p:sp>
          <p:nvSpPr>
            <p:cNvPr id="45" name="Rectangle 44"/>
            <p:cNvSpPr/>
            <p:nvPr/>
          </p:nvSpPr>
          <p:spPr>
            <a:xfrm>
              <a:off x="8575665" y="2069134"/>
              <a:ext cx="2546919" cy="646519"/>
            </a:xfrm>
            <a:prstGeom prst="rect">
              <a:avLst/>
            </a:prstGeom>
          </p:spPr>
          <p:txBody>
            <a:bodyPr wrap="none">
              <a:spAutoFit/>
            </a:bodyPr>
            <a:lstStyle/>
            <a:p>
              <a:pPr algn="ctr" defTabSz="912114">
                <a:buClrTx/>
                <a:defRPr/>
              </a:pPr>
              <a:r>
                <a:rPr lang="en-US" sz="3591" b="1" kern="1200">
                  <a:solidFill>
                    <a:srgbClr val="002060"/>
                  </a:solidFill>
                  <a:latin typeface="+mj-lt"/>
                  <a:ea typeface="+mn-ea"/>
                  <a:cs typeface="+mn-cs"/>
                </a:rPr>
                <a:t>lắng đọng, thiết tha</a:t>
              </a:r>
              <a:endParaRPr lang="en-US" sz="3591" b="1" kern="1200" dirty="0">
                <a:solidFill>
                  <a:srgbClr val="002060"/>
                </a:solidFill>
                <a:latin typeface="+mj-lt"/>
                <a:ea typeface="+mn-ea"/>
                <a:cs typeface="+mn-cs"/>
              </a:endParaRPr>
            </a:p>
          </p:txBody>
        </p:sp>
      </p:grpSp>
      <p:pic>
        <p:nvPicPr>
          <p:cNvPr id="20" name="Picture 19">
            <a:hlinkClick r:id="" action="ppaction://hlinkshowjump?jump=nextslide"/>
          </p:cNvPr>
          <p:cNvPicPr>
            <a:picLocks noChangeAspect="1"/>
          </p:cNvPicPr>
          <p:nvPr/>
        </p:nvPicPr>
        <p:blipFill>
          <a:blip r:embed="rId13"/>
          <a:stretch>
            <a:fillRect/>
          </a:stretch>
        </p:blipFill>
        <p:spPr>
          <a:xfrm>
            <a:off x="10125821" y="5178312"/>
            <a:ext cx="1569013" cy="1058172"/>
          </a:xfrm>
          <a:prstGeom prst="rect">
            <a:avLst/>
          </a:prstGeom>
        </p:spPr>
      </p:pic>
      <p:pic>
        <p:nvPicPr>
          <p:cNvPr id="22" name="Picture 21"/>
          <p:cNvPicPr>
            <a:picLocks noChangeAspect="1"/>
          </p:cNvPicPr>
          <p:nvPr/>
        </p:nvPicPr>
        <p:blipFill>
          <a:blip r:embed="rId14"/>
          <a:stretch>
            <a:fillRect/>
          </a:stretch>
        </p:blipFill>
        <p:spPr>
          <a:xfrm>
            <a:off x="160958" y="1675187"/>
            <a:ext cx="2458933" cy="5194189"/>
          </a:xfrm>
          <a:prstGeom prst="rect">
            <a:avLst/>
          </a:prstGeom>
        </p:spPr>
      </p:pic>
      <p:sp>
        <p:nvSpPr>
          <p:cNvPr id="49" name="Rectangle 48"/>
          <p:cNvSpPr/>
          <p:nvPr/>
        </p:nvSpPr>
        <p:spPr>
          <a:xfrm>
            <a:off x="2541623" y="841146"/>
            <a:ext cx="6729857" cy="1197507"/>
          </a:xfrm>
          <a:prstGeom prst="rect">
            <a:avLst/>
          </a:prstGeom>
        </p:spPr>
        <p:txBody>
          <a:bodyPr wrap="square">
            <a:spAutoFit/>
          </a:bodyPr>
          <a:lstStyle/>
          <a:p>
            <a:pPr algn="ctr" defTabSz="912114">
              <a:buClrTx/>
              <a:defRPr/>
            </a:pPr>
            <a:r>
              <a:rPr lang="en-US" sz="3591" b="1" kern="1200">
                <a:solidFill>
                  <a:srgbClr val="002060"/>
                </a:solidFill>
                <a:latin typeface="+mj-lt"/>
                <a:ea typeface="+mn-ea"/>
                <a:cs typeface="+mn-cs"/>
              </a:rPr>
              <a:t>Từ ngữ nào phù hợp khi nói về mùa hè của Diệu?</a:t>
            </a:r>
            <a:endParaRPr lang="en-US" sz="3591" b="1" kern="1200" dirty="0">
              <a:solidFill>
                <a:srgbClr val="002060"/>
              </a:solidFill>
              <a:latin typeface="+mj-lt"/>
              <a:ea typeface="+mn-ea"/>
              <a:cs typeface="+mn-cs"/>
            </a:endParaRPr>
          </a:p>
        </p:txBody>
      </p:sp>
    </p:spTree>
    <p:extLst>
      <p:ext uri="{BB962C8B-B14F-4D97-AF65-F5344CB8AC3E}">
        <p14:creationId xmlns:p14="http://schemas.microsoft.com/office/powerpoint/2010/main" val="2898278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remove" nodeType="clickEffect">
                                  <p:stCondLst>
                                    <p:cond delay="0"/>
                                  </p:stCondLst>
                                  <p:childTnLst>
                                    <p:animEffect transition="out" filter="fade">
                                      <p:cBhvr>
                                        <p:cTn id="6" dur="500" tmFilter="0, 0; .2, .5; .8, .5; 1, 0"/>
                                        <p:tgtEl>
                                          <p:spTgt spid="40"/>
                                        </p:tgtEl>
                                      </p:cBhvr>
                                    </p:animEffect>
                                    <p:animScale>
                                      <p:cBhvr>
                                        <p:cTn id="7" dur="250" autoRev="1" fill="hold"/>
                                        <p:tgtEl>
                                          <p:spTgt spid="4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sound 263.wav"/>
                                        </p:tgtEl>
                                      </p:cMediaNode>
                                    </p:audio>
                                  </p:subTnLst>
                                </p:cTn>
                              </p:par>
                            </p:childTnLst>
                          </p:cTn>
                        </p:par>
                      </p:childTnLst>
                    </p:cTn>
                  </p:par>
                </p:childTnLst>
              </p:cTn>
              <p:nextCondLst>
                <p:cond evt="onClick" delay="0">
                  <p:tgtEl>
                    <p:spTgt spid="40"/>
                  </p:tgtEl>
                </p:cond>
              </p:nextCondLst>
            </p:seq>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remove" nodeType="clickEffect">
                                  <p:stCondLst>
                                    <p:cond delay="0"/>
                                  </p:stCondLst>
                                  <p:childTnLst>
                                    <p:animEffect transition="out" filter="fade">
                                      <p:cBhvr>
                                        <p:cTn id="12" dur="500" tmFilter="0, 0; .2, .5; .8, .5; 1, 0"/>
                                        <p:tgtEl>
                                          <p:spTgt spid="43"/>
                                        </p:tgtEl>
                                      </p:cBhvr>
                                    </p:animEffect>
                                    <p:animScale>
                                      <p:cBhvr>
                                        <p:cTn id="13" dur="250" autoRev="1" fill="hold"/>
                                        <p:tgtEl>
                                          <p:spTgt spid="43"/>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sound 396.wav"/>
                                        </p:tgtEl>
                                      </p:cMediaNode>
                                    </p:audio>
                                  </p:subTnLst>
                                </p:cTn>
                              </p:par>
                              <p:par>
                                <p:cTn id="14" presetID="14" presetClass="exit" presetSubtype="10" fill="hold" nodeType="withEffect">
                                  <p:stCondLst>
                                    <p:cond delay="0"/>
                                  </p:stCondLst>
                                  <p:childTnLst>
                                    <p:animEffect transition="out" filter="randombar(horizontal)">
                                      <p:cBhvr>
                                        <p:cTn id="15" dur="500"/>
                                        <p:tgtEl>
                                          <p:spTgt spid="40"/>
                                        </p:tgtEl>
                                      </p:cBhvr>
                                    </p:animEffect>
                                    <p:set>
                                      <p:cBhvr>
                                        <p:cTn id="16" dur="1" fill="hold">
                                          <p:stCondLst>
                                            <p:cond delay="499"/>
                                          </p:stCondLst>
                                        </p:cTn>
                                        <p:tgtEl>
                                          <p:spTgt spid="40"/>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nextCondLst>
                <p:cond evt="onClick" delay="0">
                  <p:tgtEl>
                    <p:spTgt spid="43"/>
                  </p:tgtEl>
                </p:cond>
              </p:nextCondLst>
            </p:seq>
          </p:childTnLst>
        </p:cTn>
      </p:par>
    </p:tnLst>
  </p:timing>
</p:sld>
</file>

<file path=ppt/theme/theme1.xml><?xml version="1.0" encoding="utf-8"?>
<a:theme xmlns:a="http://schemas.openxmlformats.org/drawingml/2006/main" name="Emotional Intelligence Subject for Pre-K: Self-Awareness by Slidesgo">
  <a:themeElements>
    <a:clrScheme name="Simple Light">
      <a:dk1>
        <a:srgbClr val="2E5955"/>
      </a:dk1>
      <a:lt1>
        <a:srgbClr val="FFFAE7"/>
      </a:lt1>
      <a:dk2>
        <a:srgbClr val="B0D9D5"/>
      </a:dk2>
      <a:lt2>
        <a:srgbClr val="F2C84B"/>
      </a:lt2>
      <a:accent1>
        <a:srgbClr val="F25D27"/>
      </a:accent1>
      <a:accent2>
        <a:srgbClr val="F2B1A2"/>
      </a:accent2>
      <a:accent3>
        <a:srgbClr val="B0D9D5"/>
      </a:accent3>
      <a:accent4>
        <a:srgbClr val="F2C84B"/>
      </a:accent4>
      <a:accent5>
        <a:srgbClr val="F25D27"/>
      </a:accent5>
      <a:accent6>
        <a:srgbClr val="F2B1A2"/>
      </a:accent6>
      <a:hlink>
        <a:srgbClr val="2E59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TotalTime>
  <Words>3386</Words>
  <Application>Microsoft Office PowerPoint</Application>
  <PresentationFormat>Custom</PresentationFormat>
  <Paragraphs>406</Paragraphs>
  <Slides>40</Slides>
  <Notes>32</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Algerian</vt:lpstr>
      <vt:lpstr>DM Sans</vt:lpstr>
      <vt:lpstr>Gochi Hand</vt:lpstr>
      <vt:lpstr>Fredoka One</vt:lpstr>
      <vt:lpstr>Calibri</vt:lpstr>
      <vt:lpstr>Times New Roman</vt:lpstr>
      <vt:lpstr>Lexend Deca</vt:lpstr>
      <vt:lpstr>Emotional Intelligence Subject for Pre-K: Self-Awareness by Slidesgo</vt:lpstr>
      <vt:lpstr>PowerPoint Presentation</vt:lpstr>
      <vt:lpstr>PowerPoint Presentation</vt:lpstr>
      <vt:lpstr>TIẾNG VIỆT 3</vt:lpstr>
      <vt:lpstr>Chủ đề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Phan Thi Linh (FE FSC DN)</cp:lastModifiedBy>
  <cp:revision>21</cp:revision>
  <dcterms:modified xsi:type="dcterms:W3CDTF">2022-07-31T05:42:19Z</dcterms:modified>
</cp:coreProperties>
</file>