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6"/>
  </p:notesMasterIdLst>
  <p:sldIdLst>
    <p:sldId id="277" r:id="rId2"/>
    <p:sldId id="276" r:id="rId3"/>
    <p:sldId id="274" r:id="rId4"/>
    <p:sldId id="271" r:id="rId5"/>
    <p:sldId id="268" r:id="rId6"/>
    <p:sldId id="279" r:id="rId7"/>
    <p:sldId id="337" r:id="rId8"/>
    <p:sldId id="340" r:id="rId9"/>
    <p:sldId id="282" r:id="rId10"/>
    <p:sldId id="280" r:id="rId11"/>
    <p:sldId id="284" r:id="rId12"/>
    <p:sldId id="288" r:id="rId13"/>
    <p:sldId id="285" r:id="rId14"/>
    <p:sldId id="289" r:id="rId15"/>
    <p:sldId id="291" r:id="rId16"/>
    <p:sldId id="294" r:id="rId17"/>
    <p:sldId id="295" r:id="rId18"/>
    <p:sldId id="296" r:id="rId19"/>
    <p:sldId id="297" r:id="rId20"/>
    <p:sldId id="298" r:id="rId21"/>
    <p:sldId id="341" r:id="rId22"/>
    <p:sldId id="304" r:id="rId23"/>
    <p:sldId id="302" r:id="rId24"/>
    <p:sldId id="305" r:id="rId25"/>
    <p:sldId id="299" r:id="rId26"/>
    <p:sldId id="306" r:id="rId27"/>
    <p:sldId id="307" r:id="rId28"/>
    <p:sldId id="308" r:id="rId29"/>
    <p:sldId id="330" r:id="rId30"/>
    <p:sldId id="331" r:id="rId31"/>
    <p:sldId id="312" r:id="rId32"/>
    <p:sldId id="313" r:id="rId33"/>
    <p:sldId id="314" r:id="rId34"/>
    <p:sldId id="315" r:id="rId35"/>
    <p:sldId id="316" r:id="rId36"/>
    <p:sldId id="317" r:id="rId37"/>
    <p:sldId id="319" r:id="rId38"/>
    <p:sldId id="320" r:id="rId39"/>
    <p:sldId id="322" r:id="rId40"/>
    <p:sldId id="323" r:id="rId41"/>
    <p:sldId id="332" r:id="rId42"/>
    <p:sldId id="333" r:id="rId43"/>
    <p:sldId id="326" r:id="rId44"/>
    <p:sldId id="329" r:id="rId45"/>
  </p:sldIdLst>
  <p:sldSz cx="12192000" cy="6858000"/>
  <p:notesSz cx="6858000" cy="9144000"/>
  <p:embeddedFontLst>
    <p:embeddedFont>
      <p:font typeface="Calibri Light" panose="020F0302020204030204" pitchFamily="34" charset="0"/>
      <p:regular r:id="rId47"/>
      <p:italic r:id="rId48"/>
    </p:embeddedFont>
    <p:embeddedFont>
      <p:font typeface="Calibri" panose="020F0502020204030204" pitchFamily="34" charset="0"/>
      <p:regular r:id="rId49"/>
      <p:bold r:id="rId50"/>
      <p:italic r:id="rId51"/>
      <p:boldItalic r:id="rId52"/>
    </p:embeddedFont>
    <p:embeddedFont>
      <p:font typeface="Tahoma" panose="020B0604030504040204" pitchFamily="34" charset="0"/>
      <p:regular r:id="rId53"/>
      <p:bold r:id="rId54"/>
    </p:embeddedFont>
    <p:embeddedFont>
      <p:font typeface="Baloo 2 SemiBold" panose="020B0604020202020204" charset="0"/>
      <p:bold r:id="rId55"/>
    </p:embeddedFont>
    <p:embeddedFont>
      <p:font typeface="Nunito Black"/>
      <p:bold r:id="rId56"/>
      <p:boldItalic r:id="rId57"/>
    </p:embeddedFont>
    <p:embeddedFont>
      <p:font typeface="Great Vibes" panose="020B0604020202020204"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C89"/>
    <a:srgbClr val="FFF48D"/>
    <a:srgbClr val="FFF2CC"/>
    <a:srgbClr val="EAF9FF"/>
    <a:srgbClr val="93CC47"/>
    <a:srgbClr val="E2F0D9"/>
    <a:srgbClr val="5FA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B42E1-8938-4B84-AA21-E98C6484AA7D}"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A1F99-92A6-45C7-9968-7D8B9D19B4F3}" type="slidenum">
              <a:rPr lang="en-US" smtClean="0"/>
              <a:t>‹#›</a:t>
            </a:fld>
            <a:endParaRPr lang="en-US"/>
          </a:p>
        </p:txBody>
      </p:sp>
    </p:spTree>
    <p:extLst>
      <p:ext uri="{BB962C8B-B14F-4D97-AF65-F5344CB8AC3E}">
        <p14:creationId xmlns:p14="http://schemas.microsoft.com/office/powerpoint/2010/main" val="23399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9EBB33-98A2-4261-B620-85D719C1CA1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26915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EBB33-98A2-4261-B620-85D719C1CA1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82636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EBB33-98A2-4261-B620-85D719C1CA1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57700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EBB33-98A2-4261-B620-85D719C1CA1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29338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9EBB33-98A2-4261-B620-85D719C1CA1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53854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9EBB33-98A2-4261-B620-85D719C1CA1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85978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9EBB33-98A2-4261-B620-85D719C1CA1F}"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73909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9EBB33-98A2-4261-B620-85D719C1CA1F}"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42716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EBB33-98A2-4261-B620-85D719C1CA1F}"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11382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52008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0974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EBB33-98A2-4261-B620-85D719C1CA1F}" type="datetimeFigureOut">
              <a:rPr lang="en-US" smtClean="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23439-CFDB-4B3F-B236-70DCA003C982}" type="slidenum">
              <a:rPr lang="en-US" smtClean="0"/>
              <a:t>‹#›</a:t>
            </a:fld>
            <a:endParaRPr lang="en-US"/>
          </a:p>
        </p:txBody>
      </p:sp>
    </p:spTree>
    <p:extLst>
      <p:ext uri="{BB962C8B-B14F-4D97-AF65-F5344CB8AC3E}">
        <p14:creationId xmlns:p14="http://schemas.microsoft.com/office/powerpoint/2010/main" val="1112567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DF99F60-2DEC-4DEF-9300-E3C8E7CE95D2}"/>
              </a:ext>
            </a:extLst>
          </p:cNvPr>
          <p:cNvSpPr txBox="1"/>
          <p:nvPr/>
        </p:nvSpPr>
        <p:spPr>
          <a:xfrm>
            <a:off x="3462912" y="1951784"/>
            <a:ext cx="5451565" cy="1546086"/>
          </a:xfrm>
          <a:prstGeom prst="cloud">
            <a:avLst/>
          </a:prstGeom>
          <a:solidFill>
            <a:srgbClr val="7030A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smtClean="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Tuần</a:t>
            </a:r>
            <a:r>
              <a:rPr kumimoji="0" lang="en-US" sz="6000" b="1" i="0" u="none" strike="noStrike" kern="1200" cap="none" spc="0" normalizeH="0" noProof="0" dirty="0" smtClean="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13</a:t>
            </a:r>
            <a:endParaRPr kumimoji="0" lang="en-US" sz="60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8918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66206" y="459378"/>
            <a:ext cx="1025530" cy="93834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897334632"/>
              </p:ext>
            </p:extLst>
          </p:nvPr>
        </p:nvGraphicFramePr>
        <p:xfrm>
          <a:off x="2696443" y="849026"/>
          <a:ext cx="7858344" cy="5768952"/>
        </p:xfrm>
        <a:graphic>
          <a:graphicData uri="http://schemas.openxmlformats.org/drawingml/2006/table">
            <a:tbl>
              <a:tblPr/>
              <a:tblGrid>
                <a:gridCol w="3929172">
                  <a:extLst>
                    <a:ext uri="{9D8B030D-6E8A-4147-A177-3AD203B41FA5}">
                      <a16:colId xmlns:a16="http://schemas.microsoft.com/office/drawing/2014/main" val="1751953688"/>
                    </a:ext>
                  </a:extLst>
                </a:gridCol>
                <a:gridCol w="3929172">
                  <a:extLst>
                    <a:ext uri="{9D8B030D-6E8A-4147-A177-3AD203B41FA5}">
                      <a16:colId xmlns:a16="http://schemas.microsoft.com/office/drawing/2014/main" val="3932892002"/>
                    </a:ext>
                  </a:extLst>
                </a:gridCol>
              </a:tblGrid>
              <a:tr h="1179194">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450446">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Mắt 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như khướu hót.</a:t>
                      </a:r>
                    </a:p>
                  </a:txBody>
                  <a:tcPr marL="47092" marR="47092" marT="47092" marB="47092">
                    <a:lnL>
                      <a:noFill/>
                    </a:lnL>
                    <a:lnR>
                      <a:noFill/>
                    </a:lnR>
                    <a:lnT>
                      <a:noFill/>
                    </a:lnT>
                    <a:lnB>
                      <a:noFill/>
                    </a:lnB>
                  </a:tcPr>
                </a:tc>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Nó 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721698">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Hoa 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Kìa,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469417" y="349848"/>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FF0000"/>
                </a:solidFill>
                <a:effectLst/>
                <a:latin typeface="Nunito Black" pitchFamily="2" charset="0"/>
              </a:rPr>
              <a:t>Tôi</a:t>
            </a:r>
            <a:r>
              <a:rPr kumimoji="0" lang="en-US" altLang="en-US" sz="2800" b="1" i="0" u="none" strike="noStrike" cap="none" normalizeH="0" baseline="0" dirty="0" smtClean="0">
                <a:ln>
                  <a:noFill/>
                </a:ln>
                <a:solidFill>
                  <a:srgbClr val="FF0000"/>
                </a:solidFill>
                <a:effectLst/>
                <a:latin typeface="Nunito Black" pitchFamily="2" charset="0"/>
              </a:rPr>
              <a:t> </a:t>
            </a:r>
            <a:r>
              <a:rPr kumimoji="0" lang="en-US" altLang="en-US" sz="2800" b="1" i="0" u="none" strike="noStrike" cap="none" normalizeH="0" baseline="0" dirty="0" err="1" smtClean="0">
                <a:ln>
                  <a:noFill/>
                </a:ln>
                <a:solidFill>
                  <a:srgbClr val="FF0000"/>
                </a:solidFill>
                <a:effectLst/>
                <a:latin typeface="Nunito Black" pitchFamily="2" charset="0"/>
              </a:rPr>
              <a:t>yêu</a:t>
            </a:r>
            <a:r>
              <a:rPr kumimoji="0" lang="en-US" altLang="en-US" sz="2800" b="1" i="0" u="none" strike="noStrike" cap="none" normalizeH="0" baseline="0" dirty="0" smtClean="0">
                <a:ln>
                  <a:noFill/>
                </a:ln>
                <a:solidFill>
                  <a:srgbClr val="FF0000"/>
                </a:solidFill>
                <a:effectLst/>
                <a:latin typeface="Nunito Black" pitchFamily="2" charset="0"/>
              </a:rPr>
              <a:t> </a:t>
            </a:r>
            <a:r>
              <a:rPr kumimoji="0" lang="en-US" altLang="en-US" sz="2800" b="1" i="0" u="none" strike="noStrike" cap="none" normalizeH="0" baseline="0" dirty="0" err="1" smtClean="0">
                <a:ln>
                  <a:noFill/>
                </a:ln>
                <a:solidFill>
                  <a:srgbClr val="FF0000"/>
                </a:solidFill>
                <a:effectLst/>
                <a:latin typeface="Nunito Black" pitchFamily="2" charset="0"/>
              </a:rPr>
              <a:t>em</a:t>
            </a:r>
            <a:r>
              <a:rPr kumimoji="0" lang="en-US" altLang="en-US" sz="2800" b="1" i="0" u="none" strike="noStrike" cap="none" normalizeH="0" baseline="0" dirty="0" smtClean="0">
                <a:ln>
                  <a:noFill/>
                </a:ln>
                <a:solidFill>
                  <a:srgbClr val="FF0000"/>
                </a:solidFill>
                <a:effectLst/>
                <a:latin typeface="Nunito Black" pitchFamily="2" charset="0"/>
              </a:rPr>
              <a:t> </a:t>
            </a:r>
            <a:r>
              <a:rPr kumimoji="0" lang="en-US" altLang="en-US" sz="2800" b="1" i="0" u="none" strike="noStrike" cap="none" normalizeH="0" baseline="0" dirty="0" err="1" smtClean="0">
                <a:ln>
                  <a:noFill/>
                </a:ln>
                <a:solidFill>
                  <a:srgbClr val="FF0000"/>
                </a:solidFill>
                <a:effectLst/>
                <a:latin typeface="Nunito Black" pitchFamily="2" charset="0"/>
              </a:rPr>
              <a:t>tôi</a:t>
            </a:r>
            <a:endParaRPr kumimoji="0" lang="en-US" altLang="en-US" sz="2800" b="0" i="0" u="none" strike="noStrike" cap="none" normalizeH="0" baseline="0" dirty="0" smtClean="0">
              <a:ln>
                <a:noFill/>
              </a:ln>
              <a:solidFill>
                <a:srgbClr val="FF0000"/>
              </a:solidFill>
              <a:effectLst/>
              <a:latin typeface="Nunito Black" pitchFamily="2" charset="0"/>
            </a:endParaRPr>
          </a:p>
        </p:txBody>
      </p:sp>
    </p:spTree>
    <p:extLst>
      <p:ext uri="{BB962C8B-B14F-4D97-AF65-F5344CB8AC3E}">
        <p14:creationId xmlns:p14="http://schemas.microsoft.com/office/powerpoint/2010/main" val="947573393"/>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303718" y="914402"/>
            <a:ext cx="9534501" cy="5692719"/>
          </a:xfrm>
          <a:prstGeom prst="rect">
            <a:avLst/>
          </a:prstGeom>
          <a:ln>
            <a:noFill/>
          </a:ln>
          <a:effectLst>
            <a:softEdge rad="112500"/>
          </a:effectLst>
        </p:spPr>
      </p:pic>
      <p:sp>
        <p:nvSpPr>
          <p:cNvPr id="7" name="TextBox 6">
            <a:extLst>
              <a:ext uri="{FF2B5EF4-FFF2-40B4-BE49-F238E27FC236}">
                <a16:creationId xmlns:a16="http://schemas.microsoft.com/office/drawing/2014/main" id="{BFB8A126-31B1-C7E5-FAE1-8866E0C5C3B3}"/>
              </a:ext>
            </a:extLst>
          </p:cNvPr>
          <p:cNvSpPr txBox="1"/>
          <p:nvPr/>
        </p:nvSpPr>
        <p:spPr>
          <a:xfrm>
            <a:off x="5162004" y="287384"/>
            <a:ext cx="2133600" cy="1058454"/>
          </a:xfrm>
          <a:prstGeom prst="roundRect">
            <a:avLst/>
          </a:prstGeom>
          <a:noFill/>
          <a:ln w="57150">
            <a:solidFill>
              <a:srgbClr val="0070C0"/>
            </a:solidFill>
            <a:prstDash val="solid"/>
          </a:ln>
        </p:spPr>
        <p:txBody>
          <a:bodyPr wrap="square">
            <a:spAutoFit/>
          </a:bodyPr>
          <a:lstStyle/>
          <a:p>
            <a:pPr algn="ctr"/>
            <a:r>
              <a:rPr lang="en-US" sz="2800" b="1" dirty="0" err="1">
                <a:solidFill>
                  <a:srgbClr val="FF0000"/>
                </a:solidFill>
                <a:latin typeface="Nunito Black" pitchFamily="2" charset="0"/>
                <a:cs typeface="Baloo 2 SemiBold" pitchFamily="2" charset="0"/>
              </a:rPr>
              <a:t>Luyện</a:t>
            </a:r>
            <a:r>
              <a:rPr lang="en-US" sz="2800" b="1" dirty="0">
                <a:solidFill>
                  <a:srgbClr val="FF0000"/>
                </a:solidFill>
                <a:latin typeface="Nunito Black" pitchFamily="2" charset="0"/>
                <a:cs typeface="Baloo 2 SemiBold" pitchFamily="2" charset="0"/>
              </a:rPr>
              <a:t> </a:t>
            </a:r>
            <a:r>
              <a:rPr lang="en-US" sz="2800" b="1" dirty="0" err="1">
                <a:solidFill>
                  <a:srgbClr val="FF0000"/>
                </a:solidFill>
                <a:latin typeface="Nunito Black" pitchFamily="2" charset="0"/>
                <a:cs typeface="Baloo 2 SemiBold" pitchFamily="2" charset="0"/>
              </a:rPr>
              <a:t>đọc</a:t>
            </a:r>
            <a:r>
              <a:rPr lang="en-US" sz="2800" b="1" dirty="0">
                <a:solidFill>
                  <a:srgbClr val="FF0000"/>
                </a:solidFill>
                <a:latin typeface="Nunito Black" pitchFamily="2" charset="0"/>
                <a:cs typeface="Baloo 2 SemiBold" pitchFamily="2" charset="0"/>
              </a:rPr>
              <a:t> </a:t>
            </a:r>
            <a:r>
              <a:rPr lang="en-US" sz="2800" b="1" dirty="0" err="1">
                <a:solidFill>
                  <a:srgbClr val="FF0000"/>
                </a:solidFill>
                <a:latin typeface="Nunito Black" pitchFamily="2" charset="0"/>
                <a:cs typeface="Baloo 2 SemiBold" pitchFamily="2" charset="0"/>
              </a:rPr>
              <a:t>từ</a:t>
            </a:r>
            <a:r>
              <a:rPr lang="en-US" sz="2800" b="1" dirty="0">
                <a:solidFill>
                  <a:srgbClr val="FF0000"/>
                </a:solidFill>
                <a:latin typeface="Nunito Black" pitchFamily="2" charset="0"/>
                <a:cs typeface="Baloo 2 SemiBold" pitchFamily="2" charset="0"/>
              </a:rPr>
              <a:t> </a:t>
            </a:r>
            <a:r>
              <a:rPr lang="en-US" sz="2800" b="1" dirty="0" err="1">
                <a:solidFill>
                  <a:srgbClr val="FF0000"/>
                </a:solidFill>
                <a:latin typeface="Nunito Black" pitchFamily="2" charset="0"/>
                <a:cs typeface="Baloo 2 SemiBold" pitchFamily="2" charset="0"/>
              </a:rPr>
              <a:t>khó</a:t>
            </a:r>
            <a:endParaRPr lang="en-US" sz="2800" b="1" dirty="0">
              <a:solidFill>
                <a:srgbClr val="FF0000"/>
              </a:solidFill>
              <a:latin typeface="Nunito Black" pitchFamily="2" charset="0"/>
              <a:cs typeface="Baloo 2 SemiBold" pitchFamily="2" charset="0"/>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4408714" y="1580117"/>
            <a:ext cx="3415937" cy="578882"/>
          </a:xfrm>
          <a:prstGeom prst="roundRect">
            <a:avLst/>
          </a:prstGeom>
          <a:solidFill>
            <a:srgbClr val="0070C0"/>
          </a:solidFill>
          <a:ln w="57150">
            <a:solidFill>
              <a:srgbClr val="0070C0"/>
            </a:solidFill>
            <a:prstDash val="solid"/>
          </a:ln>
        </p:spPr>
        <p:txBody>
          <a:bodyPr wrap="square">
            <a:spAutoFit/>
          </a:bodyPr>
          <a:lstStyle/>
          <a:p>
            <a:pPr algn="ctr"/>
            <a:r>
              <a:rPr lang="en-US" sz="2800" b="1" dirty="0" err="1" smtClean="0">
                <a:solidFill>
                  <a:schemeClr val="bg1"/>
                </a:solidFill>
                <a:latin typeface="Nunito Black" pitchFamily="2" charset="0"/>
                <a:cs typeface="Baloo 2 SemiBold" pitchFamily="2" charset="0"/>
              </a:rPr>
              <a:t>Nó</a:t>
            </a:r>
            <a:r>
              <a:rPr lang="en-US" sz="2800" b="1" dirty="0" smtClean="0">
                <a:solidFill>
                  <a:schemeClr val="bg1"/>
                </a:solidFill>
                <a:latin typeface="Nunito Black" pitchFamily="2" charset="0"/>
                <a:cs typeface="Baloo 2 SemiBold" pitchFamily="2" charset="0"/>
              </a:rPr>
              <a:t> </a:t>
            </a:r>
            <a:r>
              <a:rPr lang="en-US" sz="2800" b="1" dirty="0" err="1" smtClean="0">
                <a:solidFill>
                  <a:schemeClr val="bg1"/>
                </a:solidFill>
                <a:latin typeface="Nunito Black" pitchFamily="2" charset="0"/>
                <a:cs typeface="Baloo 2 SemiBold" pitchFamily="2" charset="0"/>
              </a:rPr>
              <a:t>vui</a:t>
            </a:r>
            <a:r>
              <a:rPr lang="en-US" sz="2800" b="1" dirty="0" smtClean="0">
                <a:solidFill>
                  <a:schemeClr val="bg1"/>
                </a:solidFill>
                <a:latin typeface="Nunito Black" pitchFamily="2" charset="0"/>
                <a:cs typeface="Baloo 2 SemiBold" pitchFamily="2" charset="0"/>
              </a:rPr>
              <a:t> </a:t>
            </a:r>
            <a:r>
              <a:rPr lang="en-US" sz="2800" b="1" dirty="0" err="1" smtClean="0">
                <a:solidFill>
                  <a:schemeClr val="bg1"/>
                </a:solidFill>
                <a:latin typeface="Nunito Black" pitchFamily="2" charset="0"/>
                <a:cs typeface="Baloo 2 SemiBold" pitchFamily="2" charset="0"/>
              </a:rPr>
              <a:t>nó</a:t>
            </a:r>
            <a:r>
              <a:rPr lang="en-US" sz="2800" b="1" dirty="0" smtClean="0">
                <a:solidFill>
                  <a:schemeClr val="bg1"/>
                </a:solidFill>
                <a:latin typeface="Nunito Black" pitchFamily="2" charset="0"/>
                <a:cs typeface="Baloo 2 SemiBold" pitchFamily="2" charset="0"/>
              </a:rPr>
              <a:t> </a:t>
            </a:r>
            <a:r>
              <a:rPr lang="en-US" sz="2800" b="1" dirty="0" err="1" smtClean="0">
                <a:solidFill>
                  <a:schemeClr val="bg1"/>
                </a:solidFill>
                <a:latin typeface="Nunito Black" pitchFamily="2" charset="0"/>
                <a:cs typeface="Baloo 2 SemiBold" pitchFamily="2" charset="0"/>
              </a:rPr>
              <a:t>thích</a:t>
            </a:r>
            <a:endParaRPr lang="en-US" sz="2800" b="1" dirty="0">
              <a:solidFill>
                <a:schemeClr val="bg1"/>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BFB8A126-31B1-C7E5-FAE1-8866E0C5C3B3}"/>
              </a:ext>
            </a:extLst>
          </p:cNvPr>
          <p:cNvSpPr txBox="1"/>
          <p:nvPr/>
        </p:nvSpPr>
        <p:spPr>
          <a:xfrm>
            <a:off x="4408714" y="2380215"/>
            <a:ext cx="3415937" cy="578882"/>
          </a:xfrm>
          <a:prstGeom prst="roundRect">
            <a:avLst/>
          </a:prstGeom>
          <a:solidFill>
            <a:schemeClr val="accent4"/>
          </a:solidFill>
          <a:ln w="57150">
            <a:noFill/>
            <a:prstDash val="solid"/>
          </a:ln>
        </p:spPr>
        <p:txBody>
          <a:bodyPr wrap="square">
            <a:spAutoFit/>
          </a:bodyPr>
          <a:lstStyle/>
          <a:p>
            <a:pPr algn="ctr"/>
            <a:r>
              <a:rPr lang="en-US" sz="2800" b="1" dirty="0" err="1" smtClean="0">
                <a:solidFill>
                  <a:schemeClr val="bg1"/>
                </a:solidFill>
                <a:latin typeface="Nunito Black" pitchFamily="2" charset="0"/>
                <a:cs typeface="Baloo 2 SemiBold" pitchFamily="2" charset="0"/>
              </a:rPr>
              <a:t>Hoa</a:t>
            </a:r>
            <a:r>
              <a:rPr lang="en-US" sz="2800" b="1" dirty="0" smtClean="0">
                <a:solidFill>
                  <a:schemeClr val="bg1"/>
                </a:solidFill>
                <a:latin typeface="Nunito Black" pitchFamily="2" charset="0"/>
                <a:cs typeface="Baloo 2 SemiBold" pitchFamily="2" charset="0"/>
              </a:rPr>
              <a:t> </a:t>
            </a:r>
            <a:r>
              <a:rPr lang="en-US" sz="2800" b="1" dirty="0" err="1" smtClean="0">
                <a:solidFill>
                  <a:schemeClr val="bg1"/>
                </a:solidFill>
                <a:latin typeface="Nunito Black" pitchFamily="2" charset="0"/>
                <a:cs typeface="Baloo 2 SemiBold" pitchFamily="2" charset="0"/>
              </a:rPr>
              <a:t>lan</a:t>
            </a:r>
            <a:r>
              <a:rPr lang="en-US" sz="2800" b="1" dirty="0" smtClean="0">
                <a:solidFill>
                  <a:schemeClr val="bg1"/>
                </a:solidFill>
                <a:latin typeface="Nunito Black" pitchFamily="2" charset="0"/>
                <a:cs typeface="Baloo 2 SemiBold" pitchFamily="2" charset="0"/>
              </a:rPr>
              <a:t> </a:t>
            </a:r>
            <a:r>
              <a:rPr lang="en-US" sz="2800" b="1" dirty="0" err="1" smtClean="0">
                <a:solidFill>
                  <a:schemeClr val="bg1"/>
                </a:solidFill>
                <a:latin typeface="Nunito Black" pitchFamily="2" charset="0"/>
                <a:cs typeface="Baloo 2 SemiBold" pitchFamily="2" charset="0"/>
              </a:rPr>
              <a:t>hoa</a:t>
            </a:r>
            <a:r>
              <a:rPr lang="en-US" sz="2800" b="1" dirty="0" smtClean="0">
                <a:solidFill>
                  <a:schemeClr val="bg1"/>
                </a:solidFill>
                <a:latin typeface="Nunito Black" pitchFamily="2" charset="0"/>
                <a:cs typeface="Baloo 2 SemiBold" pitchFamily="2" charset="0"/>
              </a:rPr>
              <a:t> </a:t>
            </a:r>
            <a:r>
              <a:rPr lang="en-US" sz="2800" b="1" dirty="0" err="1" smtClean="0">
                <a:solidFill>
                  <a:schemeClr val="bg1"/>
                </a:solidFill>
                <a:latin typeface="Nunito Black" pitchFamily="2" charset="0"/>
                <a:cs typeface="Baloo 2 SemiBold" pitchFamily="2" charset="0"/>
              </a:rPr>
              <a:t>lí</a:t>
            </a:r>
            <a:endParaRPr lang="en-US" sz="2800" b="1" dirty="0">
              <a:solidFill>
                <a:schemeClr val="bg1"/>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BFB8A126-31B1-C7E5-FAE1-8866E0C5C3B3}"/>
              </a:ext>
            </a:extLst>
          </p:cNvPr>
          <p:cNvSpPr txBox="1"/>
          <p:nvPr/>
        </p:nvSpPr>
        <p:spPr>
          <a:xfrm>
            <a:off x="4389121" y="3160602"/>
            <a:ext cx="3415937" cy="578882"/>
          </a:xfrm>
          <a:prstGeom prst="roundRect">
            <a:avLst/>
          </a:prstGeom>
          <a:solidFill>
            <a:srgbClr val="00B050"/>
          </a:solidFill>
          <a:ln w="57150">
            <a:noFill/>
            <a:prstDash val="solid"/>
          </a:ln>
        </p:spPr>
        <p:txBody>
          <a:bodyPr wrap="square">
            <a:spAutoFit/>
          </a:bodyPr>
          <a:lstStyle/>
          <a:p>
            <a:pPr algn="ctr"/>
            <a:r>
              <a:rPr lang="en-US" sz="2800" b="1" dirty="0" err="1" smtClean="0">
                <a:solidFill>
                  <a:schemeClr val="bg1"/>
                </a:solidFill>
                <a:latin typeface="Nunito Black" pitchFamily="2" charset="0"/>
                <a:cs typeface="Baloo 2 SemiBold" pitchFamily="2" charset="0"/>
              </a:rPr>
              <a:t>Nó</a:t>
            </a:r>
            <a:r>
              <a:rPr lang="en-US" sz="2800" b="1" dirty="0" smtClean="0">
                <a:solidFill>
                  <a:schemeClr val="bg1"/>
                </a:solidFill>
                <a:latin typeface="Nunito Black" pitchFamily="2" charset="0"/>
                <a:cs typeface="Baloo 2 SemiBold" pitchFamily="2" charset="0"/>
              </a:rPr>
              <a:t> </a:t>
            </a:r>
            <a:r>
              <a:rPr lang="en-US" sz="2800" b="1" dirty="0" err="1" smtClean="0">
                <a:solidFill>
                  <a:schemeClr val="bg1"/>
                </a:solidFill>
                <a:latin typeface="Nunito Black" pitchFamily="2" charset="0"/>
                <a:cs typeface="Baloo 2 SemiBold" pitchFamily="2" charset="0"/>
              </a:rPr>
              <a:t>thích</a:t>
            </a:r>
            <a:r>
              <a:rPr lang="en-US" sz="2800" b="1" dirty="0" smtClean="0">
                <a:solidFill>
                  <a:schemeClr val="bg1"/>
                </a:solidFill>
                <a:latin typeface="Nunito Black" pitchFamily="2" charset="0"/>
                <a:cs typeface="Baloo 2 SemiBold" pitchFamily="2" charset="0"/>
              </a:rPr>
              <a:t> </a:t>
            </a:r>
            <a:r>
              <a:rPr lang="en-US" sz="2800" b="1" dirty="0" err="1" smtClean="0">
                <a:solidFill>
                  <a:schemeClr val="bg1"/>
                </a:solidFill>
                <a:latin typeface="Nunito Black" pitchFamily="2" charset="0"/>
                <a:cs typeface="Baloo 2 SemiBold" pitchFamily="2" charset="0"/>
              </a:rPr>
              <a:t>vẽ</a:t>
            </a:r>
            <a:r>
              <a:rPr lang="en-US" sz="2800" b="1" dirty="0" smtClean="0">
                <a:solidFill>
                  <a:schemeClr val="bg1"/>
                </a:solidFill>
                <a:latin typeface="Nunito Black" pitchFamily="2" charset="0"/>
                <a:cs typeface="Baloo 2 SemiBold" pitchFamily="2" charset="0"/>
              </a:rPr>
              <a:t> </a:t>
            </a:r>
            <a:r>
              <a:rPr lang="en-US" sz="2800" b="1" dirty="0" err="1" smtClean="0">
                <a:solidFill>
                  <a:schemeClr val="bg1"/>
                </a:solidFill>
                <a:latin typeface="Nunito Black" pitchFamily="2" charset="0"/>
                <a:cs typeface="Baloo 2 SemiBold" pitchFamily="2" charset="0"/>
              </a:rPr>
              <a:t>lắm</a:t>
            </a:r>
            <a:endParaRPr lang="en-US" sz="2800" b="1" dirty="0">
              <a:solidFill>
                <a:schemeClr val="bg1"/>
              </a:solidFill>
              <a:latin typeface="Nunito Black" pitchFamily="2" charset="0"/>
              <a:cs typeface="Baloo 2 SemiBold" pitchFamily="2" charset="0"/>
            </a:endParaRPr>
          </a:p>
        </p:txBody>
      </p:sp>
      <p:pic>
        <p:nvPicPr>
          <p:cNvPr id="11" name="Picture 10">
            <a:extLst>
              <a:ext uri="{FF2B5EF4-FFF2-40B4-BE49-F238E27FC236}">
                <a16:creationId xmlns:a16="http://schemas.microsoft.com/office/drawing/2014/main" id="{08977D5A-3CE0-5936-80D7-A88FD3CB0262}"/>
              </a:ext>
            </a:extLst>
          </p:cNvPr>
          <p:cNvPicPr>
            <a:picLocks noChangeAspect="1"/>
          </p:cNvPicPr>
          <p:nvPr/>
        </p:nvPicPr>
        <p:blipFill rotWithShape="1">
          <a:blip r:embed="rId4"/>
          <a:srcRect l="12985"/>
          <a:stretch/>
        </p:blipFill>
        <p:spPr>
          <a:xfrm>
            <a:off x="410099" y="347437"/>
            <a:ext cx="1025530" cy="938348"/>
          </a:xfrm>
          <a:prstGeom prst="ellipse">
            <a:avLst/>
          </a:prstGeom>
        </p:spPr>
      </p:pic>
    </p:spTree>
    <p:extLst>
      <p:ext uri="{BB962C8B-B14F-4D97-AF65-F5344CB8AC3E}">
        <p14:creationId xmlns:p14="http://schemas.microsoft.com/office/powerpoint/2010/main" val="20099106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84809" y="98874"/>
            <a:ext cx="1025530" cy="938348"/>
          </a:xfrm>
          <a:prstGeom prst="ellipse">
            <a:avLst/>
          </a:prstGeom>
        </p:spPr>
      </p:pic>
      <p:sp>
        <p:nvSpPr>
          <p:cNvPr id="9" name="TextBox 8">
            <a:extLst>
              <a:ext uri="{FF2B5EF4-FFF2-40B4-BE49-F238E27FC236}">
                <a16:creationId xmlns:a16="http://schemas.microsoft.com/office/drawing/2014/main" id="{AB010EE4-2D5C-B5CF-5E1D-6B867978BE57}"/>
              </a:ext>
            </a:extLst>
          </p:cNvPr>
          <p:cNvSpPr txBox="1"/>
          <p:nvPr/>
        </p:nvSpPr>
        <p:spPr>
          <a:xfrm>
            <a:off x="2639820" y="1093749"/>
            <a:ext cx="2841959" cy="179727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Tôi yêu em tôi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 cười rúc rích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Mỗi khi tôi đùa</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 vui, nó thích.</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10" name="TextBox 9">
            <a:extLst>
              <a:ext uri="{FF2B5EF4-FFF2-40B4-BE49-F238E27FC236}">
                <a16:creationId xmlns:a16="http://schemas.microsoft.com/office/drawing/2014/main" id="{D7B8EFAF-B64F-A28B-C067-90F211A874A3}"/>
              </a:ext>
            </a:extLst>
          </p:cNvPr>
          <p:cNvSpPr txBox="1"/>
          <p:nvPr/>
        </p:nvSpPr>
        <p:spPr>
          <a:xfrm>
            <a:off x="2639820" y="2971335"/>
            <a:ext cx="3281778" cy="173664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Mắt nó đen ngời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Trong veo như nước</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Miệng nó tươi hồng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Nói như khướu hót.</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11" name="TextBox 10">
            <a:extLst>
              <a:ext uri="{FF2B5EF4-FFF2-40B4-BE49-F238E27FC236}">
                <a16:creationId xmlns:a16="http://schemas.microsoft.com/office/drawing/2014/main" id="{12654F4A-DE93-4D5B-BC1C-6360B6238757}"/>
              </a:ext>
            </a:extLst>
          </p:cNvPr>
          <p:cNvSpPr txBox="1"/>
          <p:nvPr/>
        </p:nvSpPr>
        <p:spPr>
          <a:xfrm>
            <a:off x="6767526" y="1014679"/>
            <a:ext cx="3203559" cy="1736646"/>
          </a:xfrm>
          <a:prstGeom prst="roundRect">
            <a:avLst/>
          </a:prstGeom>
          <a:solidFill>
            <a:schemeClr val="accent4">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Tôi</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đi</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đâu</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lâu</a:t>
            </a:r>
            <a:endPar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mong</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nhắc</a:t>
            </a:r>
            <a:endPar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nấp</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sau</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cây</a:t>
            </a:r>
            <a:endPar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Òa</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ra</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ôm</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chặt</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12" name="TextBox 11">
            <a:extLst>
              <a:ext uri="{FF2B5EF4-FFF2-40B4-BE49-F238E27FC236}">
                <a16:creationId xmlns:a16="http://schemas.microsoft.com/office/drawing/2014/main" id="{9D029BD6-555E-62DC-5A01-C87A977BDCD1}"/>
              </a:ext>
            </a:extLst>
          </p:cNvPr>
          <p:cNvSpPr txBox="1"/>
          <p:nvPr/>
        </p:nvSpPr>
        <p:spPr>
          <a:xfrm>
            <a:off x="6767526" y="2811484"/>
            <a:ext cx="3203558" cy="1736646"/>
          </a:xfrm>
          <a:prstGeom prst="roundRect">
            <a:avLst/>
          </a:prstGeom>
          <a:solidFill>
            <a:schemeClr val="accent1">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 thích vẽ lắm</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Vẽ thỏ có đôi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 sợ thỏ một</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Không có bạn chơi.</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13" name="TextBox 12">
            <a:extLst>
              <a:ext uri="{FF2B5EF4-FFF2-40B4-BE49-F238E27FC236}">
                <a16:creationId xmlns:a16="http://schemas.microsoft.com/office/drawing/2014/main" id="{D7B8EFAF-B64F-A28B-C067-90F211A874A3}"/>
              </a:ext>
            </a:extLst>
          </p:cNvPr>
          <p:cNvSpPr txBox="1"/>
          <p:nvPr/>
        </p:nvSpPr>
        <p:spPr>
          <a:xfrm>
            <a:off x="2639820" y="4822453"/>
            <a:ext cx="3506005" cy="1761230"/>
          </a:xfrm>
          <a:prstGeom prst="roundRect">
            <a:avLst/>
          </a:prstGeom>
          <a:solidFill>
            <a:schemeClr val="accent4">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Hoa lan, hoa lí</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 nhặt cài đầu</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Hương thơm theo nó</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Sân trước vườn sau.</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14" name="TextBox 13">
            <a:extLst>
              <a:ext uri="{FF2B5EF4-FFF2-40B4-BE49-F238E27FC236}">
                <a16:creationId xmlns:a16="http://schemas.microsoft.com/office/drawing/2014/main" id="{9D029BD6-555E-62DC-5A01-C87A977BDCD1}"/>
              </a:ext>
            </a:extLst>
          </p:cNvPr>
          <p:cNvSpPr txBox="1"/>
          <p:nvPr/>
        </p:nvSpPr>
        <p:spPr>
          <a:xfrm>
            <a:off x="6767526" y="4594278"/>
            <a:ext cx="3530130" cy="2145268"/>
          </a:xfrm>
          <a:prstGeom prst="roundRect">
            <a:avLst/>
          </a:prstGeom>
          <a:solidFill>
            <a:schemeClr val="accent1">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Kìa, tiếng nó đấy!</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Đang ở trường về</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Cùng bạn bắt bướm</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Cười dưới hàng tre….</a:t>
            </a:r>
          </a:p>
          <a:p>
            <a:pPr marL="0" marR="0" lvl="0" indent="0" algn="r"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(Phạm Hổ)</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grpSp>
        <p:nvGrpSpPr>
          <p:cNvPr id="21" name="Group 20"/>
          <p:cNvGrpSpPr/>
          <p:nvPr/>
        </p:nvGrpSpPr>
        <p:grpSpPr>
          <a:xfrm>
            <a:off x="1941632" y="1062077"/>
            <a:ext cx="906385" cy="584333"/>
            <a:chOff x="1804063" y="1261777"/>
            <a:chExt cx="906385" cy="584333"/>
          </a:xfrm>
        </p:grpSpPr>
        <p:pic>
          <p:nvPicPr>
            <p:cNvPr id="22" name="Picture 21">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63" y="1261777"/>
              <a:ext cx="851094" cy="584333"/>
            </a:xfrm>
            <a:prstGeom prst="rect">
              <a:avLst/>
            </a:prstGeom>
          </p:spPr>
        </p:pic>
        <p:sp>
          <p:nvSpPr>
            <p:cNvPr id="23" name="TextBox 22">
              <a:extLst>
                <a:ext uri="{FF2B5EF4-FFF2-40B4-BE49-F238E27FC236}">
                  <a16:creationId xmlns:a16="http://schemas.microsoft.com/office/drawing/2014/main" id="{6CB9475D-5FE6-AD42-327C-E5F28189D1C0}"/>
                </a:ext>
              </a:extLst>
            </p:cNvPr>
            <p:cNvSpPr txBox="1"/>
            <p:nvPr/>
          </p:nvSpPr>
          <p:spPr>
            <a:xfrm>
              <a:off x="1887131" y="1386005"/>
              <a:ext cx="823317" cy="400110"/>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000" dirty="0" smtClean="0">
                  <a:solidFill>
                    <a:prstClr val="black">
                      <a:lumMod val="95000"/>
                      <a:lumOff val="5000"/>
                    </a:prstClr>
                  </a:solidFill>
                  <a:latin typeface="Nunito Black" pitchFamily="2" charset="0"/>
                  <a:cs typeface="Baloo 2 Medium" pitchFamily="2" charset="0"/>
                </a:rPr>
                <a:t>HS1</a:t>
              </a:r>
              <a:endParaRPr kumimoji="0" lang="en-US" sz="2000" b="0"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endParaRPr>
            </a:p>
          </p:txBody>
        </p:sp>
      </p:grpSp>
      <p:grpSp>
        <p:nvGrpSpPr>
          <p:cNvPr id="39" name="Group 38"/>
          <p:cNvGrpSpPr/>
          <p:nvPr/>
        </p:nvGrpSpPr>
        <p:grpSpPr>
          <a:xfrm>
            <a:off x="1977165" y="4629062"/>
            <a:ext cx="906385" cy="584333"/>
            <a:chOff x="1804063" y="1261777"/>
            <a:chExt cx="906385" cy="584333"/>
          </a:xfrm>
        </p:grpSpPr>
        <p:pic>
          <p:nvPicPr>
            <p:cNvPr id="40" name="Picture 3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63" y="1261777"/>
              <a:ext cx="851094" cy="584333"/>
            </a:xfrm>
            <a:prstGeom prst="rect">
              <a:avLst/>
            </a:prstGeom>
          </p:spPr>
        </p:pic>
        <p:sp>
          <p:nvSpPr>
            <p:cNvPr id="41" name="TextBox 40">
              <a:extLst>
                <a:ext uri="{FF2B5EF4-FFF2-40B4-BE49-F238E27FC236}">
                  <a16:creationId xmlns:a16="http://schemas.microsoft.com/office/drawing/2014/main" id="{6CB9475D-5FE6-AD42-327C-E5F28189D1C0}"/>
                </a:ext>
              </a:extLst>
            </p:cNvPr>
            <p:cNvSpPr txBox="1"/>
            <p:nvPr/>
          </p:nvSpPr>
          <p:spPr>
            <a:xfrm>
              <a:off x="1887131" y="1386005"/>
              <a:ext cx="823317" cy="400110"/>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000" dirty="0" smtClean="0">
                  <a:solidFill>
                    <a:prstClr val="black">
                      <a:lumMod val="95000"/>
                      <a:lumOff val="5000"/>
                    </a:prstClr>
                  </a:solidFill>
                  <a:latin typeface="Nunito Black" pitchFamily="2" charset="0"/>
                  <a:cs typeface="Baloo 2 Medium" pitchFamily="2" charset="0"/>
                </a:rPr>
                <a:t>HS2</a:t>
              </a:r>
              <a:endParaRPr kumimoji="0" lang="en-US" sz="2000" b="0"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endParaRPr>
            </a:p>
          </p:txBody>
        </p:sp>
      </p:grpSp>
      <p:grpSp>
        <p:nvGrpSpPr>
          <p:cNvPr id="42" name="Group 41"/>
          <p:cNvGrpSpPr/>
          <p:nvPr/>
        </p:nvGrpSpPr>
        <p:grpSpPr>
          <a:xfrm>
            <a:off x="6093558" y="2616750"/>
            <a:ext cx="906385" cy="584333"/>
            <a:chOff x="1804063" y="1261777"/>
            <a:chExt cx="906385" cy="584333"/>
          </a:xfrm>
        </p:grpSpPr>
        <p:pic>
          <p:nvPicPr>
            <p:cNvPr id="43" name="Picture 42">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63" y="1261777"/>
              <a:ext cx="851094" cy="584333"/>
            </a:xfrm>
            <a:prstGeom prst="rect">
              <a:avLst/>
            </a:prstGeom>
          </p:spPr>
        </p:pic>
        <p:sp>
          <p:nvSpPr>
            <p:cNvPr id="44" name="TextBox 43">
              <a:extLst>
                <a:ext uri="{FF2B5EF4-FFF2-40B4-BE49-F238E27FC236}">
                  <a16:creationId xmlns:a16="http://schemas.microsoft.com/office/drawing/2014/main" id="{6CB9475D-5FE6-AD42-327C-E5F28189D1C0}"/>
                </a:ext>
              </a:extLst>
            </p:cNvPr>
            <p:cNvSpPr txBox="1"/>
            <p:nvPr/>
          </p:nvSpPr>
          <p:spPr>
            <a:xfrm>
              <a:off x="1887131" y="1386005"/>
              <a:ext cx="823317" cy="400110"/>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000" dirty="0" smtClean="0">
                  <a:solidFill>
                    <a:prstClr val="black">
                      <a:lumMod val="95000"/>
                      <a:lumOff val="5000"/>
                    </a:prstClr>
                  </a:solidFill>
                  <a:latin typeface="Nunito Black" pitchFamily="2" charset="0"/>
                  <a:cs typeface="Baloo 2 Medium" pitchFamily="2" charset="0"/>
                </a:rPr>
                <a:t>HS3</a:t>
              </a:r>
              <a:endParaRPr kumimoji="0" lang="en-US" sz="2000" b="0"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endParaRPr>
            </a:p>
          </p:txBody>
        </p:sp>
      </p:grpSp>
      <p:sp>
        <p:nvSpPr>
          <p:cNvPr id="7" name="Rectangle 1"/>
          <p:cNvSpPr>
            <a:spLocks noChangeArrowheads="1"/>
          </p:cNvSpPr>
          <p:nvPr/>
        </p:nvSpPr>
        <p:spPr bwMode="auto">
          <a:xfrm>
            <a:off x="4835805" y="800812"/>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p:txBody>
      </p:sp>
      <p:sp>
        <p:nvSpPr>
          <p:cNvPr id="45" name="TextBox 44">
            <a:extLst>
              <a:ext uri="{FF2B5EF4-FFF2-40B4-BE49-F238E27FC236}">
                <a16:creationId xmlns:a16="http://schemas.microsoft.com/office/drawing/2014/main" id="{BFB8A126-31B1-C7E5-FAE1-8866E0C5C3B3}"/>
              </a:ext>
            </a:extLst>
          </p:cNvPr>
          <p:cNvSpPr txBox="1"/>
          <p:nvPr/>
        </p:nvSpPr>
        <p:spPr>
          <a:xfrm>
            <a:off x="1052805" y="245733"/>
            <a:ext cx="4015580" cy="578882"/>
          </a:xfrm>
          <a:prstGeom prst="roundRect">
            <a:avLst/>
          </a:prstGeom>
          <a:noFill/>
          <a:ln w="57150">
            <a:solidFill>
              <a:srgbClr val="00B050"/>
            </a:solidFill>
            <a:prstDash val="solid"/>
          </a:ln>
        </p:spPr>
        <p:txBody>
          <a:bodyPr wrap="square">
            <a:spAutoFit/>
          </a:bodyPr>
          <a:lstStyle/>
          <a:p>
            <a:pPr algn="ctr"/>
            <a:r>
              <a:rPr lang="en-US" sz="2800" b="1" dirty="0" err="1">
                <a:solidFill>
                  <a:srgbClr val="00B050"/>
                </a:solidFill>
                <a:latin typeface="Nunito Black" pitchFamily="2" charset="0"/>
                <a:cs typeface="Baloo 2 SemiBold" pitchFamily="2" charset="0"/>
              </a:rPr>
              <a:t>Đ</a:t>
            </a:r>
            <a:r>
              <a:rPr lang="en-US" sz="2800" b="1" dirty="0" err="1" smtClean="0">
                <a:solidFill>
                  <a:srgbClr val="00B050"/>
                </a:solidFill>
                <a:latin typeface="Nunito Black" pitchFamily="2" charset="0"/>
                <a:cs typeface="Baloo 2 SemiBold" pitchFamily="2" charset="0"/>
              </a:rPr>
              <a:t>ọc</a:t>
            </a:r>
            <a:r>
              <a:rPr lang="en-US" sz="2800" b="1" dirty="0" smtClean="0">
                <a:solidFill>
                  <a:srgbClr val="00B050"/>
                </a:solidFill>
                <a:latin typeface="Nunito Black" pitchFamily="2" charset="0"/>
                <a:cs typeface="Baloo 2 SemiBold" pitchFamily="2" charset="0"/>
              </a:rPr>
              <a:t> </a:t>
            </a:r>
            <a:r>
              <a:rPr lang="en-US" sz="2800" b="1" dirty="0" err="1" smtClean="0">
                <a:solidFill>
                  <a:srgbClr val="00B050"/>
                </a:solidFill>
                <a:latin typeface="Nunito Black" pitchFamily="2" charset="0"/>
                <a:cs typeface="Baloo 2 SemiBold" pitchFamily="2" charset="0"/>
              </a:rPr>
              <a:t>nối</a:t>
            </a:r>
            <a:r>
              <a:rPr lang="en-US" sz="2800" b="1" dirty="0" smtClean="0">
                <a:solidFill>
                  <a:srgbClr val="00B050"/>
                </a:solidFill>
                <a:latin typeface="Nunito Black" pitchFamily="2" charset="0"/>
                <a:cs typeface="Baloo 2 SemiBold" pitchFamily="2" charset="0"/>
              </a:rPr>
              <a:t> </a:t>
            </a:r>
            <a:r>
              <a:rPr lang="en-US" sz="2800" b="1" dirty="0" err="1" smtClean="0">
                <a:solidFill>
                  <a:srgbClr val="00B050"/>
                </a:solidFill>
                <a:latin typeface="Nunito Black" pitchFamily="2" charset="0"/>
                <a:cs typeface="Baloo 2 SemiBold" pitchFamily="2" charset="0"/>
              </a:rPr>
              <a:t>tiếp</a:t>
            </a:r>
            <a:r>
              <a:rPr lang="en-US" sz="2800" b="1" dirty="0" smtClean="0">
                <a:solidFill>
                  <a:srgbClr val="00B050"/>
                </a:solidFill>
                <a:latin typeface="Nunito Black" pitchFamily="2" charset="0"/>
                <a:cs typeface="Baloo 2 SemiBold" pitchFamily="2" charset="0"/>
              </a:rPr>
              <a:t> </a:t>
            </a:r>
            <a:r>
              <a:rPr lang="en-US" sz="2800" b="1" dirty="0" err="1" smtClean="0">
                <a:solidFill>
                  <a:srgbClr val="00B050"/>
                </a:solidFill>
                <a:latin typeface="Nunito Black" pitchFamily="2" charset="0"/>
                <a:cs typeface="Baloo 2 SemiBold" pitchFamily="2" charset="0"/>
              </a:rPr>
              <a:t>trước</a:t>
            </a:r>
            <a:r>
              <a:rPr lang="en-US" sz="2800" b="1" dirty="0" smtClean="0">
                <a:solidFill>
                  <a:srgbClr val="00B050"/>
                </a:solidFill>
                <a:latin typeface="Nunito Black" pitchFamily="2" charset="0"/>
                <a:cs typeface="Baloo 2 SemiBold" pitchFamily="2" charset="0"/>
              </a:rPr>
              <a:t> </a:t>
            </a:r>
            <a:r>
              <a:rPr lang="en-US" sz="2800" b="1" dirty="0" err="1" smtClean="0">
                <a:solidFill>
                  <a:srgbClr val="00B050"/>
                </a:solidFill>
                <a:latin typeface="Nunito Black" pitchFamily="2" charset="0"/>
                <a:cs typeface="Baloo 2 SemiBold" pitchFamily="2" charset="0"/>
              </a:rPr>
              <a:t>lớp</a:t>
            </a:r>
            <a:endParaRPr lang="en-US" sz="2800" b="1" dirty="0">
              <a:solidFill>
                <a:srgbClr val="00B050"/>
              </a:solidFill>
              <a:latin typeface="Nunito Black" pitchFamily="2" charset="0"/>
              <a:cs typeface="Baloo 2 SemiBold" pitchFamily="2" charset="0"/>
            </a:endParaRPr>
          </a:p>
        </p:txBody>
      </p:sp>
    </p:spTree>
    <p:extLst>
      <p:ext uri="{BB962C8B-B14F-4D97-AF65-F5344CB8AC3E}">
        <p14:creationId xmlns:p14="http://schemas.microsoft.com/office/powerpoint/2010/main" val="1940718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anim calcmode="lin" valueType="num">
                                      <p:cBhvr>
                                        <p:cTn id="47" dur="1000" fill="hold"/>
                                        <p:tgtEl>
                                          <p:spTgt spid="39"/>
                                        </p:tgtEl>
                                        <p:attrNameLst>
                                          <p:attrName>ppt_x</p:attrName>
                                        </p:attrNameLst>
                                      </p:cBhvr>
                                      <p:tavLst>
                                        <p:tav tm="0">
                                          <p:val>
                                            <p:strVal val="#ppt_x"/>
                                          </p:val>
                                        </p:tav>
                                        <p:tav tm="100000">
                                          <p:val>
                                            <p:strVal val="#ppt_x"/>
                                          </p:val>
                                        </p:tav>
                                      </p:tavLst>
                                    </p:anim>
                                    <p:anim calcmode="lin" valueType="num">
                                      <p:cBhvr>
                                        <p:cTn id="4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7" grpId="0"/>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28170" y="288043"/>
            <a:ext cx="1025530" cy="938348"/>
          </a:xfrm>
          <a:prstGeom prst="ellipse">
            <a:avLst/>
          </a:prstGeom>
        </p:spPr>
      </p:pic>
      <p:graphicFrame>
        <p:nvGraphicFramePr>
          <p:cNvPr id="6" name="Table 5"/>
          <p:cNvGraphicFramePr>
            <a:graphicFrameLocks noGrp="1"/>
          </p:cNvGraphicFramePr>
          <p:nvPr>
            <p:extLst>
              <p:ext uri="{D42A27DB-BD31-4B8C-83A1-F6EECF244321}">
                <p14:modId xmlns:p14="http://schemas.microsoft.com/office/powerpoint/2010/main" val="2371323037"/>
              </p:ext>
            </p:extLst>
          </p:nvPr>
        </p:nvGraphicFramePr>
        <p:xfrm>
          <a:off x="6603817" y="1525326"/>
          <a:ext cx="3598274" cy="5236878"/>
        </p:xfrm>
        <a:graphic>
          <a:graphicData uri="http://schemas.openxmlformats.org/drawingml/2006/table">
            <a:tbl>
              <a:tblPr/>
              <a:tblGrid>
                <a:gridCol w="3598274">
                  <a:extLst>
                    <a:ext uri="{9D8B030D-6E8A-4147-A177-3AD203B41FA5}">
                      <a16:colId xmlns:a16="http://schemas.microsoft.com/office/drawing/2014/main" val="3932892002"/>
                    </a:ext>
                  </a:extLst>
                </a:gridCol>
              </a:tblGrid>
              <a:tr h="1648712">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665182">
                <a:tc>
                  <a:txBody>
                    <a:bodyPr/>
                    <a:lstStyle/>
                    <a:p>
                      <a:pPr fontAlgn="t"/>
                      <a:r>
                        <a:rPr lang="vi-VN" sz="2400" b="0" dirty="0" smtClean="0">
                          <a:solidFill>
                            <a:srgbClr val="0070C0"/>
                          </a:solidFill>
                          <a:effectLst/>
                          <a:latin typeface="Nunito Black" pitchFamily="2" charset="0"/>
                        </a:rPr>
                        <a:t>Nó </a:t>
                      </a:r>
                      <a:r>
                        <a:rPr lang="vi-VN" sz="2400" b="0" dirty="0">
                          <a:solidFill>
                            <a:srgbClr val="0070C0"/>
                          </a:solidFill>
                          <a:effectLst/>
                          <a:latin typeface="Nunito Black" pitchFamily="2" charset="0"/>
                        </a:rPr>
                        <a:t>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843097">
                <a:tc>
                  <a:txBody>
                    <a:bodyPr/>
                    <a:lstStyle/>
                    <a:p>
                      <a:pPr fontAlgn="t"/>
                      <a:r>
                        <a:rPr lang="vi-VN" sz="2400" b="0" dirty="0" smtClean="0">
                          <a:solidFill>
                            <a:srgbClr val="0070C0"/>
                          </a:solidFill>
                          <a:effectLst/>
                          <a:latin typeface="Nunito Black" pitchFamily="2" charset="0"/>
                        </a:rPr>
                        <a:t>Kìa</a:t>
                      </a:r>
                      <a:r>
                        <a:rPr lang="vi-VN" sz="2400" b="0" dirty="0">
                          <a:solidFill>
                            <a:srgbClr val="0070C0"/>
                          </a:solidFill>
                          <a:effectLst/>
                          <a:latin typeface="Nunito Black" pitchFamily="2" charset="0"/>
                        </a:rPr>
                        <a:t>,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639231" y="1159754"/>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1705951" y="441678"/>
            <a:ext cx="4485843" cy="578882"/>
          </a:xfrm>
          <a:prstGeom prst="roundRect">
            <a:avLst/>
          </a:prstGeom>
          <a:noFill/>
          <a:ln w="57150">
            <a:solidFill>
              <a:srgbClr val="00B050"/>
            </a:solidFill>
            <a:prstDash val="solid"/>
          </a:ln>
        </p:spPr>
        <p:txBody>
          <a:bodyPr wrap="square">
            <a:spAutoFit/>
          </a:bodyPr>
          <a:lstStyle/>
          <a:p>
            <a:pPr algn="ctr"/>
            <a:r>
              <a:rPr lang="en-US" sz="2800" b="1" dirty="0" err="1">
                <a:solidFill>
                  <a:srgbClr val="00B050"/>
                </a:solidFill>
                <a:latin typeface="Nunito Black" pitchFamily="2" charset="0"/>
                <a:cs typeface="Baloo 2 SemiBold" pitchFamily="2" charset="0"/>
              </a:rPr>
              <a:t>Đ</a:t>
            </a:r>
            <a:r>
              <a:rPr lang="en-US" sz="2800" b="1" dirty="0" err="1" smtClean="0">
                <a:solidFill>
                  <a:srgbClr val="00B050"/>
                </a:solidFill>
                <a:latin typeface="Nunito Black" pitchFamily="2" charset="0"/>
                <a:cs typeface="Baloo 2 SemiBold" pitchFamily="2" charset="0"/>
              </a:rPr>
              <a:t>ọc</a:t>
            </a:r>
            <a:r>
              <a:rPr lang="en-US" sz="2800" b="1" dirty="0" smtClean="0">
                <a:solidFill>
                  <a:srgbClr val="00B050"/>
                </a:solidFill>
                <a:latin typeface="Nunito Black" pitchFamily="2" charset="0"/>
                <a:cs typeface="Baloo 2 SemiBold" pitchFamily="2" charset="0"/>
              </a:rPr>
              <a:t> </a:t>
            </a:r>
            <a:r>
              <a:rPr lang="en-US" sz="2800" b="1" dirty="0" err="1" smtClean="0">
                <a:solidFill>
                  <a:srgbClr val="00B050"/>
                </a:solidFill>
                <a:latin typeface="Nunito Black" pitchFamily="2" charset="0"/>
                <a:cs typeface="Baloo 2 SemiBold" pitchFamily="2" charset="0"/>
              </a:rPr>
              <a:t>nối</a:t>
            </a:r>
            <a:r>
              <a:rPr lang="en-US" sz="2800" b="1" dirty="0" smtClean="0">
                <a:solidFill>
                  <a:srgbClr val="00B050"/>
                </a:solidFill>
                <a:latin typeface="Nunito Black" pitchFamily="2" charset="0"/>
                <a:cs typeface="Baloo 2 SemiBold" pitchFamily="2" charset="0"/>
              </a:rPr>
              <a:t> </a:t>
            </a:r>
            <a:r>
              <a:rPr lang="en-US" sz="2800" b="1" dirty="0" err="1" smtClean="0">
                <a:solidFill>
                  <a:srgbClr val="00B050"/>
                </a:solidFill>
                <a:latin typeface="Nunito Black" pitchFamily="2" charset="0"/>
                <a:cs typeface="Baloo 2 SemiBold" pitchFamily="2" charset="0"/>
              </a:rPr>
              <a:t>tiếp</a:t>
            </a:r>
            <a:r>
              <a:rPr lang="en-US" sz="2800" b="1" dirty="0" smtClean="0">
                <a:solidFill>
                  <a:srgbClr val="00B050"/>
                </a:solidFill>
                <a:latin typeface="Nunito Black" pitchFamily="2" charset="0"/>
                <a:cs typeface="Baloo 2 SemiBold" pitchFamily="2" charset="0"/>
              </a:rPr>
              <a:t> </a:t>
            </a:r>
            <a:r>
              <a:rPr lang="en-US" sz="2800" b="1" dirty="0" err="1" smtClean="0">
                <a:solidFill>
                  <a:srgbClr val="00B050"/>
                </a:solidFill>
                <a:latin typeface="Nunito Black" pitchFamily="2" charset="0"/>
                <a:cs typeface="Baloo 2 SemiBold" pitchFamily="2" charset="0"/>
              </a:rPr>
              <a:t>theo</a:t>
            </a:r>
            <a:r>
              <a:rPr lang="en-US" sz="2800" b="1" dirty="0" smtClean="0">
                <a:solidFill>
                  <a:srgbClr val="00B050"/>
                </a:solidFill>
                <a:latin typeface="Nunito Black" pitchFamily="2" charset="0"/>
                <a:cs typeface="Baloo 2 SemiBold" pitchFamily="2" charset="0"/>
              </a:rPr>
              <a:t> </a:t>
            </a:r>
            <a:r>
              <a:rPr lang="en-US" sz="2800" b="1" dirty="0" err="1" smtClean="0">
                <a:solidFill>
                  <a:srgbClr val="00B050"/>
                </a:solidFill>
                <a:latin typeface="Nunito Black" pitchFamily="2" charset="0"/>
                <a:cs typeface="Baloo 2 SemiBold" pitchFamily="2" charset="0"/>
              </a:rPr>
              <a:t>nhóm</a:t>
            </a:r>
            <a:endParaRPr lang="en-US" sz="2800" b="1" dirty="0">
              <a:solidFill>
                <a:srgbClr val="00B050"/>
              </a:solidFill>
              <a:latin typeface="Nunito Black" pitchFamily="2" charset="0"/>
              <a:cs typeface="Baloo 2 SemiBold"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51072835"/>
              </p:ext>
            </p:extLst>
          </p:nvPr>
        </p:nvGraphicFramePr>
        <p:xfrm>
          <a:off x="2674646" y="1533890"/>
          <a:ext cx="3242828" cy="5156991"/>
        </p:xfrm>
        <a:graphic>
          <a:graphicData uri="http://schemas.openxmlformats.org/drawingml/2006/table">
            <a:tbl>
              <a:tblPr/>
              <a:tblGrid>
                <a:gridCol w="3242828">
                  <a:extLst>
                    <a:ext uri="{9D8B030D-6E8A-4147-A177-3AD203B41FA5}">
                      <a16:colId xmlns:a16="http://schemas.microsoft.com/office/drawing/2014/main" val="1810276979"/>
                    </a:ext>
                  </a:extLst>
                </a:gridCol>
              </a:tblGrid>
              <a:tr h="1648712">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extLst>
                  <a:ext uri="{0D108BD9-81ED-4DB2-BD59-A6C34878D82A}">
                    <a16:rowId xmlns:a16="http://schemas.microsoft.com/office/drawing/2014/main" val="279413430"/>
                  </a:ext>
                </a:extLst>
              </a:tr>
              <a:tr h="1665182">
                <a:tc>
                  <a:txBody>
                    <a:bodyPr/>
                    <a:lstStyle/>
                    <a:p>
                      <a:pPr fontAlgn="t"/>
                      <a:r>
                        <a:rPr lang="vi-VN" sz="2400" b="0" dirty="0" smtClean="0">
                          <a:solidFill>
                            <a:srgbClr val="0070C0"/>
                          </a:solidFill>
                          <a:effectLst/>
                          <a:latin typeface="Nunito Black" pitchFamily="2" charset="0"/>
                        </a:rPr>
                        <a:t>Mắt </a:t>
                      </a:r>
                      <a:r>
                        <a:rPr lang="vi-VN" sz="2400" b="0" dirty="0">
                          <a:solidFill>
                            <a:srgbClr val="0070C0"/>
                          </a:solidFill>
                          <a:effectLst/>
                          <a:latin typeface="Nunito Black" pitchFamily="2" charset="0"/>
                        </a:rPr>
                        <a:t>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a:t>
                      </a:r>
                      <a:r>
                        <a:rPr lang="vi-VN" sz="2400" b="0" dirty="0" smtClean="0">
                          <a:solidFill>
                            <a:srgbClr val="0070C0"/>
                          </a:solidFill>
                          <a:effectLst/>
                          <a:latin typeface="Nunito Black" pitchFamily="2" charset="0"/>
                        </a:rPr>
                        <a:t>nh </a:t>
                      </a:r>
                      <a:r>
                        <a:rPr lang="vi-VN" sz="2400" b="0" dirty="0">
                          <a:solidFill>
                            <a:srgbClr val="0070C0"/>
                          </a:solidFill>
                          <a:effectLst/>
                          <a:latin typeface="Nunito Black" pitchFamily="2" charset="0"/>
                        </a:rPr>
                        <a:t>khướu hót.</a:t>
                      </a:r>
                    </a:p>
                  </a:txBody>
                  <a:tcPr marL="47092" marR="47092" marT="47092" marB="47092">
                    <a:lnL>
                      <a:noFill/>
                    </a:lnL>
                    <a:lnR>
                      <a:noFill/>
                    </a:lnR>
                    <a:lnT>
                      <a:noFill/>
                    </a:lnT>
                    <a:lnB>
                      <a:noFill/>
                    </a:lnB>
                  </a:tcPr>
                </a:tc>
                <a:extLst>
                  <a:ext uri="{0D108BD9-81ED-4DB2-BD59-A6C34878D82A}">
                    <a16:rowId xmlns:a16="http://schemas.microsoft.com/office/drawing/2014/main" val="316597506"/>
                  </a:ext>
                </a:extLst>
              </a:tr>
              <a:tr h="1843097">
                <a:tc>
                  <a:txBody>
                    <a:bodyPr/>
                    <a:lstStyle/>
                    <a:p>
                      <a:pPr fontAlgn="t"/>
                      <a:r>
                        <a:rPr lang="vi-VN" sz="2400" b="0" dirty="0" smtClean="0">
                          <a:solidFill>
                            <a:srgbClr val="0070C0"/>
                          </a:solidFill>
                          <a:effectLst/>
                          <a:latin typeface="Nunito Black" pitchFamily="2" charset="0"/>
                        </a:rPr>
                        <a:t>Hoa </a:t>
                      </a:r>
                      <a:r>
                        <a:rPr lang="vi-VN" sz="2400" b="0" dirty="0">
                          <a:solidFill>
                            <a:srgbClr val="0070C0"/>
                          </a:solidFill>
                          <a:effectLst/>
                          <a:latin typeface="Nunito Black" pitchFamily="2" charset="0"/>
                        </a:rPr>
                        <a:t>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extLst>
                  <a:ext uri="{0D108BD9-81ED-4DB2-BD59-A6C34878D82A}">
                    <a16:rowId xmlns:a16="http://schemas.microsoft.com/office/drawing/2014/main" val="2162799367"/>
                  </a:ext>
                </a:extLst>
              </a:tr>
            </a:tbl>
          </a:graphicData>
        </a:graphic>
      </p:graphicFrame>
    </p:spTree>
    <p:extLst>
      <p:ext uri="{BB962C8B-B14F-4D97-AF65-F5344CB8AC3E}">
        <p14:creationId xmlns:p14="http://schemas.microsoft.com/office/powerpoint/2010/main" val="36913226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28170" y="288043"/>
            <a:ext cx="1025530" cy="938348"/>
          </a:xfrm>
          <a:prstGeom prst="ellipse">
            <a:avLst/>
          </a:prstGeom>
        </p:spPr>
      </p:pic>
      <p:graphicFrame>
        <p:nvGraphicFramePr>
          <p:cNvPr id="6" name="Table 5"/>
          <p:cNvGraphicFramePr>
            <a:graphicFrameLocks noGrp="1"/>
          </p:cNvGraphicFramePr>
          <p:nvPr/>
        </p:nvGraphicFramePr>
        <p:xfrm>
          <a:off x="6603817" y="1525326"/>
          <a:ext cx="3598274" cy="5236878"/>
        </p:xfrm>
        <a:graphic>
          <a:graphicData uri="http://schemas.openxmlformats.org/drawingml/2006/table">
            <a:tbl>
              <a:tblPr/>
              <a:tblGrid>
                <a:gridCol w="3598274">
                  <a:extLst>
                    <a:ext uri="{9D8B030D-6E8A-4147-A177-3AD203B41FA5}">
                      <a16:colId xmlns:a16="http://schemas.microsoft.com/office/drawing/2014/main" val="3932892002"/>
                    </a:ext>
                  </a:extLst>
                </a:gridCol>
              </a:tblGrid>
              <a:tr h="1648712">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665182">
                <a:tc>
                  <a:txBody>
                    <a:bodyPr/>
                    <a:lstStyle/>
                    <a:p>
                      <a:pPr fontAlgn="t"/>
                      <a:r>
                        <a:rPr lang="vi-VN" sz="2400" b="0" dirty="0" smtClean="0">
                          <a:solidFill>
                            <a:srgbClr val="0070C0"/>
                          </a:solidFill>
                          <a:effectLst/>
                          <a:latin typeface="Nunito Black" pitchFamily="2" charset="0"/>
                        </a:rPr>
                        <a:t>Nó </a:t>
                      </a:r>
                      <a:r>
                        <a:rPr lang="vi-VN" sz="2400" b="0" dirty="0">
                          <a:solidFill>
                            <a:srgbClr val="0070C0"/>
                          </a:solidFill>
                          <a:effectLst/>
                          <a:latin typeface="Nunito Black" pitchFamily="2" charset="0"/>
                        </a:rPr>
                        <a:t>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843097">
                <a:tc>
                  <a:txBody>
                    <a:bodyPr/>
                    <a:lstStyle/>
                    <a:p>
                      <a:pPr fontAlgn="t"/>
                      <a:r>
                        <a:rPr lang="vi-VN" sz="2400" b="0" dirty="0" smtClean="0">
                          <a:solidFill>
                            <a:srgbClr val="0070C0"/>
                          </a:solidFill>
                          <a:effectLst/>
                          <a:latin typeface="Nunito Black" pitchFamily="2" charset="0"/>
                        </a:rPr>
                        <a:t>Kìa</a:t>
                      </a:r>
                      <a:r>
                        <a:rPr lang="vi-VN" sz="2400" b="0" dirty="0">
                          <a:solidFill>
                            <a:srgbClr val="0070C0"/>
                          </a:solidFill>
                          <a:effectLst/>
                          <a:latin typeface="Nunito Black" pitchFamily="2" charset="0"/>
                        </a:rPr>
                        <a:t>,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639231" y="1159754"/>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1705951" y="441678"/>
            <a:ext cx="2474163" cy="578882"/>
          </a:xfrm>
          <a:prstGeom prst="roundRect">
            <a:avLst/>
          </a:prstGeom>
          <a:noFill/>
          <a:ln w="57150">
            <a:solidFill>
              <a:srgbClr val="00B050"/>
            </a:solidFill>
            <a:prstDash val="soli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smtClean="0">
                <a:solidFill>
                  <a:srgbClr val="00B050"/>
                </a:solidFill>
                <a:latin typeface="Nunito Black" pitchFamily="2" charset="0"/>
                <a:cs typeface="Baloo 2 SemiBold" pitchFamily="2" charset="0"/>
              </a:rPr>
              <a:t>Đọc</a:t>
            </a:r>
            <a:r>
              <a:rPr lang="en-US" sz="2800" b="1" dirty="0" smtClean="0">
                <a:solidFill>
                  <a:srgbClr val="00B050"/>
                </a:solidFill>
                <a:latin typeface="Nunito Black" pitchFamily="2" charset="0"/>
                <a:cs typeface="Baloo 2 SemiBold" pitchFamily="2" charset="0"/>
              </a:rPr>
              <a:t> </a:t>
            </a:r>
            <a:r>
              <a:rPr lang="en-US" sz="2800" b="1" dirty="0" err="1" smtClean="0">
                <a:solidFill>
                  <a:srgbClr val="00B050"/>
                </a:solidFill>
                <a:latin typeface="Nunito Black" pitchFamily="2" charset="0"/>
                <a:cs typeface="Baloo 2 SemiBold" pitchFamily="2" charset="0"/>
              </a:rPr>
              <a:t>toàn</a:t>
            </a:r>
            <a:r>
              <a:rPr lang="en-US" sz="2800" b="1" dirty="0" smtClean="0">
                <a:solidFill>
                  <a:srgbClr val="00B050"/>
                </a:solidFill>
                <a:latin typeface="Nunito Black" pitchFamily="2" charset="0"/>
                <a:cs typeface="Baloo 2 SemiBold" pitchFamily="2" charset="0"/>
              </a:rPr>
              <a:t> </a:t>
            </a:r>
            <a:r>
              <a:rPr lang="en-US" sz="2800" b="1" dirty="0" err="1" smtClean="0">
                <a:solidFill>
                  <a:srgbClr val="00B050"/>
                </a:solidFill>
                <a:latin typeface="Nunito Black" pitchFamily="2" charset="0"/>
                <a:cs typeface="Baloo 2 SemiBold" pitchFamily="2" charset="0"/>
              </a:rPr>
              <a:t>bài</a:t>
            </a:r>
            <a:endParaRPr kumimoji="0" lang="en-US" sz="28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endParaRPr>
          </a:p>
        </p:txBody>
      </p:sp>
      <p:graphicFrame>
        <p:nvGraphicFramePr>
          <p:cNvPr id="2" name="Table 1"/>
          <p:cNvGraphicFramePr>
            <a:graphicFrameLocks noGrp="1"/>
          </p:cNvGraphicFramePr>
          <p:nvPr/>
        </p:nvGraphicFramePr>
        <p:xfrm>
          <a:off x="2674646" y="1533890"/>
          <a:ext cx="3242828" cy="5156991"/>
        </p:xfrm>
        <a:graphic>
          <a:graphicData uri="http://schemas.openxmlformats.org/drawingml/2006/table">
            <a:tbl>
              <a:tblPr/>
              <a:tblGrid>
                <a:gridCol w="3242828">
                  <a:extLst>
                    <a:ext uri="{9D8B030D-6E8A-4147-A177-3AD203B41FA5}">
                      <a16:colId xmlns:a16="http://schemas.microsoft.com/office/drawing/2014/main" val="1810276979"/>
                    </a:ext>
                  </a:extLst>
                </a:gridCol>
              </a:tblGrid>
              <a:tr h="1648712">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extLst>
                  <a:ext uri="{0D108BD9-81ED-4DB2-BD59-A6C34878D82A}">
                    <a16:rowId xmlns:a16="http://schemas.microsoft.com/office/drawing/2014/main" val="279413430"/>
                  </a:ext>
                </a:extLst>
              </a:tr>
              <a:tr h="1665182">
                <a:tc>
                  <a:txBody>
                    <a:bodyPr/>
                    <a:lstStyle/>
                    <a:p>
                      <a:pPr fontAlgn="t"/>
                      <a:r>
                        <a:rPr lang="vi-VN" sz="2400" b="0" dirty="0" smtClean="0">
                          <a:solidFill>
                            <a:srgbClr val="0070C0"/>
                          </a:solidFill>
                          <a:effectLst/>
                          <a:latin typeface="Nunito Black" pitchFamily="2" charset="0"/>
                        </a:rPr>
                        <a:t>Mắt </a:t>
                      </a:r>
                      <a:r>
                        <a:rPr lang="vi-VN" sz="2400" b="0" dirty="0">
                          <a:solidFill>
                            <a:srgbClr val="0070C0"/>
                          </a:solidFill>
                          <a:effectLst/>
                          <a:latin typeface="Nunito Black" pitchFamily="2" charset="0"/>
                        </a:rPr>
                        <a:t>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a:t>
                      </a:r>
                      <a:r>
                        <a:rPr lang="vi-VN" sz="2400" b="0" dirty="0" smtClean="0">
                          <a:solidFill>
                            <a:srgbClr val="0070C0"/>
                          </a:solidFill>
                          <a:effectLst/>
                          <a:latin typeface="Nunito Black" pitchFamily="2" charset="0"/>
                        </a:rPr>
                        <a:t>nh </a:t>
                      </a:r>
                      <a:r>
                        <a:rPr lang="vi-VN" sz="2400" b="0" dirty="0">
                          <a:solidFill>
                            <a:srgbClr val="0070C0"/>
                          </a:solidFill>
                          <a:effectLst/>
                          <a:latin typeface="Nunito Black" pitchFamily="2" charset="0"/>
                        </a:rPr>
                        <a:t>khướu hót.</a:t>
                      </a:r>
                    </a:p>
                  </a:txBody>
                  <a:tcPr marL="47092" marR="47092" marT="47092" marB="47092">
                    <a:lnL>
                      <a:noFill/>
                    </a:lnL>
                    <a:lnR>
                      <a:noFill/>
                    </a:lnR>
                    <a:lnT>
                      <a:noFill/>
                    </a:lnT>
                    <a:lnB>
                      <a:noFill/>
                    </a:lnB>
                  </a:tcPr>
                </a:tc>
                <a:extLst>
                  <a:ext uri="{0D108BD9-81ED-4DB2-BD59-A6C34878D82A}">
                    <a16:rowId xmlns:a16="http://schemas.microsoft.com/office/drawing/2014/main" val="316597506"/>
                  </a:ext>
                </a:extLst>
              </a:tr>
              <a:tr h="1843097">
                <a:tc>
                  <a:txBody>
                    <a:bodyPr/>
                    <a:lstStyle/>
                    <a:p>
                      <a:pPr fontAlgn="t"/>
                      <a:r>
                        <a:rPr lang="vi-VN" sz="2400" b="0" dirty="0" smtClean="0">
                          <a:solidFill>
                            <a:srgbClr val="0070C0"/>
                          </a:solidFill>
                          <a:effectLst/>
                          <a:latin typeface="Nunito Black" pitchFamily="2" charset="0"/>
                        </a:rPr>
                        <a:t>Hoa </a:t>
                      </a:r>
                      <a:r>
                        <a:rPr lang="vi-VN" sz="2400" b="0" dirty="0">
                          <a:solidFill>
                            <a:srgbClr val="0070C0"/>
                          </a:solidFill>
                          <a:effectLst/>
                          <a:latin typeface="Nunito Black" pitchFamily="2" charset="0"/>
                        </a:rPr>
                        <a:t>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extLst>
                  <a:ext uri="{0D108BD9-81ED-4DB2-BD59-A6C34878D82A}">
                    <a16:rowId xmlns:a16="http://schemas.microsoft.com/office/drawing/2014/main" val="2162799367"/>
                  </a:ext>
                </a:extLst>
              </a:tr>
            </a:tbl>
          </a:graphicData>
        </a:graphic>
      </p:graphicFrame>
    </p:spTree>
    <p:extLst>
      <p:ext uri="{BB962C8B-B14F-4D97-AF65-F5344CB8AC3E}">
        <p14:creationId xmlns:p14="http://schemas.microsoft.com/office/powerpoint/2010/main" val="19599725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3814354" y="3172765"/>
            <a:ext cx="5434149" cy="142535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6000" b="0" i="0" u="none" strike="noStrike" kern="1200" cap="none" spc="0" normalizeH="0" baseline="0" noProof="0" dirty="0" smtClean="0">
                <a:ln>
                  <a:noFill/>
                </a:ln>
                <a:solidFill>
                  <a:srgbClr val="FF0000"/>
                </a:solidFill>
                <a:effectLst/>
                <a:uLnTx/>
                <a:uFillTx/>
                <a:latin typeface="Nunito Black" pitchFamily="2" charset="0"/>
                <a:ea typeface="+mn-ea"/>
                <a:cs typeface="+mn-cs"/>
              </a:rPr>
              <a:t>TRẢ</a:t>
            </a:r>
            <a:r>
              <a:rPr kumimoji="0" lang="en-US" sz="6000" b="0" i="0" u="none" strike="noStrike" kern="1200" cap="none" spc="0" normalizeH="0" noProof="0" dirty="0" smtClean="0">
                <a:ln>
                  <a:noFill/>
                </a:ln>
                <a:solidFill>
                  <a:srgbClr val="FF0000"/>
                </a:solidFill>
                <a:effectLst/>
                <a:uLnTx/>
                <a:uFillTx/>
                <a:latin typeface="Nunito Black" pitchFamily="2" charset="0"/>
                <a:ea typeface="+mn-ea"/>
                <a:cs typeface="+mn-cs"/>
              </a:rPr>
              <a:t> LỜI </a:t>
            </a:r>
          </a:p>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6000" b="0" i="0" u="none" strike="noStrike" kern="1200" cap="none" spc="0" normalizeH="0" noProof="0" dirty="0" smtClean="0">
                <a:ln>
                  <a:noFill/>
                </a:ln>
                <a:solidFill>
                  <a:srgbClr val="FF0000"/>
                </a:solidFill>
                <a:effectLst/>
                <a:uLnTx/>
                <a:uFillTx/>
                <a:latin typeface="Nunito Black" pitchFamily="2" charset="0"/>
                <a:ea typeface="+mn-ea"/>
                <a:cs typeface="+mn-cs"/>
              </a:rPr>
              <a:t>CÂU HỎI</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539224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11" name="Rounded Rectangle 10"/>
          <p:cNvSpPr/>
          <p:nvPr/>
        </p:nvSpPr>
        <p:spPr>
          <a:xfrm>
            <a:off x="1546446" y="1624536"/>
            <a:ext cx="7215242" cy="510778"/>
          </a:xfrm>
          <a:prstGeom prst="roundRect">
            <a:avLst/>
          </a:prstGeom>
          <a:solidFill>
            <a:schemeClr val="accent4">
              <a:lumMod val="20000"/>
              <a:lumOff val="80000"/>
            </a:schemeClr>
          </a:solidFill>
          <a:ln w="57150">
            <a:noFill/>
            <a:prstDash val="sysDot"/>
          </a:ln>
        </p:spPr>
        <p:txBody>
          <a:bodyPr wrap="square">
            <a:spAutoFit/>
          </a:bodyPr>
          <a:lstStyle/>
          <a:p>
            <a:r>
              <a:rPr lang="en-US" sz="2400" b="0" i="0" dirty="0" err="1" smtClean="0">
                <a:solidFill>
                  <a:srgbClr val="00B050"/>
                </a:solidFill>
                <a:effectLst/>
                <a:latin typeface="Nunito Black" pitchFamily="2" charset="0"/>
              </a:rPr>
              <a:t>Gợi</a:t>
            </a:r>
            <a:r>
              <a:rPr lang="en-US" sz="2400" b="0" i="0" dirty="0" smtClean="0">
                <a:solidFill>
                  <a:srgbClr val="00B050"/>
                </a:solidFill>
                <a:effectLst/>
                <a:latin typeface="Nunito Black" pitchFamily="2" charset="0"/>
              </a:rPr>
              <a:t> ý: </a:t>
            </a:r>
            <a:r>
              <a:rPr lang="vi-VN" sz="2400" b="0" i="0" dirty="0" smtClean="0">
                <a:solidFill>
                  <a:srgbClr val="00B050"/>
                </a:solidFill>
                <a:effectLst/>
                <a:latin typeface="Nunito Black" pitchFamily="2" charset="0"/>
              </a:rPr>
              <a:t>Em đọc kĩ khổ thơ đầu và trả lời câu hỏi.</a:t>
            </a:r>
            <a:endParaRPr lang="en-US" sz="2400" dirty="0">
              <a:solidFill>
                <a:srgbClr val="00B050"/>
              </a:solidFill>
              <a:latin typeface="Nunito Black" pitchFamily="2" charset="0"/>
            </a:endParaRPr>
          </a:p>
        </p:txBody>
      </p:sp>
      <p:sp>
        <p:nvSpPr>
          <p:cNvPr id="12" name="Cloud 11"/>
          <p:cNvSpPr/>
          <p:nvPr/>
        </p:nvSpPr>
        <p:spPr>
          <a:xfrm>
            <a:off x="9072156" y="1847928"/>
            <a:ext cx="2689412" cy="1264980"/>
          </a:xfrm>
          <a:prstGeom prst="cloud">
            <a:avLst/>
          </a:prstGeom>
          <a:solidFill>
            <a:srgbClr val="00B050"/>
          </a:solidFill>
        </p:spPr>
        <p:txBody>
          <a:bodyPr wrap="square">
            <a:spAutoFit/>
          </a:bodyPr>
          <a:lstStyle/>
          <a:p>
            <a:r>
              <a:rPr lang="en-US" sz="2400" b="0" i="0" dirty="0" err="1" smtClean="0">
                <a:solidFill>
                  <a:schemeClr val="bg1"/>
                </a:solidFill>
                <a:effectLst/>
                <a:latin typeface="Nunito Black" pitchFamily="2" charset="0"/>
              </a:rPr>
              <a:t>Thảo</a:t>
            </a:r>
            <a:r>
              <a:rPr lang="en-US" sz="2400" b="0" i="0" dirty="0" smtClean="0">
                <a:solidFill>
                  <a:schemeClr val="bg1"/>
                </a:solidFill>
                <a:effectLst/>
                <a:latin typeface="Nunito Black" pitchFamily="2" charset="0"/>
              </a:rPr>
              <a:t> </a:t>
            </a:r>
            <a:r>
              <a:rPr lang="en-US" sz="2400" b="0" i="0" dirty="0" err="1" smtClean="0">
                <a:solidFill>
                  <a:schemeClr val="bg1"/>
                </a:solidFill>
                <a:effectLst/>
                <a:latin typeface="Nunito Black" pitchFamily="2" charset="0"/>
              </a:rPr>
              <a:t>luận</a:t>
            </a:r>
            <a:r>
              <a:rPr lang="en-US" sz="2400" b="0" i="0" dirty="0" smtClean="0">
                <a:solidFill>
                  <a:schemeClr val="bg1"/>
                </a:solidFill>
                <a:effectLst/>
                <a:latin typeface="Nunito Black" pitchFamily="2" charset="0"/>
              </a:rPr>
              <a:t> </a:t>
            </a:r>
            <a:r>
              <a:rPr lang="en-US" sz="2400" b="0" i="0" dirty="0" err="1" smtClean="0">
                <a:solidFill>
                  <a:schemeClr val="bg1"/>
                </a:solidFill>
                <a:effectLst/>
                <a:latin typeface="Nunito Black" pitchFamily="2" charset="0"/>
              </a:rPr>
              <a:t>nhóm</a:t>
            </a:r>
            <a:r>
              <a:rPr lang="en-US" sz="2400" b="0" i="0" dirty="0" smtClean="0">
                <a:solidFill>
                  <a:schemeClr val="bg1"/>
                </a:solidFill>
                <a:effectLst/>
                <a:latin typeface="Nunito Black" pitchFamily="2" charset="0"/>
              </a:rPr>
              <a:t> </a:t>
            </a:r>
            <a:r>
              <a:rPr lang="en-US" sz="2400" b="0" i="0" dirty="0" err="1" smtClean="0">
                <a:solidFill>
                  <a:schemeClr val="bg1"/>
                </a:solidFill>
                <a:effectLst/>
                <a:latin typeface="Nunito Black" pitchFamily="2" charset="0"/>
              </a:rPr>
              <a:t>đôi</a:t>
            </a:r>
            <a:endParaRPr lang="en-US" sz="2400" dirty="0">
              <a:solidFill>
                <a:schemeClr val="bg1"/>
              </a:solidFill>
              <a:latin typeface="Nunito Black" pitchFamily="2" charset="0"/>
            </a:endParaRPr>
          </a:p>
        </p:txBody>
      </p:sp>
      <p:sp>
        <p:nvSpPr>
          <p:cNvPr id="13" name="TextBox 12">
            <a:extLst>
              <a:ext uri="{FF2B5EF4-FFF2-40B4-BE49-F238E27FC236}">
                <a16:creationId xmlns:a16="http://schemas.microsoft.com/office/drawing/2014/main" id="{AB010EE4-2D5C-B5CF-5E1D-6B867978BE57}"/>
              </a:ext>
            </a:extLst>
          </p:cNvPr>
          <p:cNvSpPr txBox="1"/>
          <p:nvPr/>
        </p:nvSpPr>
        <p:spPr>
          <a:xfrm>
            <a:off x="3737515" y="2417950"/>
            <a:ext cx="2833104" cy="179727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Tôi yêu em tôi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 cười rúc rích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Mỗi khi tôi đùa</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 vui, nó thích.</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9" name="Rounded Rectangle 8"/>
          <p:cNvSpPr/>
          <p:nvPr/>
        </p:nvSpPr>
        <p:spPr>
          <a:xfrm>
            <a:off x="1053737" y="650743"/>
            <a:ext cx="9627326" cy="544830"/>
          </a:xfrm>
          <a:prstGeom prst="roundRect">
            <a:avLst/>
          </a:prstGeom>
          <a:ln w="57150">
            <a:solidFill>
              <a:srgbClr val="00B050"/>
            </a:solidFill>
          </a:ln>
        </p:spPr>
        <p:txBody>
          <a:bodyPr wrap="square">
            <a:spAutoFit/>
          </a:bodyPr>
          <a:lstStyle/>
          <a:p>
            <a:r>
              <a:rPr lang="vi-VN" sz="2600" b="1" i="0" dirty="0" smtClean="0">
                <a:solidFill>
                  <a:srgbClr val="0070C0"/>
                </a:solidFill>
                <a:effectLst/>
                <a:latin typeface="Nunito Black" pitchFamily="2" charset="0"/>
              </a:rPr>
              <a:t>Câu 1</a:t>
            </a:r>
            <a:r>
              <a:rPr lang="en-US" sz="2600" b="1" i="0" dirty="0" smtClean="0">
                <a:solidFill>
                  <a:srgbClr val="0070C0"/>
                </a:solidFill>
                <a:effectLst/>
                <a:latin typeface="Nunito Black" pitchFamily="2" charset="0"/>
              </a:rPr>
              <a:t>: </a:t>
            </a:r>
            <a:r>
              <a:rPr lang="vi-VN" sz="2600" b="1" i="0" dirty="0" smtClean="0">
                <a:solidFill>
                  <a:srgbClr val="0070C0"/>
                </a:solidFill>
                <a:effectLst/>
                <a:latin typeface="Nunito Black" pitchFamily="2" charset="0"/>
              </a:rPr>
              <a:t>Khổ thơ đầu cho biết bạn nhỏ yêu em gái về điều gì?</a:t>
            </a:r>
            <a:endParaRPr lang="vi-VN" sz="2600" b="0" i="0" dirty="0" smtClean="0">
              <a:solidFill>
                <a:srgbClr val="0070C0"/>
              </a:solidFill>
              <a:effectLst/>
              <a:latin typeface="Nunito Black" pitchFamily="2" charset="0"/>
            </a:endParaRPr>
          </a:p>
        </p:txBody>
      </p:sp>
      <p:sp>
        <p:nvSpPr>
          <p:cNvPr id="3" name="Rounded Rectangle 2"/>
          <p:cNvSpPr/>
          <p:nvPr/>
        </p:nvSpPr>
        <p:spPr>
          <a:xfrm>
            <a:off x="1752600" y="4564828"/>
            <a:ext cx="8229600" cy="1355378"/>
          </a:xfrm>
          <a:prstGeom prst="roundRect">
            <a:avLst/>
          </a:prstGeom>
          <a:noFill/>
          <a:ln w="57150">
            <a:solidFill>
              <a:srgbClr val="B41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Trong khổ thơ đầu, bạn nhỏ yêu em gái vì mỗi khi bạn ấy đùa thì em gái luôn cười vì thích thú.</a:t>
            </a:r>
            <a:endParaRPr lang="en-US" sz="2400" dirty="0">
              <a:solidFill>
                <a:srgbClr val="FF0000"/>
              </a:solidFill>
              <a:latin typeface="Nunito Black" pitchFamily="2" charset="0"/>
            </a:endParaRPr>
          </a:p>
        </p:txBody>
      </p:sp>
      <p:sp>
        <p:nvSpPr>
          <p:cNvPr id="8" name="Arrow: Right 16">
            <a:extLst>
              <a:ext uri="{FF2B5EF4-FFF2-40B4-BE49-F238E27FC236}">
                <a16:creationId xmlns:a16="http://schemas.microsoft.com/office/drawing/2014/main" id="{20A2D69E-61A8-ECFB-AD2D-86A364EF4EC5}"/>
              </a:ext>
            </a:extLst>
          </p:cNvPr>
          <p:cNvSpPr/>
          <p:nvPr/>
        </p:nvSpPr>
        <p:spPr>
          <a:xfrm>
            <a:off x="1222535" y="4816002"/>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704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9" grpId="0" animBg="1"/>
      <p:bldP spid="3"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12" name="Cloud 11"/>
          <p:cNvSpPr/>
          <p:nvPr/>
        </p:nvSpPr>
        <p:spPr>
          <a:xfrm>
            <a:off x="8263579" y="1572139"/>
            <a:ext cx="2592975" cy="1264980"/>
          </a:xfrm>
          <a:prstGeom prst="cloud">
            <a:avLst/>
          </a:prstGeom>
          <a:solidFill>
            <a:srgbClr val="00B0F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prstClr val="white"/>
                </a:solidFill>
                <a:effectLst/>
                <a:uLnTx/>
                <a:uFillTx/>
                <a:latin typeface="Nunito Black" pitchFamily="2" charset="0"/>
                <a:ea typeface="+mn-ea"/>
                <a:cs typeface="+mn-cs"/>
              </a:rPr>
              <a:t>Cách</a:t>
            </a:r>
            <a:r>
              <a:rPr kumimoji="0" lang="en-US" sz="2400" b="0" i="0" u="none" strike="noStrike" kern="1200" cap="none" spc="0" normalizeH="0" noProof="0" dirty="0" smtClean="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smtClean="0">
                <a:ln>
                  <a:noFill/>
                </a:ln>
                <a:solidFill>
                  <a:prstClr val="white"/>
                </a:solidFill>
                <a:effectLst/>
                <a:uLnTx/>
                <a:uFillTx/>
                <a:latin typeface="Nunito Black" pitchFamily="2" charset="0"/>
                <a:ea typeface="+mn-ea"/>
                <a:cs typeface="+mn-cs"/>
              </a:rPr>
              <a:t>em</a:t>
            </a:r>
            <a:r>
              <a:rPr kumimoji="0" lang="en-US" sz="2400" b="0" i="0" u="none" strike="noStrike" kern="1200" cap="none" spc="0" normalizeH="0" noProof="0" dirty="0" smtClean="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smtClean="0">
                <a:ln>
                  <a:noFill/>
                </a:ln>
                <a:solidFill>
                  <a:prstClr val="white"/>
                </a:solidFill>
                <a:effectLst/>
                <a:uLnTx/>
                <a:uFillTx/>
                <a:latin typeface="Nunito Black" pitchFamily="2" charset="0"/>
                <a:ea typeface="+mn-ea"/>
                <a:cs typeface="+mn-cs"/>
              </a:rPr>
              <a:t>làm</a:t>
            </a:r>
            <a:r>
              <a:rPr kumimoji="0" lang="en-US" sz="2400" b="0" i="0" u="none" strike="noStrike" kern="1200" cap="none" spc="0" normalizeH="0" noProof="0" dirty="0" smtClean="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smtClean="0">
                <a:ln>
                  <a:noFill/>
                </a:ln>
                <a:solidFill>
                  <a:prstClr val="white"/>
                </a:solidFill>
                <a:effectLst/>
                <a:uLnTx/>
                <a:uFillTx/>
                <a:latin typeface="Nunito Black" pitchFamily="2" charset="0"/>
                <a:ea typeface="+mn-ea"/>
                <a:cs typeface="+mn-cs"/>
              </a:rPr>
              <a:t>điệu</a:t>
            </a:r>
            <a:endParaRPr kumimoji="0" lang="en-US" sz="2400" b="0" i="0" u="none" strike="noStrike" kern="1200" cap="none" spc="0" normalizeH="0" baseline="0" noProof="0" dirty="0" smtClean="0">
              <a:ln>
                <a:noFill/>
              </a:ln>
              <a:solidFill>
                <a:prstClr val="white"/>
              </a:solidFill>
              <a:effectLst/>
              <a:uLnTx/>
              <a:uFillTx/>
              <a:latin typeface="Nunito Black" pitchFamily="2" charset="0"/>
              <a:ea typeface="+mn-ea"/>
              <a:cs typeface="+mn-cs"/>
            </a:endParaRPr>
          </a:p>
        </p:txBody>
      </p:sp>
      <p:sp>
        <p:nvSpPr>
          <p:cNvPr id="9" name="Rounded Rectangle 8"/>
          <p:cNvSpPr/>
          <p:nvPr/>
        </p:nvSpPr>
        <p:spPr>
          <a:xfrm>
            <a:off x="1053737" y="480924"/>
            <a:ext cx="9627326" cy="987504"/>
          </a:xfrm>
          <a:prstGeom prst="roundRect">
            <a:avLst/>
          </a:prstGeom>
          <a:ln w="57150">
            <a:solidFill>
              <a:srgbClr val="00B050"/>
            </a:solidFill>
          </a:ln>
        </p:spPr>
        <p:txBody>
          <a:bodyPr wrap="square">
            <a:spAutoFit/>
          </a:bodyPr>
          <a:lstStyle/>
          <a:p>
            <a:r>
              <a:rPr lang="vi-VN" sz="2600" b="1" dirty="0">
                <a:solidFill>
                  <a:srgbClr val="0070C0"/>
                </a:solidFill>
                <a:latin typeface="Nunito Black" pitchFamily="2" charset="0"/>
              </a:rPr>
              <a:t>Câu </a:t>
            </a:r>
            <a:r>
              <a:rPr lang="vi-VN" sz="2600" b="1" dirty="0" smtClean="0">
                <a:solidFill>
                  <a:srgbClr val="0070C0"/>
                </a:solidFill>
                <a:latin typeface="Nunito Black" pitchFamily="2" charset="0"/>
              </a:rPr>
              <a:t>2</a:t>
            </a:r>
            <a:r>
              <a:rPr lang="en-US" sz="2600" b="1" dirty="0" smtClean="0">
                <a:solidFill>
                  <a:srgbClr val="0070C0"/>
                </a:solidFill>
                <a:latin typeface="Nunito Black" pitchFamily="2" charset="0"/>
              </a:rPr>
              <a:t>: </a:t>
            </a:r>
            <a:r>
              <a:rPr lang="vi-VN" sz="2600" b="1" dirty="0" smtClean="0">
                <a:solidFill>
                  <a:srgbClr val="0070C0"/>
                </a:solidFill>
                <a:latin typeface="Nunito Black" pitchFamily="2" charset="0"/>
              </a:rPr>
              <a:t>Trong </a:t>
            </a:r>
            <a:r>
              <a:rPr lang="vi-VN" sz="2600" b="1" dirty="0">
                <a:solidFill>
                  <a:srgbClr val="0070C0"/>
                </a:solidFill>
                <a:latin typeface="Nunito Black" pitchFamily="2" charset="0"/>
              </a:rPr>
              <a:t>khổ thơ 2 và 3, bạn nhỏ tả em gái mình đáng yêu như thế nào</a:t>
            </a:r>
            <a:r>
              <a:rPr lang="vi-VN" sz="2600" b="1" dirty="0" smtClean="0">
                <a:solidFill>
                  <a:srgbClr val="0070C0"/>
                </a:solidFill>
                <a:latin typeface="Nunito Black" pitchFamily="2" charset="0"/>
              </a:rPr>
              <a:t>?</a:t>
            </a:r>
            <a:endParaRPr lang="vi-VN" sz="2600" dirty="0">
              <a:solidFill>
                <a:srgbClr val="0070C0"/>
              </a:solidFill>
              <a:latin typeface="Nunito Black" pitchFamily="2" charset="0"/>
            </a:endParaRPr>
          </a:p>
        </p:txBody>
      </p:sp>
      <p:sp>
        <p:nvSpPr>
          <p:cNvPr id="3" name="Rounded Rectangle 2"/>
          <p:cNvSpPr/>
          <p:nvPr/>
        </p:nvSpPr>
        <p:spPr>
          <a:xfrm>
            <a:off x="2091180" y="4890272"/>
            <a:ext cx="6764383" cy="1355378"/>
          </a:xfrm>
          <a:prstGeom prst="roundRect">
            <a:avLst/>
          </a:prstGeom>
          <a:noFill/>
          <a:ln w="57150">
            <a:solidFill>
              <a:srgbClr val="B41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Mắt em: </a:t>
            </a:r>
            <a:r>
              <a:rPr lang="vi-VN" sz="2400" b="1" dirty="0">
                <a:solidFill>
                  <a:srgbClr val="FF0000"/>
                </a:solidFill>
                <a:latin typeface="Nunito Black" pitchFamily="2" charset="0"/>
              </a:rPr>
              <a:t>đen ngời, trong veo</a:t>
            </a:r>
            <a:endParaRPr lang="vi-VN" sz="2400" dirty="0">
              <a:solidFill>
                <a:srgbClr val="FF0000"/>
              </a:solidFill>
              <a:latin typeface="Nunito Black" pitchFamily="2" charset="0"/>
            </a:endParaRPr>
          </a:p>
          <a:p>
            <a:r>
              <a:rPr lang="vi-VN" sz="2400" dirty="0">
                <a:solidFill>
                  <a:srgbClr val="FF0000"/>
                </a:solidFill>
                <a:latin typeface="Nunito Black" pitchFamily="2" charset="0"/>
              </a:rPr>
              <a:t>Miệng em: </a:t>
            </a:r>
            <a:r>
              <a:rPr lang="vi-VN" sz="2400" b="1" dirty="0">
                <a:solidFill>
                  <a:srgbClr val="FF0000"/>
                </a:solidFill>
                <a:latin typeface="Nunito Black" pitchFamily="2" charset="0"/>
              </a:rPr>
              <a:t>tươi hồng, nói như khướu</a:t>
            </a:r>
            <a:endParaRPr lang="vi-VN" sz="2400" dirty="0">
              <a:solidFill>
                <a:srgbClr val="FF0000"/>
              </a:solidFill>
              <a:latin typeface="Nunito Black" pitchFamily="2" charset="0"/>
            </a:endParaRPr>
          </a:p>
          <a:p>
            <a:r>
              <a:rPr lang="vi-VN" sz="2400" dirty="0">
                <a:solidFill>
                  <a:srgbClr val="FF0000"/>
                </a:solidFill>
                <a:latin typeface="Nunito Black" pitchFamily="2" charset="0"/>
              </a:rPr>
              <a:t>Cách làm điệu của em: </a:t>
            </a:r>
            <a:r>
              <a:rPr lang="vi-VN" sz="2400" b="1" dirty="0">
                <a:solidFill>
                  <a:srgbClr val="FF0000"/>
                </a:solidFill>
                <a:latin typeface="Nunito Black" pitchFamily="2" charset="0"/>
              </a:rPr>
              <a:t>nhặt hoa cài </a:t>
            </a:r>
            <a:r>
              <a:rPr lang="vi-VN" sz="2400" b="1" dirty="0" smtClean="0">
                <a:solidFill>
                  <a:srgbClr val="FF0000"/>
                </a:solidFill>
                <a:latin typeface="Nunito Black" pitchFamily="2" charset="0"/>
              </a:rPr>
              <a:t>đầu</a:t>
            </a:r>
            <a:endParaRPr lang="vi-VN" sz="2400" dirty="0">
              <a:solidFill>
                <a:srgbClr val="FF0000"/>
              </a:solidFill>
              <a:latin typeface="Nunito Black" pitchFamily="2" charset="0"/>
            </a:endParaRPr>
          </a:p>
        </p:txBody>
      </p:sp>
      <p:sp>
        <p:nvSpPr>
          <p:cNvPr id="14" name="Cloud 13"/>
          <p:cNvSpPr/>
          <p:nvPr/>
        </p:nvSpPr>
        <p:spPr>
          <a:xfrm>
            <a:off x="1336769" y="1812315"/>
            <a:ext cx="2048690" cy="702766"/>
          </a:xfrm>
          <a:prstGeom prst="cloud">
            <a:avLst/>
          </a:prstGeom>
          <a:solidFill>
            <a:srgbClr val="00B0F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prstClr val="white"/>
                </a:solidFill>
                <a:effectLst/>
                <a:uLnTx/>
                <a:uFillTx/>
                <a:latin typeface="Nunito Black" pitchFamily="2" charset="0"/>
                <a:ea typeface="+mn-ea"/>
                <a:cs typeface="+mn-cs"/>
              </a:rPr>
              <a:t>Mắt</a:t>
            </a:r>
            <a:r>
              <a:rPr kumimoji="0" lang="en-US" sz="2400" b="0" i="0" u="none" strike="noStrike" kern="1200" cap="none" spc="0" normalizeH="0" noProof="0" dirty="0" smtClean="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smtClean="0">
                <a:ln>
                  <a:noFill/>
                </a:ln>
                <a:solidFill>
                  <a:prstClr val="white"/>
                </a:solidFill>
                <a:effectLst/>
                <a:uLnTx/>
                <a:uFillTx/>
                <a:latin typeface="Nunito Black" pitchFamily="2" charset="0"/>
                <a:ea typeface="+mn-ea"/>
                <a:cs typeface="+mn-cs"/>
              </a:rPr>
              <a:t>em</a:t>
            </a:r>
            <a:endParaRPr kumimoji="0" lang="en-US" sz="2400" b="0" i="0" u="none" strike="noStrike" kern="1200" cap="none" spc="0" normalizeH="0" baseline="0" noProof="0" dirty="0" smtClean="0">
              <a:ln>
                <a:noFill/>
              </a:ln>
              <a:solidFill>
                <a:prstClr val="white"/>
              </a:solidFill>
              <a:effectLst/>
              <a:uLnTx/>
              <a:uFillTx/>
              <a:latin typeface="Nunito Black" pitchFamily="2" charset="0"/>
              <a:ea typeface="+mn-ea"/>
              <a:cs typeface="+mn-cs"/>
            </a:endParaRPr>
          </a:p>
        </p:txBody>
      </p:sp>
      <p:sp>
        <p:nvSpPr>
          <p:cNvPr id="15" name="Cloud 14"/>
          <p:cNvSpPr/>
          <p:nvPr/>
        </p:nvSpPr>
        <p:spPr>
          <a:xfrm>
            <a:off x="4347756" y="1697750"/>
            <a:ext cx="2497181" cy="702766"/>
          </a:xfrm>
          <a:prstGeom prst="cloud">
            <a:avLst/>
          </a:prstGeom>
          <a:solidFill>
            <a:srgbClr val="00B0F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prstClr val="white"/>
                </a:solidFill>
                <a:effectLst/>
                <a:uLnTx/>
                <a:uFillTx/>
                <a:latin typeface="Nunito Black" pitchFamily="2" charset="0"/>
                <a:ea typeface="+mn-ea"/>
                <a:cs typeface="+mn-cs"/>
              </a:rPr>
              <a:t>Miệng</a:t>
            </a:r>
            <a:r>
              <a:rPr kumimoji="0" lang="en-US" sz="2400" b="0" i="0" u="none" strike="noStrike" kern="1200" cap="none" spc="0" normalizeH="0" noProof="0" dirty="0" smtClean="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smtClean="0">
                <a:ln>
                  <a:noFill/>
                </a:ln>
                <a:solidFill>
                  <a:prstClr val="white"/>
                </a:solidFill>
                <a:effectLst/>
                <a:uLnTx/>
                <a:uFillTx/>
                <a:latin typeface="Nunito Black" pitchFamily="2" charset="0"/>
                <a:ea typeface="+mn-ea"/>
                <a:cs typeface="+mn-cs"/>
              </a:rPr>
              <a:t>em</a:t>
            </a:r>
            <a:endParaRPr kumimoji="0" lang="en-US" sz="2400" b="0" i="0" u="none" strike="noStrike" kern="1200" cap="none" spc="0" normalizeH="0" baseline="0" noProof="0" dirty="0" smtClean="0">
              <a:ln>
                <a:noFill/>
              </a:ln>
              <a:solidFill>
                <a:prstClr val="white"/>
              </a:solidFill>
              <a:effectLst/>
              <a:uLnTx/>
              <a:uFillTx/>
              <a:latin typeface="Nunito Black" pitchFamily="2" charset="0"/>
              <a:ea typeface="+mn-ea"/>
              <a:cs typeface="+mn-cs"/>
            </a:endParaRPr>
          </a:p>
        </p:txBody>
      </p:sp>
      <p:sp>
        <p:nvSpPr>
          <p:cNvPr id="16" name="TextBox 15">
            <a:extLst>
              <a:ext uri="{FF2B5EF4-FFF2-40B4-BE49-F238E27FC236}">
                <a16:creationId xmlns:a16="http://schemas.microsoft.com/office/drawing/2014/main" id="{D7B8EFAF-B64F-A28B-C067-90F211A874A3}"/>
              </a:ext>
            </a:extLst>
          </p:cNvPr>
          <p:cNvSpPr txBox="1"/>
          <p:nvPr/>
        </p:nvSpPr>
        <p:spPr>
          <a:xfrm>
            <a:off x="2091180" y="2811895"/>
            <a:ext cx="3281778" cy="173664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Mắt nó đen ngời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Trong veo như nước</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Miệng nó tươi hồng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Nói như khướu hót.</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17" name="TextBox 16">
            <a:extLst>
              <a:ext uri="{FF2B5EF4-FFF2-40B4-BE49-F238E27FC236}">
                <a16:creationId xmlns:a16="http://schemas.microsoft.com/office/drawing/2014/main" id="{D7B8EFAF-B64F-A28B-C067-90F211A874A3}"/>
              </a:ext>
            </a:extLst>
          </p:cNvPr>
          <p:cNvSpPr txBox="1"/>
          <p:nvPr/>
        </p:nvSpPr>
        <p:spPr>
          <a:xfrm>
            <a:off x="5713510" y="2764779"/>
            <a:ext cx="3506005" cy="1761230"/>
          </a:xfrm>
          <a:prstGeom prst="roundRect">
            <a:avLst/>
          </a:prstGeom>
          <a:solidFill>
            <a:schemeClr val="accent4">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Hoa lan, hoa lí</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 nhặt cài đầu</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Hương thơm theo nó</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Sân trước vườn sau.</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11" name="Arrow: Right 16">
            <a:extLst>
              <a:ext uri="{FF2B5EF4-FFF2-40B4-BE49-F238E27FC236}">
                <a16:creationId xmlns:a16="http://schemas.microsoft.com/office/drawing/2014/main" id="{20A2D69E-61A8-ECFB-AD2D-86A364EF4EC5}"/>
              </a:ext>
            </a:extLst>
          </p:cNvPr>
          <p:cNvSpPr/>
          <p:nvPr/>
        </p:nvSpPr>
        <p:spPr>
          <a:xfrm>
            <a:off x="1549106" y="5141446"/>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67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14" grpId="0" animBg="1"/>
      <p:bldP spid="15" grpId="0" animBg="1"/>
      <p:bldP spid="16" grpId="0" animBg="1"/>
      <p:bldP spid="1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11" name="Cloud 10"/>
          <p:cNvSpPr/>
          <p:nvPr/>
        </p:nvSpPr>
        <p:spPr>
          <a:xfrm>
            <a:off x="1275807" y="1624536"/>
            <a:ext cx="8928462" cy="2389406"/>
          </a:xfrm>
          <a:prstGeom prst="cloud">
            <a:avLst/>
          </a:prstGeom>
          <a:solidFill>
            <a:srgbClr val="00B050"/>
          </a:solidFill>
          <a:ln w="57150">
            <a:noFill/>
            <a:prstDash val="sysDot"/>
          </a:ln>
        </p:spPr>
        <p:txBody>
          <a:bodyPr wrap="square">
            <a:spAutoFit/>
          </a:bodyPr>
          <a:lstStyle/>
          <a:p>
            <a:pPr lvl="0"/>
            <a:r>
              <a:rPr lang="en-US" sz="2400" dirty="0" err="1" smtClean="0">
                <a:solidFill>
                  <a:schemeClr val="bg1"/>
                </a:solidFill>
                <a:latin typeface="Nunito Black" pitchFamily="2" charset="0"/>
              </a:rPr>
              <a:t>Gợi</a:t>
            </a:r>
            <a:r>
              <a:rPr lang="en-US" sz="2400" dirty="0" smtClean="0">
                <a:solidFill>
                  <a:schemeClr val="bg1"/>
                </a:solidFill>
                <a:latin typeface="Nunito Black" pitchFamily="2" charset="0"/>
              </a:rPr>
              <a:t> ý:</a:t>
            </a:r>
          </a:p>
          <a:p>
            <a:pPr lvl="0"/>
            <a:r>
              <a:rPr lang="vi-VN" sz="2400" dirty="0" smtClean="0">
                <a:solidFill>
                  <a:schemeClr val="bg1"/>
                </a:solidFill>
                <a:latin typeface="Nunito Black" pitchFamily="2" charset="0"/>
              </a:rPr>
              <a:t>Em </a:t>
            </a:r>
            <a:r>
              <a:rPr lang="en-US" sz="2400" dirty="0" err="1" smtClean="0">
                <a:solidFill>
                  <a:schemeClr val="bg1"/>
                </a:solidFill>
                <a:latin typeface="Nunito Black" pitchFamily="2" charset="0"/>
              </a:rPr>
              <a:t>hãy</a:t>
            </a:r>
            <a:r>
              <a:rPr lang="en-US" sz="2400" dirty="0" smtClean="0">
                <a:solidFill>
                  <a:schemeClr val="bg1"/>
                </a:solidFill>
                <a:latin typeface="Nunito Black" pitchFamily="2" charset="0"/>
              </a:rPr>
              <a:t> </a:t>
            </a:r>
            <a:r>
              <a:rPr lang="vi-VN" sz="2400" dirty="0" smtClean="0">
                <a:solidFill>
                  <a:schemeClr val="bg1"/>
                </a:solidFill>
                <a:latin typeface="Nunito Black" pitchFamily="2" charset="0"/>
              </a:rPr>
              <a:t>đọc </a:t>
            </a:r>
            <a:r>
              <a:rPr lang="vi-VN" sz="2400" dirty="0">
                <a:solidFill>
                  <a:schemeClr val="bg1"/>
                </a:solidFill>
                <a:latin typeface="Nunito Black" pitchFamily="2" charset="0"/>
              </a:rPr>
              <a:t>kĩ các khổ thơ để tìm ra khổ cho thấy tình cảm của em gái đối với bạn nhỏ</a:t>
            </a:r>
            <a:r>
              <a:rPr lang="vi-VN" sz="2400" dirty="0" smtClean="0">
                <a:solidFill>
                  <a:schemeClr val="bg1"/>
                </a:solidFill>
                <a:latin typeface="Nunito Black" pitchFamily="2" charset="0"/>
              </a:rPr>
              <a:t>.</a:t>
            </a:r>
            <a:endParaRPr kumimoji="0" lang="en-US" sz="2400" b="0" i="0" u="none" strike="noStrike" kern="1200" cap="none" spc="0" normalizeH="0" baseline="0" noProof="0" dirty="0" smtClean="0">
              <a:ln>
                <a:noFill/>
              </a:ln>
              <a:solidFill>
                <a:schemeClr val="bg1"/>
              </a:solidFill>
              <a:effectLst/>
              <a:uLnTx/>
              <a:uFillTx/>
              <a:latin typeface="Nunito Black" pitchFamily="2" charset="0"/>
            </a:endParaRPr>
          </a:p>
        </p:txBody>
      </p:sp>
      <p:sp>
        <p:nvSpPr>
          <p:cNvPr id="9" name="Rounded Rectangle 8"/>
          <p:cNvSpPr/>
          <p:nvPr/>
        </p:nvSpPr>
        <p:spPr>
          <a:xfrm>
            <a:off x="1275806" y="437515"/>
            <a:ext cx="8928463" cy="987504"/>
          </a:xfrm>
          <a:prstGeom prst="roundRect">
            <a:avLst/>
          </a:prstGeom>
          <a:ln w="57150">
            <a:solidFill>
              <a:srgbClr val="00B050"/>
            </a:solidFill>
          </a:ln>
        </p:spPr>
        <p:txBody>
          <a:bodyPr wrap="square">
            <a:spAutoFit/>
          </a:bodyPr>
          <a:lstStyle/>
          <a:p>
            <a:r>
              <a:rPr lang="vi-VN" sz="2600" b="1" dirty="0">
                <a:solidFill>
                  <a:srgbClr val="0070C0"/>
                </a:solidFill>
                <a:latin typeface="Nunito Black" pitchFamily="2" charset="0"/>
              </a:rPr>
              <a:t>Câu </a:t>
            </a:r>
            <a:r>
              <a:rPr lang="vi-VN" sz="2600" b="1" dirty="0" smtClean="0">
                <a:solidFill>
                  <a:srgbClr val="0070C0"/>
                </a:solidFill>
                <a:latin typeface="Nunito Black" pitchFamily="2" charset="0"/>
              </a:rPr>
              <a:t>3</a:t>
            </a:r>
            <a:r>
              <a:rPr lang="en-US" sz="2600" b="1" dirty="0" smtClean="0">
                <a:solidFill>
                  <a:srgbClr val="0070C0"/>
                </a:solidFill>
                <a:latin typeface="Nunito Black" pitchFamily="2" charset="0"/>
              </a:rPr>
              <a:t>: </a:t>
            </a:r>
            <a:r>
              <a:rPr lang="vi-VN" sz="2600" b="1" dirty="0" smtClean="0">
                <a:solidFill>
                  <a:srgbClr val="0070C0"/>
                </a:solidFill>
                <a:latin typeface="Nunito Black" pitchFamily="2" charset="0"/>
              </a:rPr>
              <a:t>Khổ </a:t>
            </a:r>
            <a:r>
              <a:rPr lang="vi-VN" sz="2600" b="1" dirty="0">
                <a:solidFill>
                  <a:srgbClr val="0070C0"/>
                </a:solidFill>
                <a:latin typeface="Nunito Black" pitchFamily="2" charset="0"/>
              </a:rPr>
              <a:t>thơ nào cho thấy bạn nhỏ được em gái rất yêu quý</a:t>
            </a:r>
            <a:r>
              <a:rPr lang="vi-VN" sz="2600" b="1" dirty="0" smtClean="0">
                <a:solidFill>
                  <a:srgbClr val="0070C0"/>
                </a:solidFill>
                <a:latin typeface="Nunito Black" pitchFamily="2" charset="0"/>
              </a:rPr>
              <a:t>?</a:t>
            </a:r>
            <a:endParaRPr lang="vi-VN" sz="2600" dirty="0">
              <a:solidFill>
                <a:srgbClr val="0070C0"/>
              </a:solidFill>
              <a:latin typeface="Nunito Black" pitchFamily="2" charset="0"/>
            </a:endParaRPr>
          </a:p>
        </p:txBody>
      </p:sp>
      <p:sp>
        <p:nvSpPr>
          <p:cNvPr id="3" name="Rounded Rectangle 2"/>
          <p:cNvSpPr/>
          <p:nvPr/>
        </p:nvSpPr>
        <p:spPr>
          <a:xfrm>
            <a:off x="2360024" y="4135081"/>
            <a:ext cx="7844245" cy="2402877"/>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Khổ thơ cho thấy bạn nhỏ được em gái yêu quý là khổ thơ thứ 4</a:t>
            </a:r>
          </a:p>
          <a:p>
            <a:r>
              <a:rPr lang="en-US" sz="2400" dirty="0" smtClean="0">
                <a:solidFill>
                  <a:srgbClr val="FF0000"/>
                </a:solidFill>
                <a:latin typeface="Nunito Black" pitchFamily="2" charset="0"/>
              </a:rPr>
              <a:t>			</a:t>
            </a:r>
            <a:r>
              <a:rPr lang="vi-VN" sz="2400" dirty="0" smtClean="0">
                <a:solidFill>
                  <a:srgbClr val="FF0000"/>
                </a:solidFill>
                <a:latin typeface="Nunito Black" pitchFamily="2" charset="0"/>
              </a:rPr>
              <a:t>Tôi </a:t>
            </a:r>
            <a:r>
              <a:rPr lang="vi-VN" sz="2400" dirty="0">
                <a:solidFill>
                  <a:srgbClr val="FF0000"/>
                </a:solidFill>
                <a:latin typeface="Nunito Black" pitchFamily="2" charset="0"/>
              </a:rPr>
              <a:t>đi đâu lâu</a:t>
            </a:r>
          </a:p>
          <a:p>
            <a:r>
              <a:rPr lang="en-US" sz="2400" dirty="0" smtClean="0">
                <a:solidFill>
                  <a:srgbClr val="FF0000"/>
                </a:solidFill>
                <a:latin typeface="Nunito Black" pitchFamily="2" charset="0"/>
              </a:rPr>
              <a:t>			</a:t>
            </a:r>
            <a:r>
              <a:rPr lang="vi-VN" sz="2400" dirty="0" smtClean="0">
                <a:solidFill>
                  <a:srgbClr val="FF0000"/>
                </a:solidFill>
                <a:latin typeface="Nunito Black" pitchFamily="2" charset="0"/>
              </a:rPr>
              <a:t>Nó </a:t>
            </a:r>
            <a:r>
              <a:rPr lang="vi-VN" sz="2400" dirty="0">
                <a:solidFill>
                  <a:srgbClr val="FF0000"/>
                </a:solidFill>
                <a:latin typeface="Nunito Black" pitchFamily="2" charset="0"/>
              </a:rPr>
              <a:t>mong, nó nhắc</a:t>
            </a:r>
          </a:p>
          <a:p>
            <a:r>
              <a:rPr lang="en-US" sz="2400" dirty="0" smtClean="0">
                <a:solidFill>
                  <a:srgbClr val="FF0000"/>
                </a:solidFill>
                <a:latin typeface="Nunito Black" pitchFamily="2" charset="0"/>
              </a:rPr>
              <a:t>			</a:t>
            </a:r>
            <a:r>
              <a:rPr lang="vi-VN" sz="2400" dirty="0" smtClean="0">
                <a:solidFill>
                  <a:srgbClr val="FF0000"/>
                </a:solidFill>
                <a:latin typeface="Nunito Black" pitchFamily="2" charset="0"/>
              </a:rPr>
              <a:t>Nó </a:t>
            </a:r>
            <a:r>
              <a:rPr lang="vi-VN" sz="2400" dirty="0">
                <a:solidFill>
                  <a:srgbClr val="FF0000"/>
                </a:solidFill>
                <a:latin typeface="Nunito Black" pitchFamily="2" charset="0"/>
              </a:rPr>
              <a:t>nấp sau cây</a:t>
            </a:r>
          </a:p>
          <a:p>
            <a:r>
              <a:rPr lang="en-US" sz="2400" dirty="0" smtClean="0">
                <a:solidFill>
                  <a:srgbClr val="FF0000"/>
                </a:solidFill>
                <a:latin typeface="Nunito Black" pitchFamily="2" charset="0"/>
              </a:rPr>
              <a:t>			</a:t>
            </a:r>
            <a:r>
              <a:rPr lang="vi-VN" sz="2400" dirty="0" smtClean="0">
                <a:solidFill>
                  <a:srgbClr val="FF0000"/>
                </a:solidFill>
                <a:latin typeface="Nunito Black" pitchFamily="2" charset="0"/>
              </a:rPr>
              <a:t>Òa </a:t>
            </a:r>
            <a:r>
              <a:rPr lang="vi-VN" sz="2400" dirty="0">
                <a:solidFill>
                  <a:srgbClr val="FF0000"/>
                </a:solidFill>
                <a:latin typeface="Nunito Black" pitchFamily="2" charset="0"/>
              </a:rPr>
              <a:t>ra ôm chặt</a:t>
            </a:r>
            <a:r>
              <a:rPr lang="vi-VN" sz="2400" dirty="0" smtClean="0">
                <a:solidFill>
                  <a:srgbClr val="FF0000"/>
                </a:solidFill>
                <a:latin typeface="Nunito Black" pitchFamily="2" charset="0"/>
              </a:rPr>
              <a:t>.</a:t>
            </a:r>
            <a:endParaRPr lang="vi-VN" sz="2400" dirty="0">
              <a:solidFill>
                <a:srgbClr val="FF0000"/>
              </a:solidFill>
              <a:latin typeface="Nunito Black" pitchFamily="2" charset="0"/>
            </a:endParaRPr>
          </a:p>
        </p:txBody>
      </p:sp>
      <p:sp>
        <p:nvSpPr>
          <p:cNvPr id="6" name="Arrow: Right 16">
            <a:extLst>
              <a:ext uri="{FF2B5EF4-FFF2-40B4-BE49-F238E27FC236}">
                <a16:creationId xmlns:a16="http://schemas.microsoft.com/office/drawing/2014/main" id="{20A2D69E-61A8-ECFB-AD2D-86A364EF4EC5}"/>
              </a:ext>
            </a:extLst>
          </p:cNvPr>
          <p:cNvSpPr/>
          <p:nvPr/>
        </p:nvSpPr>
        <p:spPr>
          <a:xfrm>
            <a:off x="1745049" y="4910004"/>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784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11" name="Cloud 10"/>
          <p:cNvSpPr/>
          <p:nvPr/>
        </p:nvSpPr>
        <p:spPr>
          <a:xfrm>
            <a:off x="1275807" y="2134032"/>
            <a:ext cx="8928462" cy="1827193"/>
          </a:xfrm>
          <a:prstGeom prst="cloud">
            <a:avLst/>
          </a:prstGeom>
          <a:solidFill>
            <a:srgbClr val="00B050"/>
          </a:solidFill>
          <a:ln w="57150">
            <a:noFill/>
            <a:prstDash val="sysDot"/>
          </a:ln>
        </p:spPr>
        <p:txBody>
          <a:bodyPr wrap="square">
            <a:spAutoFit/>
          </a:bodyPr>
          <a:lstStyle/>
          <a:p>
            <a:pPr lvl="0"/>
            <a:r>
              <a:rPr lang="vi-VN" sz="2400" dirty="0">
                <a:solidFill>
                  <a:schemeClr val="bg1"/>
                </a:solidFill>
                <a:latin typeface="Nunito Black" pitchFamily="2" charset="0"/>
              </a:rPr>
              <a:t>Em đọc kĩ khổ thơ thứ 5 để tìm những chi tiết cho thấy bạn nhỏ rất hiểu sở thích và tính tình của em mình</a:t>
            </a:r>
            <a:r>
              <a:rPr lang="vi-VN" sz="2400" dirty="0" smtClean="0">
                <a:solidFill>
                  <a:schemeClr val="bg1"/>
                </a:solidFill>
                <a:latin typeface="Nunito Black" pitchFamily="2" charset="0"/>
              </a:rPr>
              <a:t>.</a:t>
            </a:r>
            <a:endParaRPr kumimoji="0" lang="en-US" sz="2400" b="0" i="0" u="none" strike="noStrike" kern="1200" cap="none" spc="0" normalizeH="0" baseline="0" noProof="0" dirty="0" smtClean="0">
              <a:ln>
                <a:noFill/>
              </a:ln>
              <a:solidFill>
                <a:schemeClr val="bg1"/>
              </a:solidFill>
              <a:effectLst/>
              <a:uLnTx/>
              <a:uFillTx/>
              <a:latin typeface="Nunito Black" pitchFamily="2" charset="0"/>
            </a:endParaRPr>
          </a:p>
        </p:txBody>
      </p:sp>
      <p:sp>
        <p:nvSpPr>
          <p:cNvPr id="9" name="Rounded Rectangle 8"/>
          <p:cNvSpPr/>
          <p:nvPr/>
        </p:nvSpPr>
        <p:spPr>
          <a:xfrm>
            <a:off x="1275806" y="437515"/>
            <a:ext cx="8928463" cy="1532334"/>
          </a:xfrm>
          <a:prstGeom prst="roundRect">
            <a:avLst/>
          </a:prstGeom>
          <a:ln w="57150">
            <a:solidFill>
              <a:srgbClr val="00B050"/>
            </a:solidFill>
          </a:ln>
        </p:spPr>
        <p:txBody>
          <a:bodyPr wrap="square">
            <a:spAutoFit/>
          </a:bodyPr>
          <a:lstStyle/>
          <a:p>
            <a:r>
              <a:rPr lang="en-US" sz="2800" b="1" dirty="0" err="1">
                <a:solidFill>
                  <a:srgbClr val="0070C0"/>
                </a:solidFill>
                <a:latin typeface="Nunito Black" pitchFamily="2" charset="0"/>
              </a:rPr>
              <a:t>Câu</a:t>
            </a:r>
            <a:r>
              <a:rPr lang="en-US" sz="2800" b="1" dirty="0">
                <a:solidFill>
                  <a:srgbClr val="0070C0"/>
                </a:solidFill>
                <a:latin typeface="Nunito Black" pitchFamily="2" charset="0"/>
              </a:rPr>
              <a:t> 4</a:t>
            </a:r>
            <a:endParaRPr lang="en-US" sz="2800" dirty="0">
              <a:solidFill>
                <a:srgbClr val="0070C0"/>
              </a:solidFill>
              <a:latin typeface="Nunito Black" pitchFamily="2" charset="0"/>
            </a:endParaRPr>
          </a:p>
          <a:p>
            <a:r>
              <a:rPr lang="en-US" sz="2800" b="1" dirty="0">
                <a:solidFill>
                  <a:srgbClr val="0070C0"/>
                </a:solidFill>
                <a:latin typeface="Nunito Black" pitchFamily="2" charset="0"/>
              </a:rPr>
              <a:t>Chi </a:t>
            </a:r>
            <a:r>
              <a:rPr lang="en-US" sz="2800" b="1" dirty="0" err="1">
                <a:solidFill>
                  <a:srgbClr val="0070C0"/>
                </a:solidFill>
                <a:latin typeface="Nunito Black" pitchFamily="2" charset="0"/>
              </a:rPr>
              <a:t>tiết</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nào</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cho</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thấy</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bạn</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nhỏ</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rất</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hiểu</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sở</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thích</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tính</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tình</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của</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em</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mình</a:t>
            </a:r>
            <a:r>
              <a:rPr lang="en-US" sz="2800" b="1" dirty="0" smtClean="0">
                <a:solidFill>
                  <a:srgbClr val="0070C0"/>
                </a:solidFill>
                <a:latin typeface="Nunito Black" pitchFamily="2" charset="0"/>
              </a:rPr>
              <a:t>?</a:t>
            </a:r>
            <a:endParaRPr lang="en-US" sz="2800" dirty="0">
              <a:solidFill>
                <a:srgbClr val="0070C0"/>
              </a:solidFill>
              <a:latin typeface="Nunito Black" pitchFamily="2" charset="0"/>
            </a:endParaRPr>
          </a:p>
        </p:txBody>
      </p:sp>
      <p:sp>
        <p:nvSpPr>
          <p:cNvPr id="3" name="Rounded Rectangle 2"/>
          <p:cNvSpPr/>
          <p:nvPr/>
        </p:nvSpPr>
        <p:spPr>
          <a:xfrm>
            <a:off x="1998617" y="4085227"/>
            <a:ext cx="8778239" cy="2458113"/>
          </a:xfrm>
          <a:prstGeom prst="roundRect">
            <a:avLst/>
          </a:prstGeom>
          <a:noFill/>
          <a:ln w="57150">
            <a:solidFill>
              <a:srgbClr val="B41C8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Chi tiết cho thấy bạn nhỏ rất hiểu sở thích, tính tình của em mình là:</a:t>
            </a:r>
          </a:p>
          <a:p>
            <a:r>
              <a:rPr lang="en-US" sz="2400" dirty="0" smtClean="0">
                <a:solidFill>
                  <a:srgbClr val="FF0000"/>
                </a:solidFill>
                <a:latin typeface="Nunito Black" pitchFamily="2" charset="0"/>
              </a:rPr>
              <a:t>			</a:t>
            </a:r>
            <a:r>
              <a:rPr lang="vi-VN" sz="2400" dirty="0" smtClean="0">
                <a:solidFill>
                  <a:srgbClr val="FF0000"/>
                </a:solidFill>
                <a:latin typeface="Nunito Black" pitchFamily="2" charset="0"/>
              </a:rPr>
              <a:t>Nó </a:t>
            </a:r>
            <a:r>
              <a:rPr lang="vi-VN" sz="2400" dirty="0">
                <a:solidFill>
                  <a:srgbClr val="FF0000"/>
                </a:solidFill>
                <a:latin typeface="Nunito Black" pitchFamily="2" charset="0"/>
              </a:rPr>
              <a:t>thích vẽ lắm</a:t>
            </a:r>
          </a:p>
          <a:p>
            <a:r>
              <a:rPr lang="en-US" sz="2400" dirty="0" smtClean="0">
                <a:solidFill>
                  <a:srgbClr val="FF0000"/>
                </a:solidFill>
                <a:latin typeface="Nunito Black" pitchFamily="2" charset="0"/>
              </a:rPr>
              <a:t>			</a:t>
            </a:r>
            <a:r>
              <a:rPr lang="vi-VN" sz="2400" dirty="0" smtClean="0">
                <a:solidFill>
                  <a:srgbClr val="FF0000"/>
                </a:solidFill>
                <a:latin typeface="Nunito Black" pitchFamily="2" charset="0"/>
              </a:rPr>
              <a:t>Vẽ </a:t>
            </a:r>
            <a:r>
              <a:rPr lang="vi-VN" sz="2400" dirty="0">
                <a:solidFill>
                  <a:srgbClr val="FF0000"/>
                </a:solidFill>
                <a:latin typeface="Nunito Black" pitchFamily="2" charset="0"/>
              </a:rPr>
              <a:t>thỏ có đôi</a:t>
            </a:r>
          </a:p>
          <a:p>
            <a:r>
              <a:rPr lang="en-US" sz="2400" dirty="0" smtClean="0">
                <a:solidFill>
                  <a:srgbClr val="FF0000"/>
                </a:solidFill>
                <a:latin typeface="Nunito Black" pitchFamily="2" charset="0"/>
              </a:rPr>
              <a:t>			</a:t>
            </a:r>
            <a:r>
              <a:rPr lang="vi-VN" sz="2400" dirty="0" smtClean="0">
                <a:solidFill>
                  <a:srgbClr val="FF0000"/>
                </a:solidFill>
                <a:latin typeface="Nunito Black" pitchFamily="2" charset="0"/>
              </a:rPr>
              <a:t>Nó </a:t>
            </a:r>
            <a:r>
              <a:rPr lang="vi-VN" sz="2400" dirty="0">
                <a:solidFill>
                  <a:srgbClr val="FF0000"/>
                </a:solidFill>
                <a:latin typeface="Nunito Black" pitchFamily="2" charset="0"/>
              </a:rPr>
              <a:t>sợ thỏ một</a:t>
            </a:r>
          </a:p>
          <a:p>
            <a:r>
              <a:rPr lang="en-US" sz="2400" dirty="0" smtClean="0">
                <a:solidFill>
                  <a:srgbClr val="FF0000"/>
                </a:solidFill>
                <a:latin typeface="Nunito Black" pitchFamily="2" charset="0"/>
              </a:rPr>
              <a:t>			</a:t>
            </a:r>
            <a:r>
              <a:rPr lang="vi-VN" sz="2400" dirty="0" smtClean="0">
                <a:solidFill>
                  <a:srgbClr val="FF0000"/>
                </a:solidFill>
                <a:latin typeface="Nunito Black" pitchFamily="2" charset="0"/>
              </a:rPr>
              <a:t>Không </a:t>
            </a:r>
            <a:r>
              <a:rPr lang="vi-VN" sz="2400" dirty="0">
                <a:solidFill>
                  <a:srgbClr val="FF0000"/>
                </a:solidFill>
                <a:latin typeface="Nunito Black" pitchFamily="2" charset="0"/>
              </a:rPr>
              <a:t>có bạn chơi</a:t>
            </a:r>
            <a:r>
              <a:rPr lang="vi-VN" sz="2400" dirty="0" smtClean="0">
                <a:solidFill>
                  <a:srgbClr val="FF0000"/>
                </a:solidFill>
                <a:latin typeface="Nunito Black" pitchFamily="2" charset="0"/>
              </a:rPr>
              <a:t>.</a:t>
            </a:r>
            <a:endParaRPr lang="vi-VN" sz="2400" dirty="0">
              <a:solidFill>
                <a:srgbClr val="FF0000"/>
              </a:solidFill>
              <a:latin typeface="Nunito Black" pitchFamily="2" charset="0"/>
            </a:endParaRPr>
          </a:p>
        </p:txBody>
      </p:sp>
      <p:sp>
        <p:nvSpPr>
          <p:cNvPr id="6" name="Arrow: Right 16">
            <a:extLst>
              <a:ext uri="{FF2B5EF4-FFF2-40B4-BE49-F238E27FC236}">
                <a16:creationId xmlns:a16="http://schemas.microsoft.com/office/drawing/2014/main" id="{20A2D69E-61A8-ECFB-AD2D-86A364EF4EC5}"/>
              </a:ext>
            </a:extLst>
          </p:cNvPr>
          <p:cNvSpPr/>
          <p:nvPr/>
        </p:nvSpPr>
        <p:spPr>
          <a:xfrm>
            <a:off x="1418478" y="4887768"/>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967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F99F60-2DEC-4DEF-9300-E3C8E7CE95D2}"/>
              </a:ext>
            </a:extLst>
          </p:cNvPr>
          <p:cNvSpPr txBox="1"/>
          <p:nvPr/>
        </p:nvSpPr>
        <p:spPr>
          <a:xfrm>
            <a:off x="1022872" y="1239965"/>
            <a:ext cx="105200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70C0"/>
                </a:solidFill>
                <a:effectLst/>
                <a:uLnTx/>
                <a:uFillTx/>
                <a:latin typeface="Great Vibes" pitchFamily="2" charset="0"/>
                <a:ea typeface="Tahoma" panose="020B0604030504040204" pitchFamily="34" charset="0"/>
                <a:cs typeface="Tahoma" panose="020B0604030504040204" pitchFamily="34" charset="0"/>
              </a:rPr>
              <a:t>Tiếng </a:t>
            </a:r>
            <a:r>
              <a:rPr kumimoji="0" lang="en-US" sz="4400" b="1" i="0" u="none" strike="noStrike" kern="1200" cap="none" spc="0" normalizeH="0" baseline="0" noProof="0" dirty="0" smtClean="0">
                <a:ln>
                  <a:noFill/>
                </a:ln>
                <a:solidFill>
                  <a:srgbClr val="0070C0"/>
                </a:solidFill>
                <a:effectLst/>
                <a:uLnTx/>
                <a:uFillTx/>
                <a:latin typeface="Great Vibes" pitchFamily="2" charset="0"/>
                <a:ea typeface="Tahoma" panose="020B0604030504040204" pitchFamily="34" charset="0"/>
                <a:cs typeface="Tahoma" panose="020B0604030504040204" pitchFamily="34" charset="0"/>
              </a:rPr>
              <a:t>Việt</a:t>
            </a:r>
            <a:endParaRPr kumimoji="0" lang="en-US" sz="44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endParaRPr>
          </a:p>
        </p:txBody>
      </p:sp>
      <p:grpSp>
        <p:nvGrpSpPr>
          <p:cNvPr id="6" name="Group 5"/>
          <p:cNvGrpSpPr/>
          <p:nvPr/>
        </p:nvGrpSpPr>
        <p:grpSpPr>
          <a:xfrm>
            <a:off x="1918266" y="2341851"/>
            <a:ext cx="8729273" cy="1171277"/>
            <a:chOff x="1877768" y="3071517"/>
            <a:chExt cx="8729273" cy="1171277"/>
          </a:xfrm>
        </p:grpSpPr>
        <p:sp>
          <p:nvSpPr>
            <p:cNvPr id="7" name="TextBox 6">
              <a:extLst>
                <a:ext uri="{FF2B5EF4-FFF2-40B4-BE49-F238E27FC236}">
                  <a16:creationId xmlns:a16="http://schemas.microsoft.com/office/drawing/2014/main" id="{FDF99F60-2DEC-4DEF-9300-E3C8E7CE95D2}"/>
                </a:ext>
              </a:extLst>
            </p:cNvPr>
            <p:cNvSpPr txBox="1"/>
            <p:nvPr/>
          </p:nvSpPr>
          <p:spPr>
            <a:xfrm>
              <a:off x="1877768" y="3071517"/>
              <a:ext cx="3088127" cy="1171277"/>
            </a:xfrm>
            <a:prstGeom prst="cloud">
              <a:avLst/>
            </a:prstGeom>
            <a:solidFill>
              <a:srgbClr val="B41C8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smtClean="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Bài</a:t>
              </a:r>
              <a:r>
                <a:rPr kumimoji="0" lang="en-US" sz="4400" b="1" i="0" u="none" strike="noStrike" kern="1200" cap="none" spc="0" normalizeH="0" noProof="0" dirty="0" smtClean="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23</a:t>
              </a:r>
              <a:endParaRPr kumimoji="0" lang="en-US" sz="44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FDF99F60-2DEC-4DEF-9300-E3C8E7CE95D2}"/>
                </a:ext>
              </a:extLst>
            </p:cNvPr>
            <p:cNvSpPr txBox="1"/>
            <p:nvPr/>
          </p:nvSpPr>
          <p:spPr>
            <a:xfrm>
              <a:off x="4853354" y="3195489"/>
              <a:ext cx="5753687" cy="923330"/>
            </a:xfrm>
            <a:prstGeom prst="rect">
              <a:avLst/>
            </a:prstGeom>
            <a:noFill/>
          </p:spPr>
          <p:txBody>
            <a:bodyPr wrap="square" rtlCol="0">
              <a:spAutoFit/>
            </a:bodyPr>
            <a:lstStyle/>
            <a:p>
              <a:pPr algn="ctr"/>
              <a:r>
                <a:rPr lang="en-US" sz="5400" b="1" dirty="0" smtClean="0">
                  <a:solidFill>
                    <a:srgbClr val="FF0000"/>
                  </a:solidFill>
                  <a:latin typeface="Nunito Black" pitchFamily="2" charset="0"/>
                  <a:ea typeface="Tahoma" panose="020B0604030504040204" pitchFamily="34" charset="0"/>
                  <a:cs typeface="Tahoma" panose="020B0604030504040204" pitchFamily="34" charset="0"/>
                </a:rPr>
                <a:t>TÔI YÊU EM TÔI</a:t>
              </a:r>
              <a:endParaRPr lang="en-US" sz="5400" b="1" dirty="0">
                <a:solidFill>
                  <a:srgbClr val="FF0000"/>
                </a:solidFill>
                <a:latin typeface="Nunito Black" pitchFamily="2"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833135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9" name="Rounded Rectangle 8"/>
          <p:cNvSpPr/>
          <p:nvPr/>
        </p:nvSpPr>
        <p:spPr>
          <a:xfrm>
            <a:off x="1125394" y="437515"/>
            <a:ext cx="9573086" cy="1055608"/>
          </a:xfrm>
          <a:prstGeom prst="roundRect">
            <a:avLst/>
          </a:prstGeom>
          <a:ln w="57150">
            <a:solidFill>
              <a:srgbClr val="00B050"/>
            </a:solidFill>
          </a:ln>
        </p:spPr>
        <p:txBody>
          <a:bodyPr wrap="square">
            <a:spAutoFit/>
          </a:bodyPr>
          <a:lstStyle/>
          <a:p>
            <a:r>
              <a:rPr lang="vi-VN" sz="2800" b="1" dirty="0">
                <a:solidFill>
                  <a:srgbClr val="0070C0"/>
                </a:solidFill>
                <a:latin typeface="Nunito Black" pitchFamily="2" charset="0"/>
              </a:rPr>
              <a:t>Câu </a:t>
            </a:r>
            <a:r>
              <a:rPr lang="vi-VN" sz="2800" b="1" dirty="0" smtClean="0">
                <a:solidFill>
                  <a:srgbClr val="0070C0"/>
                </a:solidFill>
                <a:latin typeface="Nunito Black" pitchFamily="2" charset="0"/>
              </a:rPr>
              <a:t>5</a:t>
            </a:r>
            <a:r>
              <a:rPr lang="en-US" sz="2800" b="1" dirty="0" smtClean="0">
                <a:solidFill>
                  <a:srgbClr val="0070C0"/>
                </a:solidFill>
                <a:latin typeface="Nunito Black" pitchFamily="2" charset="0"/>
              </a:rPr>
              <a:t>: </a:t>
            </a:r>
            <a:r>
              <a:rPr lang="vi-VN" sz="2800" b="1" dirty="0" smtClean="0">
                <a:solidFill>
                  <a:srgbClr val="0070C0"/>
                </a:solidFill>
                <a:latin typeface="Nunito Black" pitchFamily="2" charset="0"/>
              </a:rPr>
              <a:t>Bài </a:t>
            </a:r>
            <a:r>
              <a:rPr lang="vi-VN" sz="2800" b="1" dirty="0">
                <a:solidFill>
                  <a:srgbClr val="0070C0"/>
                </a:solidFill>
                <a:latin typeface="Nunito Black" pitchFamily="2" charset="0"/>
              </a:rPr>
              <a:t>thơ cho em hiểu điều gì về tình cảm chị em trong gia đình</a:t>
            </a:r>
            <a:r>
              <a:rPr lang="vi-VN" sz="2800" b="1" dirty="0" smtClean="0">
                <a:solidFill>
                  <a:srgbClr val="0070C0"/>
                </a:solidFill>
                <a:latin typeface="Nunito Black" pitchFamily="2" charset="0"/>
              </a:rPr>
              <a:t>?</a:t>
            </a:r>
            <a:endParaRPr lang="vi-VN" sz="2800" dirty="0">
              <a:solidFill>
                <a:srgbClr val="0070C0"/>
              </a:solidFill>
              <a:latin typeface="Nunito Black" pitchFamily="2" charset="0"/>
            </a:endParaRPr>
          </a:p>
        </p:txBody>
      </p:sp>
      <p:grpSp>
        <p:nvGrpSpPr>
          <p:cNvPr id="6" name="Group 5"/>
          <p:cNvGrpSpPr/>
          <p:nvPr/>
        </p:nvGrpSpPr>
        <p:grpSpPr>
          <a:xfrm>
            <a:off x="623978" y="1275716"/>
            <a:ext cx="11249775" cy="5129627"/>
            <a:chOff x="623978" y="1275716"/>
            <a:chExt cx="11249775" cy="5129627"/>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78" y="1275716"/>
              <a:ext cx="11249775" cy="5129627"/>
            </a:xfrm>
            <a:prstGeom prst="rect">
              <a:avLst/>
            </a:prstGeom>
          </p:spPr>
        </p:pic>
        <p:sp>
          <p:nvSpPr>
            <p:cNvPr id="3" name="Rounded Rectangle 2"/>
            <p:cNvSpPr/>
            <p:nvPr/>
          </p:nvSpPr>
          <p:spPr>
            <a:xfrm>
              <a:off x="2474257" y="4086780"/>
              <a:ext cx="8054789" cy="2120556"/>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rgbClr val="FF0000"/>
                  </a:solidFill>
                  <a:latin typeface="Nunito Black" pitchFamily="2" charset="0"/>
                </a:rPr>
                <a:t>Bài thơ cho em hiểu chị em trong gia đình luôn yêu thương, quý mến nhau.</a:t>
              </a:r>
              <a:br>
                <a:rPr lang="vi-VN" sz="2800" dirty="0">
                  <a:solidFill>
                    <a:srgbClr val="FF0000"/>
                  </a:solidFill>
                  <a:latin typeface="Nunito Black" pitchFamily="2" charset="0"/>
                </a:rPr>
              </a:br>
              <a:endParaRPr kumimoji="0" lang="vi-VN" sz="2800" b="0" i="0" u="none" strike="noStrike" kern="1200" cap="none" spc="0" normalizeH="0" baseline="0" noProof="0" dirty="0" smtClean="0">
                <a:ln>
                  <a:noFill/>
                </a:ln>
                <a:solidFill>
                  <a:srgbClr val="FF0000"/>
                </a:solidFill>
                <a:effectLst/>
                <a:uLnTx/>
                <a:uFillTx/>
                <a:latin typeface="Nunito Black" pitchFamily="2" charset="0"/>
              </a:endParaRPr>
            </a:p>
          </p:txBody>
        </p:sp>
      </p:grpSp>
    </p:spTree>
    <p:extLst>
      <p:ext uri="{BB962C8B-B14F-4D97-AF65-F5344CB8AC3E}">
        <p14:creationId xmlns:p14="http://schemas.microsoft.com/office/powerpoint/2010/main" val="3890546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72492" y="992777"/>
            <a:ext cx="8637485" cy="5157142"/>
          </a:xfrm>
          <a:prstGeom prst="rect">
            <a:avLst/>
          </a:prstGeom>
          <a:ln>
            <a:noFill/>
          </a:ln>
          <a:effectLst>
            <a:softEdge rad="112500"/>
          </a:effectLst>
        </p:spPr>
      </p:pic>
      <p:sp>
        <p:nvSpPr>
          <p:cNvPr id="11" name="Rounded Rectangle 10"/>
          <p:cNvSpPr/>
          <p:nvPr/>
        </p:nvSpPr>
        <p:spPr>
          <a:xfrm>
            <a:off x="4976952" y="669284"/>
            <a:ext cx="4284617" cy="646986"/>
          </a:xfrm>
          <a:prstGeom prst="roundRect">
            <a:avLst/>
          </a:prstGeom>
          <a:noFill/>
          <a:ln w="57150">
            <a:noFill/>
          </a:ln>
        </p:spPr>
        <p:txBody>
          <a:bodyPr wrap="square">
            <a:spAutoFit/>
          </a:bodyPr>
          <a:lstStyle/>
          <a:p>
            <a:pPr lvl="0"/>
            <a:r>
              <a:rPr lang="en-US" sz="3200" b="1" dirty="0" smtClean="0">
                <a:solidFill>
                  <a:srgbClr val="FF0000"/>
                </a:solidFill>
                <a:latin typeface="Nunito Black" pitchFamily="2" charset="0"/>
              </a:rPr>
              <a:t>NỘI DUNG BÀI</a:t>
            </a:r>
            <a:endParaRPr kumimoji="0" lang="vi-VN" sz="3200" b="0" i="0" u="none" strike="noStrike" kern="1200" cap="none" spc="0" normalizeH="0" baseline="0" noProof="0" dirty="0" smtClean="0">
              <a:ln>
                <a:noFill/>
              </a:ln>
              <a:solidFill>
                <a:srgbClr val="FF0000"/>
              </a:solidFill>
              <a:effectLst/>
              <a:uLnTx/>
              <a:uFillTx/>
              <a:latin typeface="Nunito Black" pitchFamily="2" charset="0"/>
            </a:endParaRPr>
          </a:p>
        </p:txBody>
      </p:sp>
      <p:sp>
        <p:nvSpPr>
          <p:cNvPr id="12" name="Rounded Rectangle 11"/>
          <p:cNvSpPr/>
          <p:nvPr/>
        </p:nvSpPr>
        <p:spPr>
          <a:xfrm>
            <a:off x="4206242" y="1348013"/>
            <a:ext cx="5499463" cy="1532334"/>
          </a:xfrm>
          <a:prstGeom prst="roundRect">
            <a:avLst/>
          </a:prstGeom>
          <a:solidFill>
            <a:schemeClr val="accent4">
              <a:lumMod val="20000"/>
              <a:lumOff val="80000"/>
            </a:schemeClr>
          </a:solidFill>
        </p:spPr>
        <p:txBody>
          <a:bodyPr wrap="square">
            <a:spAutoFit/>
          </a:bodyPr>
          <a:lstStyle/>
          <a:p>
            <a:pPr fontAlgn="t"/>
            <a:r>
              <a:rPr lang="vi-VN" sz="2800" dirty="0">
                <a:solidFill>
                  <a:schemeClr val="accent4">
                    <a:lumMod val="50000"/>
                  </a:schemeClr>
                </a:solidFill>
                <a:latin typeface="Nunito Black" pitchFamily="2" charset="0"/>
              </a:rPr>
              <a:t>Bài thơ nói về tình cảm của người chị dành cho người em của mình.</a:t>
            </a:r>
          </a:p>
        </p:txBody>
      </p:sp>
    </p:spTree>
    <p:extLst>
      <p:ext uri="{BB962C8B-B14F-4D97-AF65-F5344CB8AC3E}">
        <p14:creationId xmlns:p14="http://schemas.microsoft.com/office/powerpoint/2010/main" val="22284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2795451" y="535576"/>
            <a:ext cx="7432766" cy="137159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lang="en-US" sz="6000" dirty="0" smtClean="0">
                <a:solidFill>
                  <a:srgbClr val="FF0000"/>
                </a:solidFill>
                <a:latin typeface="Nunito Black" pitchFamily="2" charset="0"/>
              </a:rPr>
              <a:t>ĐỌC THUỘC LÒNG</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817595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28170" y="288043"/>
            <a:ext cx="1025530" cy="938348"/>
          </a:xfrm>
          <a:prstGeom prst="ellipse">
            <a:avLst/>
          </a:prstGeom>
        </p:spPr>
      </p:pic>
      <p:graphicFrame>
        <p:nvGraphicFramePr>
          <p:cNvPr id="6" name="Table 5"/>
          <p:cNvGraphicFramePr>
            <a:graphicFrameLocks noGrp="1"/>
          </p:cNvGraphicFramePr>
          <p:nvPr/>
        </p:nvGraphicFramePr>
        <p:xfrm>
          <a:off x="6603817" y="1525326"/>
          <a:ext cx="3598274" cy="5236878"/>
        </p:xfrm>
        <a:graphic>
          <a:graphicData uri="http://schemas.openxmlformats.org/drawingml/2006/table">
            <a:tbl>
              <a:tblPr/>
              <a:tblGrid>
                <a:gridCol w="3598274">
                  <a:extLst>
                    <a:ext uri="{9D8B030D-6E8A-4147-A177-3AD203B41FA5}">
                      <a16:colId xmlns:a16="http://schemas.microsoft.com/office/drawing/2014/main" val="3932892002"/>
                    </a:ext>
                  </a:extLst>
                </a:gridCol>
              </a:tblGrid>
              <a:tr h="1648712">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665182">
                <a:tc>
                  <a:txBody>
                    <a:bodyPr/>
                    <a:lstStyle/>
                    <a:p>
                      <a:pPr fontAlgn="t"/>
                      <a:r>
                        <a:rPr lang="vi-VN" sz="2400" b="0" dirty="0" smtClean="0">
                          <a:solidFill>
                            <a:srgbClr val="0070C0"/>
                          </a:solidFill>
                          <a:effectLst/>
                          <a:latin typeface="Nunito Black" pitchFamily="2" charset="0"/>
                        </a:rPr>
                        <a:t>Nó </a:t>
                      </a:r>
                      <a:r>
                        <a:rPr lang="vi-VN" sz="2400" b="0" dirty="0">
                          <a:solidFill>
                            <a:srgbClr val="0070C0"/>
                          </a:solidFill>
                          <a:effectLst/>
                          <a:latin typeface="Nunito Black" pitchFamily="2" charset="0"/>
                        </a:rPr>
                        <a:t>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843097">
                <a:tc>
                  <a:txBody>
                    <a:bodyPr/>
                    <a:lstStyle/>
                    <a:p>
                      <a:pPr fontAlgn="t"/>
                      <a:r>
                        <a:rPr lang="vi-VN" sz="2400" b="0" dirty="0" smtClean="0">
                          <a:solidFill>
                            <a:srgbClr val="0070C0"/>
                          </a:solidFill>
                          <a:effectLst/>
                          <a:latin typeface="Nunito Black" pitchFamily="2" charset="0"/>
                        </a:rPr>
                        <a:t>Kìa</a:t>
                      </a:r>
                      <a:r>
                        <a:rPr lang="vi-VN" sz="2400" b="0" dirty="0">
                          <a:solidFill>
                            <a:srgbClr val="0070C0"/>
                          </a:solidFill>
                          <a:effectLst/>
                          <a:latin typeface="Nunito Black" pitchFamily="2" charset="0"/>
                        </a:rPr>
                        <a:t>,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639231" y="1159754"/>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1705951" y="441678"/>
            <a:ext cx="2933280" cy="578882"/>
          </a:xfrm>
          <a:prstGeom prst="roundRect">
            <a:avLst/>
          </a:prstGeom>
          <a:noFill/>
          <a:ln w="57150">
            <a:solidFill>
              <a:srgbClr val="00B050"/>
            </a:solidFill>
            <a:prstDash val="soli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B050"/>
                </a:solidFill>
                <a:effectLst/>
                <a:uLnTx/>
                <a:uFillTx/>
                <a:latin typeface="Nunito Black" pitchFamily="2" charset="0"/>
                <a:ea typeface="+mn-ea"/>
                <a:cs typeface="Baloo 2 SemiBold" pitchFamily="2" charset="0"/>
              </a:rPr>
              <a:t>Học</a:t>
            </a:r>
            <a:r>
              <a:rPr kumimoji="0" lang="en-US" sz="2800" b="1" i="0" u="none" strike="noStrike" kern="1200" cap="none" spc="0" normalizeH="0" noProof="0" dirty="0" smtClean="0">
                <a:ln>
                  <a:noFill/>
                </a:ln>
                <a:solidFill>
                  <a:srgbClr val="00B050"/>
                </a:solidFill>
                <a:effectLst/>
                <a:uLnTx/>
                <a:uFillTx/>
                <a:latin typeface="Nunito Black" pitchFamily="2" charset="0"/>
                <a:ea typeface="+mn-ea"/>
                <a:cs typeface="Baloo 2 SemiBold" pitchFamily="2" charset="0"/>
              </a:rPr>
              <a:t> </a:t>
            </a:r>
            <a:r>
              <a:rPr kumimoji="0" lang="en-US" sz="2800" b="1" i="0" u="none" strike="noStrike" kern="1200" cap="none" spc="0" normalizeH="0" noProof="0" dirty="0" err="1" smtClean="0">
                <a:ln>
                  <a:noFill/>
                </a:ln>
                <a:solidFill>
                  <a:srgbClr val="00B050"/>
                </a:solidFill>
                <a:effectLst/>
                <a:uLnTx/>
                <a:uFillTx/>
                <a:latin typeface="Nunito Black" pitchFamily="2" charset="0"/>
                <a:ea typeface="+mn-ea"/>
                <a:cs typeface="Baloo 2 SemiBold" pitchFamily="2" charset="0"/>
              </a:rPr>
              <a:t>thuộc</a:t>
            </a:r>
            <a:r>
              <a:rPr kumimoji="0" lang="en-US" sz="2800" b="1" i="0" u="none" strike="noStrike" kern="1200" cap="none" spc="0" normalizeH="0" noProof="0" dirty="0" smtClean="0">
                <a:ln>
                  <a:noFill/>
                </a:ln>
                <a:solidFill>
                  <a:srgbClr val="00B050"/>
                </a:solidFill>
                <a:effectLst/>
                <a:uLnTx/>
                <a:uFillTx/>
                <a:latin typeface="Nunito Black" pitchFamily="2" charset="0"/>
                <a:ea typeface="+mn-ea"/>
                <a:cs typeface="Baloo 2 SemiBold" pitchFamily="2" charset="0"/>
              </a:rPr>
              <a:t> </a:t>
            </a:r>
            <a:r>
              <a:rPr kumimoji="0" lang="en-US" sz="2800" b="1" i="0" u="none" strike="noStrike" kern="1200" cap="none" spc="0" normalizeH="0" noProof="0" dirty="0" err="1" smtClean="0">
                <a:ln>
                  <a:noFill/>
                </a:ln>
                <a:solidFill>
                  <a:srgbClr val="00B050"/>
                </a:solidFill>
                <a:effectLst/>
                <a:uLnTx/>
                <a:uFillTx/>
                <a:latin typeface="Nunito Black" pitchFamily="2" charset="0"/>
                <a:ea typeface="+mn-ea"/>
                <a:cs typeface="Baloo 2 SemiBold" pitchFamily="2" charset="0"/>
              </a:rPr>
              <a:t>lòng</a:t>
            </a:r>
            <a:endParaRPr kumimoji="0" lang="en-US" sz="28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endParaRPr>
          </a:p>
        </p:txBody>
      </p:sp>
      <p:graphicFrame>
        <p:nvGraphicFramePr>
          <p:cNvPr id="2" name="Table 1"/>
          <p:cNvGraphicFramePr>
            <a:graphicFrameLocks noGrp="1"/>
          </p:cNvGraphicFramePr>
          <p:nvPr/>
        </p:nvGraphicFramePr>
        <p:xfrm>
          <a:off x="2674646" y="1533890"/>
          <a:ext cx="3242828" cy="5156991"/>
        </p:xfrm>
        <a:graphic>
          <a:graphicData uri="http://schemas.openxmlformats.org/drawingml/2006/table">
            <a:tbl>
              <a:tblPr/>
              <a:tblGrid>
                <a:gridCol w="3242828">
                  <a:extLst>
                    <a:ext uri="{9D8B030D-6E8A-4147-A177-3AD203B41FA5}">
                      <a16:colId xmlns:a16="http://schemas.microsoft.com/office/drawing/2014/main" val="1810276979"/>
                    </a:ext>
                  </a:extLst>
                </a:gridCol>
              </a:tblGrid>
              <a:tr h="1648712">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extLst>
                  <a:ext uri="{0D108BD9-81ED-4DB2-BD59-A6C34878D82A}">
                    <a16:rowId xmlns:a16="http://schemas.microsoft.com/office/drawing/2014/main" val="279413430"/>
                  </a:ext>
                </a:extLst>
              </a:tr>
              <a:tr h="1665182">
                <a:tc>
                  <a:txBody>
                    <a:bodyPr/>
                    <a:lstStyle/>
                    <a:p>
                      <a:pPr fontAlgn="t"/>
                      <a:r>
                        <a:rPr lang="vi-VN" sz="2400" b="0" dirty="0" smtClean="0">
                          <a:solidFill>
                            <a:srgbClr val="0070C0"/>
                          </a:solidFill>
                          <a:effectLst/>
                          <a:latin typeface="Nunito Black" pitchFamily="2" charset="0"/>
                        </a:rPr>
                        <a:t>Mắt </a:t>
                      </a:r>
                      <a:r>
                        <a:rPr lang="vi-VN" sz="2400" b="0" dirty="0">
                          <a:solidFill>
                            <a:srgbClr val="0070C0"/>
                          </a:solidFill>
                          <a:effectLst/>
                          <a:latin typeface="Nunito Black" pitchFamily="2" charset="0"/>
                        </a:rPr>
                        <a:t>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a:t>
                      </a:r>
                      <a:r>
                        <a:rPr lang="vi-VN" sz="2400" b="0" dirty="0" smtClean="0">
                          <a:solidFill>
                            <a:srgbClr val="0070C0"/>
                          </a:solidFill>
                          <a:effectLst/>
                          <a:latin typeface="Nunito Black" pitchFamily="2" charset="0"/>
                        </a:rPr>
                        <a:t>nh </a:t>
                      </a:r>
                      <a:r>
                        <a:rPr lang="vi-VN" sz="2400" b="0" dirty="0">
                          <a:solidFill>
                            <a:srgbClr val="0070C0"/>
                          </a:solidFill>
                          <a:effectLst/>
                          <a:latin typeface="Nunito Black" pitchFamily="2" charset="0"/>
                        </a:rPr>
                        <a:t>khướu hót.</a:t>
                      </a:r>
                    </a:p>
                  </a:txBody>
                  <a:tcPr marL="47092" marR="47092" marT="47092" marB="47092">
                    <a:lnL>
                      <a:noFill/>
                    </a:lnL>
                    <a:lnR>
                      <a:noFill/>
                    </a:lnR>
                    <a:lnT>
                      <a:noFill/>
                    </a:lnT>
                    <a:lnB>
                      <a:noFill/>
                    </a:lnB>
                  </a:tcPr>
                </a:tc>
                <a:extLst>
                  <a:ext uri="{0D108BD9-81ED-4DB2-BD59-A6C34878D82A}">
                    <a16:rowId xmlns:a16="http://schemas.microsoft.com/office/drawing/2014/main" val="316597506"/>
                  </a:ext>
                </a:extLst>
              </a:tr>
              <a:tr h="1843097">
                <a:tc>
                  <a:txBody>
                    <a:bodyPr/>
                    <a:lstStyle/>
                    <a:p>
                      <a:pPr fontAlgn="t"/>
                      <a:r>
                        <a:rPr lang="vi-VN" sz="2400" b="0" dirty="0" smtClean="0">
                          <a:solidFill>
                            <a:srgbClr val="0070C0"/>
                          </a:solidFill>
                          <a:effectLst/>
                          <a:latin typeface="Nunito Black" pitchFamily="2" charset="0"/>
                        </a:rPr>
                        <a:t>Hoa </a:t>
                      </a:r>
                      <a:r>
                        <a:rPr lang="vi-VN" sz="2400" b="0" dirty="0">
                          <a:solidFill>
                            <a:srgbClr val="0070C0"/>
                          </a:solidFill>
                          <a:effectLst/>
                          <a:latin typeface="Nunito Black" pitchFamily="2" charset="0"/>
                        </a:rPr>
                        <a:t>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extLst>
                  <a:ext uri="{0D108BD9-81ED-4DB2-BD59-A6C34878D82A}">
                    <a16:rowId xmlns:a16="http://schemas.microsoft.com/office/drawing/2014/main" val="2162799367"/>
                  </a:ext>
                </a:extLst>
              </a:tr>
            </a:tbl>
          </a:graphicData>
        </a:graphic>
      </p:graphicFrame>
      <p:sp>
        <p:nvSpPr>
          <p:cNvPr id="9" name="Rounded Rectangle 8">
            <a:extLst>
              <a:ext uri="{FF2B5EF4-FFF2-40B4-BE49-F238E27FC236}">
                <a16:creationId xmlns:a16="http://schemas.microsoft.com/office/drawing/2014/main" id="{C0755511-67E4-33FC-055D-EE6DCEC743C0}"/>
              </a:ext>
            </a:extLst>
          </p:cNvPr>
          <p:cNvSpPr/>
          <p:nvPr/>
        </p:nvSpPr>
        <p:spPr>
          <a:xfrm>
            <a:off x="9808586" y="2208785"/>
            <a:ext cx="1791231" cy="560541"/>
          </a:xfrm>
          <a:prstGeom prst="roundRect">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rgbClr val="00B050"/>
                </a:solidFill>
                <a:latin typeface="Nunito Black" pitchFamily="2" charset="0"/>
              </a:rPr>
              <a:t>Cá</a:t>
            </a:r>
            <a:r>
              <a:rPr lang="en-US" sz="2800" dirty="0">
                <a:solidFill>
                  <a:srgbClr val="00B050"/>
                </a:solidFill>
                <a:latin typeface="Nunito Black" pitchFamily="2" charset="0"/>
              </a:rPr>
              <a:t> </a:t>
            </a:r>
            <a:r>
              <a:rPr lang="en-US" sz="2800" dirty="0" err="1" smtClean="0">
                <a:solidFill>
                  <a:srgbClr val="00B050"/>
                </a:solidFill>
                <a:latin typeface="Nunito Black" pitchFamily="2" charset="0"/>
              </a:rPr>
              <a:t>nhân</a:t>
            </a:r>
            <a:endParaRPr lang="en-US" sz="2800" dirty="0">
              <a:solidFill>
                <a:srgbClr val="00B050"/>
              </a:solidFill>
              <a:latin typeface="Nunito Black" pitchFamily="2" charset="0"/>
            </a:endParaRPr>
          </a:p>
        </p:txBody>
      </p:sp>
      <p:sp>
        <p:nvSpPr>
          <p:cNvPr id="11" name="Rounded Rectangle 10">
            <a:extLst>
              <a:ext uri="{FF2B5EF4-FFF2-40B4-BE49-F238E27FC236}">
                <a16:creationId xmlns:a16="http://schemas.microsoft.com/office/drawing/2014/main" id="{C0755511-67E4-33FC-055D-EE6DCEC743C0}"/>
              </a:ext>
            </a:extLst>
          </p:cNvPr>
          <p:cNvSpPr/>
          <p:nvPr/>
        </p:nvSpPr>
        <p:spPr>
          <a:xfrm>
            <a:off x="9783263" y="3398272"/>
            <a:ext cx="1791231" cy="560541"/>
          </a:xfrm>
          <a:prstGeom prst="roundRect">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smtClean="0">
                <a:solidFill>
                  <a:srgbClr val="00B050"/>
                </a:solidFill>
                <a:latin typeface="Nunito Black" pitchFamily="2" charset="0"/>
              </a:rPr>
              <a:t>nhóm</a:t>
            </a:r>
            <a:endParaRPr lang="en-US" sz="2800" dirty="0">
              <a:solidFill>
                <a:srgbClr val="00B050"/>
              </a:solidFill>
              <a:latin typeface="Nunito Black" pitchFamily="2" charset="0"/>
            </a:endParaRPr>
          </a:p>
        </p:txBody>
      </p:sp>
      <p:sp>
        <p:nvSpPr>
          <p:cNvPr id="12" name="Rounded Rectangle 11">
            <a:extLst>
              <a:ext uri="{FF2B5EF4-FFF2-40B4-BE49-F238E27FC236}">
                <a16:creationId xmlns:a16="http://schemas.microsoft.com/office/drawing/2014/main" id="{C0755511-67E4-33FC-055D-EE6DCEC743C0}"/>
              </a:ext>
            </a:extLst>
          </p:cNvPr>
          <p:cNvSpPr/>
          <p:nvPr/>
        </p:nvSpPr>
        <p:spPr>
          <a:xfrm>
            <a:off x="9738918" y="4590020"/>
            <a:ext cx="1791231" cy="560541"/>
          </a:xfrm>
          <a:prstGeom prst="roundRect">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smtClean="0">
                <a:solidFill>
                  <a:srgbClr val="00B050"/>
                </a:solidFill>
                <a:latin typeface="Nunito Black" pitchFamily="2" charset="0"/>
              </a:rPr>
              <a:t>Lớp</a:t>
            </a:r>
            <a:endParaRPr lang="en-US" sz="2800" dirty="0">
              <a:solidFill>
                <a:srgbClr val="00B050"/>
              </a:solidFill>
              <a:latin typeface="Nunito Black" pitchFamily="2" charset="0"/>
            </a:endParaRPr>
          </a:p>
        </p:txBody>
      </p:sp>
      <p:cxnSp>
        <p:nvCxnSpPr>
          <p:cNvPr id="4" name="Straight Arrow Connector 3"/>
          <p:cNvCxnSpPr/>
          <p:nvPr/>
        </p:nvCxnSpPr>
        <p:spPr>
          <a:xfrm>
            <a:off x="10704202" y="2821578"/>
            <a:ext cx="0" cy="5355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0692507" y="4028317"/>
            <a:ext cx="0" cy="5355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767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916831" y="1024433"/>
            <a:ext cx="5873090" cy="946413"/>
          </a:xfrm>
          <a:prstGeom prst="rect">
            <a:avLst/>
          </a:prstGeom>
        </p:spPr>
        <p:txBody>
          <a:bodyPr wrap="square">
            <a:sp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6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Nói</a:t>
            </a:r>
            <a:r>
              <a:rPr kumimoji="0" lang="en-US" sz="6000" b="0" i="0" u="none" strike="noStrike" kern="1200" cap="none" spc="0" normalizeH="0" noProof="0" dirty="0" smtClean="0">
                <a:ln>
                  <a:noFill/>
                </a:ln>
                <a:solidFill>
                  <a:srgbClr val="FF0000"/>
                </a:solidFill>
                <a:effectLst/>
                <a:uLnTx/>
                <a:uFillTx/>
                <a:latin typeface="Nunito Black" pitchFamily="2" charset="0"/>
                <a:ea typeface="+mn-ea"/>
                <a:cs typeface="+mn-cs"/>
              </a:rPr>
              <a:t> </a:t>
            </a:r>
            <a:r>
              <a:rPr kumimoji="0" lang="en-US" sz="6000" b="0" i="0" u="none" strike="noStrike" kern="1200" cap="none" spc="0" normalizeH="0" noProof="0" dirty="0" err="1" smtClean="0">
                <a:ln>
                  <a:noFill/>
                </a:ln>
                <a:solidFill>
                  <a:srgbClr val="FF0000"/>
                </a:solidFill>
                <a:effectLst/>
                <a:uLnTx/>
                <a:uFillTx/>
                <a:latin typeface="Nunito Black" pitchFamily="2" charset="0"/>
                <a:ea typeface="+mn-ea"/>
                <a:cs typeface="+mn-cs"/>
              </a:rPr>
              <a:t>và</a:t>
            </a:r>
            <a:r>
              <a:rPr kumimoji="0" lang="en-US" sz="6000" b="0" i="0" u="none" strike="noStrike" kern="1200" cap="none" spc="0" normalizeH="0" noProof="0" dirty="0" smtClean="0">
                <a:ln>
                  <a:noFill/>
                </a:ln>
                <a:solidFill>
                  <a:srgbClr val="FF0000"/>
                </a:solidFill>
                <a:effectLst/>
                <a:uLnTx/>
                <a:uFillTx/>
                <a:latin typeface="Nunito Black" pitchFamily="2" charset="0"/>
                <a:ea typeface="+mn-ea"/>
                <a:cs typeface="+mn-cs"/>
              </a:rPr>
              <a:t> </a:t>
            </a:r>
            <a:r>
              <a:rPr kumimoji="0" lang="en-US" sz="6000" b="0" i="0" u="none" strike="noStrike" kern="1200" cap="none" spc="0" normalizeH="0" noProof="0" dirty="0" err="1" smtClean="0">
                <a:ln>
                  <a:noFill/>
                </a:ln>
                <a:solidFill>
                  <a:srgbClr val="FF0000"/>
                </a:solidFill>
                <a:effectLst/>
                <a:uLnTx/>
                <a:uFillTx/>
                <a:latin typeface="Nunito Black" pitchFamily="2" charset="0"/>
                <a:ea typeface="+mn-ea"/>
                <a:cs typeface="+mn-cs"/>
              </a:rPr>
              <a:t>nghe</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629628490"/>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44138" y="1611143"/>
            <a:ext cx="6557554" cy="3139321"/>
          </a:xfrm>
          <a:prstGeom prst="rect">
            <a:avLst/>
          </a:prstGeom>
        </p:spPr>
        <p:txBody>
          <a:bodyPr wrap="square">
            <a:spAutoFit/>
          </a:bodyPr>
          <a:lstStyle/>
          <a:p>
            <a:pPr>
              <a:spcAft>
                <a:spcPts val="1200"/>
              </a:spcAft>
            </a:pPr>
            <a:r>
              <a:rPr lang="vi-VN" sz="2800" b="1" dirty="0">
                <a:solidFill>
                  <a:srgbClr val="002060"/>
                </a:solidFill>
                <a:latin typeface="Nunito Black" pitchFamily="2" charset="0"/>
              </a:rPr>
              <a:t>Câu </a:t>
            </a:r>
            <a:r>
              <a:rPr lang="vi-VN" sz="2800" b="1" dirty="0" smtClean="0">
                <a:solidFill>
                  <a:srgbClr val="002060"/>
                </a:solidFill>
                <a:latin typeface="Nunito Black" pitchFamily="2" charset="0"/>
              </a:rPr>
              <a:t>1</a:t>
            </a:r>
            <a:r>
              <a:rPr lang="en-US" sz="2800" dirty="0" smtClean="0">
                <a:solidFill>
                  <a:srgbClr val="002060"/>
                </a:solidFill>
                <a:latin typeface="Nunito Black" pitchFamily="2" charset="0"/>
              </a:rPr>
              <a:t>: </a:t>
            </a:r>
            <a:r>
              <a:rPr lang="vi-VN" sz="2800" b="1" dirty="0" smtClean="0">
                <a:solidFill>
                  <a:srgbClr val="002060"/>
                </a:solidFill>
                <a:latin typeface="Nunito Black" pitchFamily="2" charset="0"/>
              </a:rPr>
              <a:t>Cùng </a:t>
            </a:r>
            <a:r>
              <a:rPr lang="vi-VN" sz="2800" b="1" dirty="0">
                <a:solidFill>
                  <a:srgbClr val="002060"/>
                </a:solidFill>
                <a:latin typeface="Nunito Black" pitchFamily="2" charset="0"/>
              </a:rPr>
              <a:t>bạn trao đổi để hiểu nghĩa của các câu tục ngữ, ca dao dưới đây</a:t>
            </a:r>
            <a:r>
              <a:rPr lang="vi-VN" sz="2800" b="1" dirty="0" smtClean="0">
                <a:solidFill>
                  <a:srgbClr val="002060"/>
                </a:solidFill>
                <a:latin typeface="Nunito Black" pitchFamily="2" charset="0"/>
              </a:rPr>
              <a:t>:</a:t>
            </a:r>
            <a:endParaRPr lang="en-US" sz="2800" b="1" dirty="0" smtClean="0">
              <a:solidFill>
                <a:srgbClr val="002060"/>
              </a:solidFill>
              <a:latin typeface="Nunito Black" pitchFamily="2" charset="0"/>
            </a:endParaRPr>
          </a:p>
          <a:p>
            <a:pPr marL="457200" indent="-457200" algn="just">
              <a:spcAft>
                <a:spcPts val="1200"/>
              </a:spcAft>
              <a:buFontTx/>
              <a:buChar char="-"/>
            </a:pPr>
            <a:r>
              <a:rPr lang="vi-VN" sz="2800" dirty="0" smtClean="0">
                <a:solidFill>
                  <a:srgbClr val="00B050"/>
                </a:solidFill>
                <a:latin typeface="Nunito Black" pitchFamily="2" charset="0"/>
              </a:rPr>
              <a:t>Chị </a:t>
            </a:r>
            <a:r>
              <a:rPr lang="vi-VN" sz="2800" dirty="0">
                <a:solidFill>
                  <a:srgbClr val="00B050"/>
                </a:solidFill>
                <a:latin typeface="Nunito Black" pitchFamily="2" charset="0"/>
              </a:rPr>
              <a:t>ngã em </a:t>
            </a:r>
            <a:r>
              <a:rPr lang="vi-VN" sz="2800" dirty="0" smtClean="0">
                <a:solidFill>
                  <a:srgbClr val="00B050"/>
                </a:solidFill>
                <a:latin typeface="Nunito Black" pitchFamily="2" charset="0"/>
              </a:rPr>
              <a:t>nâng</a:t>
            </a:r>
            <a:endParaRPr lang="vi-VN" sz="2800" dirty="0">
              <a:solidFill>
                <a:srgbClr val="00B050"/>
              </a:solidFill>
              <a:latin typeface="Nunito Black" pitchFamily="2" charset="0"/>
            </a:endParaRPr>
          </a:p>
          <a:p>
            <a:pPr algn="just">
              <a:spcAft>
                <a:spcPts val="1200"/>
              </a:spcAft>
            </a:pPr>
            <a:r>
              <a:rPr lang="vi-VN" sz="2800" dirty="0">
                <a:solidFill>
                  <a:srgbClr val="00B050"/>
                </a:solidFill>
                <a:latin typeface="Nunito Black" pitchFamily="2" charset="0"/>
              </a:rPr>
              <a:t>- Anh em như thể chân tay</a:t>
            </a:r>
          </a:p>
          <a:p>
            <a:pPr algn="just">
              <a:spcAft>
                <a:spcPts val="1200"/>
              </a:spcAft>
            </a:pPr>
            <a:r>
              <a:rPr lang="vi-VN" sz="2800" dirty="0">
                <a:solidFill>
                  <a:srgbClr val="00B050"/>
                </a:solidFill>
                <a:latin typeface="Nunito Black" pitchFamily="2" charset="0"/>
              </a:rPr>
              <a:t>Rách lành đùm bọc, dở hay đỡ đần</a:t>
            </a:r>
            <a:r>
              <a:rPr lang="vi-VN" sz="2800" dirty="0" smtClean="0">
                <a:solidFill>
                  <a:srgbClr val="00B050"/>
                </a:solidFill>
                <a:latin typeface="Nunito Black" pitchFamily="2" charset="0"/>
              </a:rPr>
              <a:t>.</a:t>
            </a:r>
            <a:endParaRPr lang="vi-VN" sz="2800" dirty="0">
              <a:solidFill>
                <a:srgbClr val="00B050"/>
              </a:solidFill>
              <a:latin typeface="Nunito Black" pitchFamily="2" charset="0"/>
            </a:endParaRPr>
          </a:p>
        </p:txBody>
      </p:sp>
      <p:sp>
        <p:nvSpPr>
          <p:cNvPr id="11" name="TextBox 10">
            <a:extLst>
              <a:ext uri="{FF2B5EF4-FFF2-40B4-BE49-F238E27FC236}">
                <a16:creationId xmlns:a16="http://schemas.microsoft.com/office/drawing/2014/main" id="{2775BEB2-DD79-A8F3-CE64-9ECC2ECDD691}"/>
              </a:ext>
            </a:extLst>
          </p:cNvPr>
          <p:cNvSpPr txBox="1"/>
          <p:nvPr/>
        </p:nvSpPr>
        <p:spPr>
          <a:xfrm>
            <a:off x="2416628" y="679270"/>
            <a:ext cx="7942218" cy="67926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lang="en-US" sz="4000" noProof="0" dirty="0" err="1" smtClean="0">
                <a:solidFill>
                  <a:srgbClr val="FF0000"/>
                </a:solidFill>
                <a:latin typeface="Nunito Black" pitchFamily="2" charset="0"/>
              </a:rPr>
              <a:t>Tình</a:t>
            </a:r>
            <a:r>
              <a:rPr lang="en-US" sz="4000" noProof="0" dirty="0" smtClean="0">
                <a:solidFill>
                  <a:srgbClr val="FF0000"/>
                </a:solidFill>
                <a:latin typeface="Nunito Black" pitchFamily="2" charset="0"/>
              </a:rPr>
              <a:t> </a:t>
            </a:r>
            <a:r>
              <a:rPr lang="en-US" sz="4000" noProof="0" dirty="0" err="1" smtClean="0">
                <a:solidFill>
                  <a:srgbClr val="FF0000"/>
                </a:solidFill>
                <a:latin typeface="Nunito Black" pitchFamily="2" charset="0"/>
              </a:rPr>
              <a:t>cảm</a:t>
            </a:r>
            <a:r>
              <a:rPr lang="en-US" sz="4000" noProof="0" dirty="0" smtClean="0">
                <a:solidFill>
                  <a:srgbClr val="FF0000"/>
                </a:solidFill>
                <a:latin typeface="Nunito Black" pitchFamily="2" charset="0"/>
              </a:rPr>
              <a:t> </a:t>
            </a:r>
            <a:r>
              <a:rPr lang="en-US" sz="4000" noProof="0" dirty="0" err="1" smtClean="0">
                <a:solidFill>
                  <a:srgbClr val="FF0000"/>
                </a:solidFill>
                <a:latin typeface="Nunito Black" pitchFamily="2" charset="0"/>
              </a:rPr>
              <a:t>anh</a:t>
            </a:r>
            <a:r>
              <a:rPr lang="en-US" sz="4000" noProof="0" dirty="0" smtClean="0">
                <a:solidFill>
                  <a:srgbClr val="FF0000"/>
                </a:solidFill>
                <a:latin typeface="Nunito Black" pitchFamily="2" charset="0"/>
              </a:rPr>
              <a:t> </a:t>
            </a:r>
            <a:r>
              <a:rPr lang="en-US" sz="4000" noProof="0" dirty="0" err="1" smtClean="0">
                <a:solidFill>
                  <a:srgbClr val="FF0000"/>
                </a:solidFill>
                <a:latin typeface="Nunito Black" pitchFamily="2" charset="0"/>
              </a:rPr>
              <a:t>chị</a:t>
            </a:r>
            <a:r>
              <a:rPr lang="en-US" sz="4000" noProof="0" dirty="0" smtClean="0">
                <a:solidFill>
                  <a:srgbClr val="FF0000"/>
                </a:solidFill>
                <a:latin typeface="Nunito Black" pitchFamily="2" charset="0"/>
              </a:rPr>
              <a:t> </a:t>
            </a:r>
            <a:r>
              <a:rPr lang="en-US" sz="4000" noProof="0" dirty="0" err="1" smtClean="0">
                <a:solidFill>
                  <a:srgbClr val="FF0000"/>
                </a:solidFill>
                <a:latin typeface="Nunito Black" pitchFamily="2" charset="0"/>
              </a:rPr>
              <a:t>em</a:t>
            </a:r>
            <a:endParaRPr kumimoji="0" lang="en-US" sz="4000" b="0" i="0" u="none" strike="noStrike" kern="1200" cap="none" spc="0" normalizeH="0" baseline="0" noProof="0" dirty="0">
              <a:ln>
                <a:noFill/>
              </a:ln>
              <a:solidFill>
                <a:srgbClr val="FF0000"/>
              </a:solidFill>
              <a:effectLst/>
              <a:uLnTx/>
              <a:uFillTx/>
              <a:latin typeface="Nunito Black" pitchFamily="2" charset="0"/>
            </a:endParaRPr>
          </a:p>
        </p:txBody>
      </p:sp>
      <p:grpSp>
        <p:nvGrpSpPr>
          <p:cNvPr id="14" name="Group 13"/>
          <p:cNvGrpSpPr/>
          <p:nvPr/>
        </p:nvGrpSpPr>
        <p:grpSpPr>
          <a:xfrm>
            <a:off x="6884127" y="1611143"/>
            <a:ext cx="4846320" cy="3470307"/>
            <a:chOff x="2416628" y="766029"/>
            <a:chExt cx="5403637" cy="4317185"/>
          </a:xfrm>
        </p:grpSpPr>
        <p:pic>
          <p:nvPicPr>
            <p:cNvPr id="8" name="Picture 7"/>
            <p:cNvPicPr>
              <a:picLocks noChangeAspect="1"/>
            </p:cNvPicPr>
            <p:nvPr/>
          </p:nvPicPr>
          <p:blipFill>
            <a:blip r:embed="rId3"/>
            <a:stretch>
              <a:fillRect/>
            </a:stretch>
          </p:blipFill>
          <p:spPr>
            <a:xfrm>
              <a:off x="2416628" y="766029"/>
              <a:ext cx="5403637" cy="4317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2560318" y="1147280"/>
              <a:ext cx="5094515" cy="2871637"/>
            </a:xfrm>
            <a:prstGeom prst="rect">
              <a:avLst/>
            </a:prstGeom>
            <a:solidFill>
              <a:srgbClr val="FFF48D"/>
            </a:solidFill>
          </p:spPr>
          <p:txBody>
            <a:bodyPr wrap="square">
              <a:spAutoFit/>
            </a:bodyPr>
            <a:lstStyle/>
            <a:p>
              <a:pPr algn="just"/>
              <a:endParaRPr lang="en-US" sz="2400" i="1" dirty="0" smtClean="0">
                <a:solidFill>
                  <a:srgbClr val="000000"/>
                </a:solidFill>
                <a:latin typeface="Nunito Black" pitchFamily="2" charset="0"/>
              </a:endParaRPr>
            </a:p>
            <a:p>
              <a:pPr algn="just"/>
              <a:r>
                <a:rPr lang="vi-VN" sz="2400" i="1" dirty="0" smtClean="0">
                  <a:solidFill>
                    <a:srgbClr val="7030A0"/>
                  </a:solidFill>
                  <a:latin typeface="Nunito Black" pitchFamily="2" charset="0"/>
                </a:rPr>
                <a:t>Em </a:t>
              </a:r>
              <a:r>
                <a:rPr lang="vi-VN" sz="2400" i="1" dirty="0">
                  <a:solidFill>
                    <a:srgbClr val="7030A0"/>
                  </a:solidFill>
                  <a:latin typeface="Nunito Black" pitchFamily="2" charset="0"/>
                </a:rPr>
                <a:t>nhớ:</a:t>
              </a:r>
            </a:p>
            <a:p>
              <a:pPr algn="just"/>
              <a:r>
                <a:rPr lang="vi-VN" sz="2400" i="1" dirty="0">
                  <a:solidFill>
                    <a:srgbClr val="7030A0"/>
                  </a:solidFill>
                  <a:latin typeface="Nunito Black" pitchFamily="2" charset="0"/>
                </a:rPr>
                <a:t>- Nói rõ ràng ý kiến của em</a:t>
              </a:r>
            </a:p>
            <a:p>
              <a:pPr marL="342900" indent="-342900" algn="just">
                <a:buFontTx/>
                <a:buChar char="-"/>
              </a:pPr>
              <a:r>
                <a:rPr lang="vi-VN" sz="2400" i="1" dirty="0" smtClean="0">
                  <a:solidFill>
                    <a:srgbClr val="7030A0"/>
                  </a:solidFill>
                  <a:latin typeface="Nunito Black" pitchFamily="2" charset="0"/>
                </a:rPr>
                <a:t>Lắng </a:t>
              </a:r>
              <a:r>
                <a:rPr lang="vi-VN" sz="2400" i="1" dirty="0">
                  <a:solidFill>
                    <a:srgbClr val="7030A0"/>
                  </a:solidFill>
                  <a:latin typeface="Nunito Black" pitchFamily="2" charset="0"/>
                </a:rPr>
                <a:t>nghe bạn nói để có thể hỏi bạn những </a:t>
              </a:r>
              <a:r>
                <a:rPr lang="vi-VN" sz="2400" i="1" dirty="0" smtClean="0">
                  <a:solidFill>
                    <a:srgbClr val="7030A0"/>
                  </a:solidFill>
                  <a:latin typeface="Nunito Black" pitchFamily="2" charset="0"/>
                </a:rPr>
                <a:t>điều</a:t>
              </a:r>
              <a:endParaRPr lang="en-US" sz="2400" i="1" dirty="0" smtClean="0">
                <a:solidFill>
                  <a:srgbClr val="7030A0"/>
                </a:solidFill>
                <a:latin typeface="Nunito Black" pitchFamily="2" charset="0"/>
              </a:endParaRPr>
            </a:p>
            <a:p>
              <a:pPr algn="just"/>
              <a:r>
                <a:rPr lang="en-US" sz="2400" i="1" dirty="0">
                  <a:solidFill>
                    <a:srgbClr val="7030A0"/>
                  </a:solidFill>
                  <a:latin typeface="Nunito Black" pitchFamily="2" charset="0"/>
                </a:rPr>
                <a:t> </a:t>
              </a:r>
              <a:r>
                <a:rPr lang="en-US" sz="2400" i="1" dirty="0" smtClean="0">
                  <a:solidFill>
                    <a:srgbClr val="7030A0"/>
                  </a:solidFill>
                  <a:latin typeface="Nunito Black" pitchFamily="2" charset="0"/>
                </a:rPr>
                <a:t>  </a:t>
              </a:r>
              <a:r>
                <a:rPr lang="vi-VN" sz="2400" i="1" dirty="0" smtClean="0">
                  <a:solidFill>
                    <a:srgbClr val="7030A0"/>
                  </a:solidFill>
                  <a:latin typeface="Nunito Black" pitchFamily="2" charset="0"/>
                </a:rPr>
                <a:t> </a:t>
              </a:r>
              <a:r>
                <a:rPr lang="vi-VN" sz="2400" i="1" dirty="0">
                  <a:solidFill>
                    <a:srgbClr val="7030A0"/>
                  </a:solidFill>
                  <a:latin typeface="Nunito Black" pitchFamily="2" charset="0"/>
                </a:rPr>
                <a:t>mình chưa </a:t>
              </a:r>
              <a:r>
                <a:rPr lang="vi-VN" sz="2400" i="1" dirty="0" smtClean="0">
                  <a:solidFill>
                    <a:srgbClr val="7030A0"/>
                  </a:solidFill>
                  <a:latin typeface="Nunito Black" pitchFamily="2" charset="0"/>
                </a:rPr>
                <a:t>hiểu</a:t>
              </a:r>
              <a:endParaRPr lang="en-US" sz="2400" i="1" dirty="0" smtClean="0">
                <a:solidFill>
                  <a:srgbClr val="7030A0"/>
                </a:solidFill>
                <a:latin typeface="Nunito Black" pitchFamily="2" charset="0"/>
              </a:endParaRPr>
            </a:p>
          </p:txBody>
        </p:sp>
        <p:sp>
          <p:nvSpPr>
            <p:cNvPr id="12" name="Rectangle 11"/>
            <p:cNvSpPr/>
            <p:nvPr/>
          </p:nvSpPr>
          <p:spPr>
            <a:xfrm>
              <a:off x="2950013" y="3929127"/>
              <a:ext cx="2168434" cy="621937"/>
            </a:xfrm>
            <a:prstGeom prst="rect">
              <a:avLst/>
            </a:prstGeom>
            <a:solidFill>
              <a:srgbClr val="FFF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0628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775BEB2-DD79-A8F3-CE64-9ECC2ECDD691}"/>
              </a:ext>
            </a:extLst>
          </p:cNvPr>
          <p:cNvSpPr txBox="1"/>
          <p:nvPr/>
        </p:nvSpPr>
        <p:spPr>
          <a:xfrm>
            <a:off x="2416628" y="679270"/>
            <a:ext cx="7393578" cy="679268"/>
          </a:xfrm>
          <a:prstGeom prst="rect">
            <a:avLst/>
          </a:prstGeom>
        </p:spPr>
        <p:txBody>
          <a:bodyPr vert="horz" lIns="91440" tIns="45720" rIns="91440" bIns="45720" rtlCol="0" anchor="b">
            <a:noAutofit/>
          </a:bodyPr>
          <a:lstStyle/>
          <a:p>
            <a:pPr lvl="0" algn="ctr">
              <a:lnSpc>
                <a:spcPct val="90000"/>
              </a:lnSpc>
              <a:spcBef>
                <a:spcPct val="0"/>
              </a:spcBef>
              <a:spcAft>
                <a:spcPts val="1200"/>
              </a:spcAft>
              <a:defRPr/>
            </a:pPr>
            <a:r>
              <a:rPr lang="en-US" sz="3200" dirty="0" err="1">
                <a:solidFill>
                  <a:srgbClr val="FF0000"/>
                </a:solidFill>
                <a:latin typeface="Nunito Black" pitchFamily="2" charset="0"/>
              </a:rPr>
              <a:t>Nghĩa</a:t>
            </a:r>
            <a:r>
              <a:rPr lang="en-US" sz="3200" dirty="0">
                <a:solidFill>
                  <a:srgbClr val="FF0000"/>
                </a:solidFill>
                <a:latin typeface="Nunito Black" pitchFamily="2" charset="0"/>
              </a:rPr>
              <a:t> </a:t>
            </a:r>
            <a:r>
              <a:rPr lang="en-US" sz="3200" dirty="0" err="1">
                <a:solidFill>
                  <a:srgbClr val="FF0000"/>
                </a:solidFill>
                <a:latin typeface="Nunito Black" pitchFamily="2" charset="0"/>
              </a:rPr>
              <a:t>của</a:t>
            </a:r>
            <a:r>
              <a:rPr lang="en-US" sz="3200" dirty="0">
                <a:solidFill>
                  <a:srgbClr val="FF0000"/>
                </a:solidFill>
                <a:latin typeface="Nunito Black" pitchFamily="2" charset="0"/>
              </a:rPr>
              <a:t> </a:t>
            </a:r>
            <a:r>
              <a:rPr lang="en-US" sz="3200" dirty="0" err="1">
                <a:solidFill>
                  <a:srgbClr val="FF0000"/>
                </a:solidFill>
                <a:latin typeface="Nunito Black" pitchFamily="2" charset="0"/>
              </a:rPr>
              <a:t>các</a:t>
            </a:r>
            <a:r>
              <a:rPr lang="en-US" sz="3200" dirty="0">
                <a:solidFill>
                  <a:srgbClr val="FF0000"/>
                </a:solidFill>
                <a:latin typeface="Nunito Black" pitchFamily="2" charset="0"/>
              </a:rPr>
              <a:t> </a:t>
            </a:r>
            <a:r>
              <a:rPr lang="en-US" sz="3200" dirty="0" err="1">
                <a:solidFill>
                  <a:srgbClr val="FF0000"/>
                </a:solidFill>
                <a:latin typeface="Nunito Black" pitchFamily="2" charset="0"/>
              </a:rPr>
              <a:t>câu</a:t>
            </a:r>
            <a:r>
              <a:rPr lang="en-US" sz="3200" dirty="0">
                <a:solidFill>
                  <a:srgbClr val="FF0000"/>
                </a:solidFill>
                <a:latin typeface="Nunito Black" pitchFamily="2" charset="0"/>
              </a:rPr>
              <a:t> ca </a:t>
            </a:r>
            <a:r>
              <a:rPr lang="en-US" sz="3200" dirty="0" err="1">
                <a:solidFill>
                  <a:srgbClr val="FF0000"/>
                </a:solidFill>
                <a:latin typeface="Nunito Black" pitchFamily="2" charset="0"/>
              </a:rPr>
              <a:t>dao</a:t>
            </a:r>
            <a:r>
              <a:rPr lang="en-US" sz="3200" dirty="0">
                <a:solidFill>
                  <a:srgbClr val="FF0000"/>
                </a:solidFill>
                <a:latin typeface="Nunito Black" pitchFamily="2" charset="0"/>
              </a:rPr>
              <a:t>, </a:t>
            </a:r>
            <a:r>
              <a:rPr lang="en-US" sz="3200" dirty="0" err="1">
                <a:solidFill>
                  <a:srgbClr val="FF0000"/>
                </a:solidFill>
                <a:latin typeface="Nunito Black" pitchFamily="2" charset="0"/>
              </a:rPr>
              <a:t>tục</a:t>
            </a:r>
            <a:r>
              <a:rPr lang="en-US" sz="3200" dirty="0">
                <a:solidFill>
                  <a:srgbClr val="FF0000"/>
                </a:solidFill>
                <a:latin typeface="Nunito Black" pitchFamily="2" charset="0"/>
              </a:rPr>
              <a:t> </a:t>
            </a:r>
            <a:r>
              <a:rPr lang="en-US" sz="3200" dirty="0" err="1">
                <a:solidFill>
                  <a:srgbClr val="FF0000"/>
                </a:solidFill>
                <a:latin typeface="Nunito Black" pitchFamily="2" charset="0"/>
              </a:rPr>
              <a:t>ngữ</a:t>
            </a:r>
            <a:r>
              <a:rPr lang="en-US" sz="3200" dirty="0">
                <a:solidFill>
                  <a:srgbClr val="FF0000"/>
                </a:solidFill>
                <a:latin typeface="Nunito Black" pitchFamily="2" charset="0"/>
              </a:rPr>
              <a:t> </a:t>
            </a:r>
            <a:r>
              <a:rPr lang="en-US" sz="3200" dirty="0" smtClean="0">
                <a:solidFill>
                  <a:srgbClr val="FF0000"/>
                </a:solidFill>
                <a:latin typeface="Nunito Black" pitchFamily="2" charset="0"/>
              </a:rPr>
              <a:t>:</a:t>
            </a:r>
            <a:endParaRPr kumimoji="0" lang="en-US" sz="3200" b="0" i="0" u="none" strike="noStrike" kern="1200" cap="none" spc="0" normalizeH="0" baseline="0" noProof="0" dirty="0">
              <a:ln>
                <a:noFill/>
              </a:ln>
              <a:solidFill>
                <a:srgbClr val="FF0000"/>
              </a:solidFill>
              <a:effectLst/>
              <a:uLnTx/>
              <a:uFillTx/>
              <a:latin typeface="Nunito Black" pitchFamily="2" charset="0"/>
            </a:endParaRPr>
          </a:p>
        </p:txBody>
      </p:sp>
      <p:grpSp>
        <p:nvGrpSpPr>
          <p:cNvPr id="4" name="Group 3"/>
          <p:cNvGrpSpPr/>
          <p:nvPr/>
        </p:nvGrpSpPr>
        <p:grpSpPr>
          <a:xfrm>
            <a:off x="161366" y="698897"/>
            <a:ext cx="11725834" cy="5849822"/>
            <a:chOff x="161365" y="698897"/>
            <a:chExt cx="12326725" cy="584982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5" y="698897"/>
              <a:ext cx="12326725" cy="5849822"/>
            </a:xfrm>
            <a:prstGeom prst="rect">
              <a:avLst/>
            </a:prstGeom>
          </p:spPr>
        </p:pic>
        <p:sp>
          <p:nvSpPr>
            <p:cNvPr id="2" name="Rectangle 1"/>
            <p:cNvSpPr/>
            <p:nvPr/>
          </p:nvSpPr>
          <p:spPr>
            <a:xfrm>
              <a:off x="2416628" y="3744591"/>
              <a:ext cx="7870372" cy="1815882"/>
            </a:xfrm>
            <a:prstGeom prst="rect">
              <a:avLst/>
            </a:prstGeom>
          </p:spPr>
          <p:txBody>
            <a:bodyPr wrap="square">
              <a:spAutoFit/>
            </a:bodyPr>
            <a:lstStyle/>
            <a:p>
              <a:r>
                <a:rPr lang="vi-VN" sz="2800" dirty="0">
                  <a:solidFill>
                    <a:srgbClr val="00B050"/>
                  </a:solidFill>
                  <a:latin typeface="Nunito Black" pitchFamily="2" charset="0"/>
                </a:rPr>
                <a:t>Chị ngã em nâng: </a:t>
              </a:r>
              <a:r>
                <a:rPr lang="vi-VN" sz="2800" dirty="0">
                  <a:solidFill>
                    <a:srgbClr val="FF0000"/>
                  </a:solidFill>
                  <a:latin typeface="Nunito Black" pitchFamily="2" charset="0"/>
                </a:rPr>
                <a:t>hiểu đơn giản là khi chị bị ngã thì em sẽ nâng đỡ chị đứng dậy. Câu tục ngữ muốn nói rằng là chị em trong nhà thì phải biết giúp đỡ lẫn nhau</a:t>
              </a:r>
              <a:r>
                <a:rPr lang="vi-VN" sz="2800" dirty="0" smtClean="0">
                  <a:solidFill>
                    <a:srgbClr val="FF0000"/>
                  </a:solidFill>
                  <a:latin typeface="Nunito Black" pitchFamily="2" charset="0"/>
                </a:rPr>
                <a:t>.</a:t>
              </a:r>
              <a:endParaRPr lang="en-US" sz="2800" dirty="0">
                <a:solidFill>
                  <a:srgbClr val="FF0000"/>
                </a:solidFill>
                <a:latin typeface="Nunito Black" pitchFamily="2" charset="0"/>
              </a:endParaRPr>
            </a:p>
          </p:txBody>
        </p:sp>
      </p:grpSp>
    </p:spTree>
    <p:extLst>
      <p:ext uri="{BB962C8B-B14F-4D97-AF65-F5344CB8AC3E}">
        <p14:creationId xmlns:p14="http://schemas.microsoft.com/office/powerpoint/2010/main" val="3202130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775BEB2-DD79-A8F3-CE64-9ECC2ECDD691}"/>
              </a:ext>
            </a:extLst>
          </p:cNvPr>
          <p:cNvSpPr txBox="1"/>
          <p:nvPr/>
        </p:nvSpPr>
        <p:spPr>
          <a:xfrm>
            <a:off x="2416628" y="679270"/>
            <a:ext cx="7393578" cy="67926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Nghĩa</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của</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các</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câu</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ca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dao</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tục</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ngữ</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smtClean="0">
                <a:ln>
                  <a:noFill/>
                </a:ln>
                <a:solidFill>
                  <a:srgbClr val="FF0000"/>
                </a:solidFill>
                <a:effectLst/>
                <a:uLnTx/>
                <a:uFillTx/>
                <a:latin typeface="Nunito Black" pitchFamily="2" charset="0"/>
                <a:ea typeface="+mn-ea"/>
                <a:cs typeface="+mn-cs"/>
              </a:rPr>
              <a:t>:</a:t>
            </a:r>
            <a:endPar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grpSp>
        <p:nvGrpSpPr>
          <p:cNvPr id="4" name="Group 3"/>
          <p:cNvGrpSpPr/>
          <p:nvPr/>
        </p:nvGrpSpPr>
        <p:grpSpPr>
          <a:xfrm>
            <a:off x="161366" y="698897"/>
            <a:ext cx="11725834" cy="5849822"/>
            <a:chOff x="161365" y="698897"/>
            <a:chExt cx="12326725" cy="584982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5" y="698897"/>
              <a:ext cx="12326725" cy="5849822"/>
            </a:xfrm>
            <a:prstGeom prst="rect">
              <a:avLst/>
            </a:prstGeom>
          </p:spPr>
        </p:pic>
        <p:sp>
          <p:nvSpPr>
            <p:cNvPr id="2" name="Rectangle 1"/>
            <p:cNvSpPr/>
            <p:nvPr/>
          </p:nvSpPr>
          <p:spPr>
            <a:xfrm>
              <a:off x="2380740" y="3569780"/>
              <a:ext cx="8184833" cy="2677656"/>
            </a:xfrm>
            <a:prstGeom prst="rect">
              <a:avLst/>
            </a:prstGeom>
          </p:spPr>
          <p:txBody>
            <a:bodyPr wrap="square">
              <a:spAutoFit/>
            </a:bodyPr>
            <a:lstStyle/>
            <a:p>
              <a:r>
                <a:rPr lang="en-US" dirty="0" smtClean="0"/>
                <a:t>          </a:t>
              </a:r>
              <a:r>
                <a:rPr lang="vi-VN" dirty="0" smtClean="0"/>
                <a:t> </a:t>
              </a:r>
              <a:r>
                <a:rPr lang="vi-VN" sz="2800" dirty="0">
                  <a:solidFill>
                    <a:srgbClr val="00B050"/>
                  </a:solidFill>
                  <a:latin typeface="Nunito Black" pitchFamily="2" charset="0"/>
                </a:rPr>
                <a:t>Anh em như thể chân tay</a:t>
              </a:r>
            </a:p>
            <a:p>
              <a:r>
                <a:rPr lang="vi-VN" sz="2800" dirty="0">
                  <a:solidFill>
                    <a:srgbClr val="00B050"/>
                  </a:solidFill>
                  <a:latin typeface="Nunito Black" pitchFamily="2" charset="0"/>
                </a:rPr>
                <a:t>Rách lành đùm bọc, dở hay đỡ đần.</a:t>
              </a:r>
            </a:p>
            <a:p>
              <a:r>
                <a:rPr lang="vi-VN" sz="2800" dirty="0">
                  <a:solidFill>
                    <a:srgbClr val="002060"/>
                  </a:solidFill>
                  <a:latin typeface="Nunito Black" pitchFamily="2" charset="0"/>
                </a:rPr>
                <a:t>Anh em trong gia đình được so sánh với chân và tay, đây là hai bộ phận luôn hỗ trợ cho nhau. Câu ca dao cho thấy tình cảm giữa anh em trong gia đình</a:t>
              </a:r>
              <a:r>
                <a:rPr lang="vi-VN" sz="2800" dirty="0" smtClean="0">
                  <a:solidFill>
                    <a:srgbClr val="002060"/>
                  </a:solidFill>
                  <a:latin typeface="Nunito Black" pitchFamily="2" charset="0"/>
                </a:rPr>
                <a:t>.</a:t>
              </a:r>
              <a:endParaRPr lang="vi-VN" sz="2800" dirty="0">
                <a:solidFill>
                  <a:srgbClr val="002060"/>
                </a:solidFill>
                <a:latin typeface="Nunito Black" pitchFamily="2" charset="0"/>
              </a:endParaRPr>
            </a:p>
          </p:txBody>
        </p:sp>
      </p:grpSp>
    </p:spTree>
    <p:extLst>
      <p:ext uri="{BB962C8B-B14F-4D97-AF65-F5344CB8AC3E}">
        <p14:creationId xmlns:p14="http://schemas.microsoft.com/office/powerpoint/2010/main" val="38898248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98201" y="742304"/>
            <a:ext cx="10132551" cy="749141"/>
          </a:xfrm>
          <a:prstGeom prst="round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err="1" smtClean="0">
                <a:ln>
                  <a:noFill/>
                </a:ln>
                <a:solidFill>
                  <a:srgbClr val="0070C0"/>
                </a:solidFill>
                <a:effectLst/>
                <a:latin typeface="Nunito Black" pitchFamily="2" charset="0"/>
              </a:rPr>
              <a:t>Câu</a:t>
            </a:r>
            <a:r>
              <a:rPr kumimoji="0" lang="en-US" altLang="en-US" sz="2200" b="1" i="0" u="none" strike="noStrike" cap="none" normalizeH="0" baseline="0" dirty="0" smtClean="0">
                <a:ln>
                  <a:noFill/>
                </a:ln>
                <a:solidFill>
                  <a:srgbClr val="0070C0"/>
                </a:solidFill>
                <a:effectLst/>
                <a:latin typeface="Nunito Black" pitchFamily="2" charset="0"/>
              </a:rPr>
              <a:t> 2</a:t>
            </a:r>
            <a:r>
              <a:rPr lang="en-US" altLang="en-US" sz="2200" dirty="0" smtClean="0">
                <a:solidFill>
                  <a:srgbClr val="0070C0"/>
                </a:solidFill>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Kể</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về</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những</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việc</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em</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thường</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làm</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cùng</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với</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anh</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chị</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hoặc</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em</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của</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em</a:t>
            </a:r>
            <a:r>
              <a:rPr kumimoji="0" lang="en-US" altLang="en-US" sz="2200" b="1" i="0" u="none" strike="noStrike" cap="none" normalizeH="0" baseline="0" dirty="0" smtClean="0">
                <a:ln>
                  <a:noFill/>
                </a:ln>
                <a:solidFill>
                  <a:srgbClr val="0070C0"/>
                </a:solidFill>
                <a:effectLst/>
                <a:latin typeface="Nunito Black"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err="1" smtClean="0">
                <a:ln>
                  <a:noFill/>
                </a:ln>
                <a:solidFill>
                  <a:srgbClr val="0070C0"/>
                </a:solidFill>
                <a:effectLst/>
                <a:latin typeface="Nunito Black" pitchFamily="2" charset="0"/>
              </a:rPr>
              <a:t>Nêu</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cảm</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nghĩ</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của</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em</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khi</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có</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anh</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chị</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hoặc</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em</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làm</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việc</a:t>
            </a:r>
            <a:r>
              <a:rPr kumimoji="0" lang="en-US" altLang="en-US" sz="2200" b="1" i="0" u="none" strike="noStrike" cap="none" normalizeH="0" baseline="0" dirty="0" smtClean="0">
                <a:ln>
                  <a:noFill/>
                </a:ln>
                <a:solidFill>
                  <a:srgbClr val="0070C0"/>
                </a:solidFill>
                <a:effectLst/>
                <a:latin typeface="Nunito Black" pitchFamily="2" charset="0"/>
              </a:rPr>
              <a:t> </a:t>
            </a:r>
            <a:r>
              <a:rPr kumimoji="0" lang="en-US" altLang="en-US" sz="2200" b="1" i="0" u="none" strike="noStrike" cap="none" normalizeH="0" baseline="0" dirty="0" err="1" smtClean="0">
                <a:ln>
                  <a:noFill/>
                </a:ln>
                <a:solidFill>
                  <a:srgbClr val="0070C0"/>
                </a:solidFill>
                <a:effectLst/>
                <a:latin typeface="Nunito Black" pitchFamily="2" charset="0"/>
              </a:rPr>
              <a:t>cùng</a:t>
            </a:r>
            <a:r>
              <a:rPr kumimoji="0" lang="en-US" altLang="en-US" sz="2200" b="1" i="0" u="none" strike="noStrike" cap="none" normalizeH="0" baseline="0" dirty="0" smtClean="0">
                <a:ln>
                  <a:noFill/>
                </a:ln>
                <a:solidFill>
                  <a:srgbClr val="0070C0"/>
                </a:solidFill>
                <a:effectLst/>
                <a:latin typeface="Nunito Black" pitchFamily="2" charset="0"/>
              </a:rPr>
              <a:t>.</a:t>
            </a:r>
            <a:endParaRPr kumimoji="0" lang="en-US" altLang="en-US" sz="2200" b="0" i="0" u="none" strike="noStrike" cap="none" normalizeH="0" baseline="0" dirty="0" smtClean="0">
              <a:ln>
                <a:noFill/>
              </a:ln>
              <a:solidFill>
                <a:srgbClr val="0070C0"/>
              </a:solidFill>
              <a:effectLst/>
              <a:latin typeface="Nunito Black" pitchFamily="2" charset="0"/>
            </a:endParaRPr>
          </a:p>
        </p:txBody>
      </p:sp>
      <p:pic>
        <p:nvPicPr>
          <p:cNvPr id="4098" name="Picture 2" descr="https://img.loigiaihay.com/picture/2022/0314/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80" y="1766560"/>
            <a:ext cx="7327497" cy="29802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67435" y="5011730"/>
            <a:ext cx="9453283" cy="1464231"/>
          </a:xfrm>
          <a:prstGeom prst="roundRect">
            <a:avLst/>
          </a:prstGeom>
          <a:noFill/>
          <a:ln w="57150">
            <a:solidFill>
              <a:srgbClr val="00B050"/>
            </a:solidFill>
            <a:prstDash val="dash"/>
          </a:ln>
        </p:spPr>
        <p:txBody>
          <a:bodyPr wrap="square">
            <a:spAutoFit/>
          </a:bodyPr>
          <a:lstStyle/>
          <a:p>
            <a:pPr algn="just"/>
            <a:r>
              <a:rPr lang="vi-VN" sz="2000" dirty="0">
                <a:solidFill>
                  <a:srgbClr val="7030A0"/>
                </a:solidFill>
                <a:latin typeface="Nunito Black" pitchFamily="2" charset="0"/>
              </a:rPr>
              <a:t>Em dựa vào gợi ý sau để hoàn thành bài tập:</a:t>
            </a:r>
          </a:p>
          <a:p>
            <a:pPr algn="just"/>
            <a:r>
              <a:rPr lang="vi-VN" sz="2000" dirty="0">
                <a:solidFill>
                  <a:srgbClr val="7030A0"/>
                </a:solidFill>
                <a:latin typeface="Nunito Black" pitchFamily="2" charset="0"/>
              </a:rPr>
              <a:t>- Em thường làm việc gì cùng với anh, chị, em của mình?</a:t>
            </a:r>
          </a:p>
          <a:p>
            <a:pPr algn="just"/>
            <a:r>
              <a:rPr lang="vi-VN" sz="2000" dirty="0">
                <a:solidFill>
                  <a:srgbClr val="7030A0"/>
                </a:solidFill>
                <a:latin typeface="Nunito Black" pitchFamily="2" charset="0"/>
              </a:rPr>
              <a:t>- Em và anh, chị, em của mình làm việc đó như thế nào?</a:t>
            </a:r>
          </a:p>
          <a:p>
            <a:pPr algn="just"/>
            <a:r>
              <a:rPr lang="vi-VN" sz="2000" dirty="0">
                <a:solidFill>
                  <a:srgbClr val="7030A0"/>
                </a:solidFill>
                <a:latin typeface="Nunito Black" pitchFamily="2" charset="0"/>
              </a:rPr>
              <a:t>- Em cảm thấy như thế nào khi làm việc đó cùng với anh, chị, em của mình</a:t>
            </a:r>
            <a:r>
              <a:rPr lang="vi-VN" sz="2000" dirty="0" smtClean="0">
                <a:solidFill>
                  <a:srgbClr val="7030A0"/>
                </a:solidFill>
                <a:latin typeface="Nunito Black" pitchFamily="2" charset="0"/>
              </a:rPr>
              <a:t>?</a:t>
            </a:r>
            <a:endParaRPr lang="vi-VN" sz="2000" dirty="0">
              <a:solidFill>
                <a:srgbClr val="7030A0"/>
              </a:solidFill>
              <a:latin typeface="Nunito Black" pitchFamily="2" charset="0"/>
            </a:endParaRPr>
          </a:p>
        </p:txBody>
      </p:sp>
    </p:spTree>
    <p:extLst>
      <p:ext uri="{BB962C8B-B14F-4D97-AF65-F5344CB8AC3E}">
        <p14:creationId xmlns:p14="http://schemas.microsoft.com/office/powerpoint/2010/main" val="12606516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98201" y="742304"/>
            <a:ext cx="10132551" cy="749141"/>
          </a:xfrm>
          <a:prstGeom prst="round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Câu</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2</a:t>
            </a:r>
            <a:r>
              <a:rPr kumimoji="0" lang="en-US" altLang="en-US" sz="22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Kể</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về</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những</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thường</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với</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Nêu</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cảm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nghĩ</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khi</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có</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a:t>
            </a:r>
            <a:endParaRPr kumimoji="0" lang="en-US" altLang="en-US" sz="22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p:txBody>
      </p:sp>
      <p:sp>
        <p:nvSpPr>
          <p:cNvPr id="5" name="Rounded Rectangle 4"/>
          <p:cNvSpPr/>
          <p:nvPr/>
        </p:nvSpPr>
        <p:spPr>
          <a:xfrm>
            <a:off x="598201" y="1918128"/>
            <a:ext cx="11147612" cy="2962513"/>
          </a:xfrm>
          <a:prstGeom prst="round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1:</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ED7D31">
                    <a:lumMod val="50000"/>
                  </a:srgbClr>
                </a:solidFill>
                <a:effectLst/>
                <a:uLnTx/>
                <a:uFillTx/>
                <a:latin typeface="Nunito Black" pitchFamily="2" charset="0"/>
                <a:ea typeface="+mn-ea"/>
                <a:cs typeface="+mn-cs"/>
              </a:rPr>
              <a:t>	</a:t>
            </a:r>
            <a:r>
              <a:rPr kumimoji="0" lang="vi-VN" sz="2400" b="0" i="0" u="none" strike="noStrike" kern="1200" cap="none" spc="0" normalizeH="0" baseline="0" noProof="0" dirty="0" smtClean="0">
                <a:ln>
                  <a:noFill/>
                </a:ln>
                <a:solidFill>
                  <a:srgbClr val="ED7D31">
                    <a:lumMod val="50000"/>
                  </a:srgbClr>
                </a:solidFill>
                <a:effectLst/>
                <a:uLnTx/>
                <a:uFillTx/>
                <a:latin typeface="Nunito Black" pitchFamily="2" charset="0"/>
                <a:ea typeface="+mn-ea"/>
                <a:cs typeface="+mn-cs"/>
              </a:rPr>
              <a:t>Mỗi </a:t>
            </a:r>
            <a:r>
              <a:rPr kumimoji="0" lang="vi-VN"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buổi chiều đi học về, em thường cùng anh trai của em đi đá bóng ở sân bóng gần nhà. Hai anh em em được bố mua cho một quả bóng nên hôm nào cũng rủ nhau chơi. Anh em bắt gôn rất giỏi. Anh thường nhờ em sút bóng để anh tập bắt gôn. Anh cũng dạy em cách sút bóng sao cho đúng. Nhờ có anh mà em đá bóng ngày càng giỏi hơn. Em cảm thấy rất vui khi được chơi đá bóng cùng anh</a:t>
            </a:r>
            <a:r>
              <a:rPr kumimoji="0" lang="vi-VN" sz="2400" b="0" i="0" u="none" strike="noStrike" kern="1200" cap="none" spc="0" normalizeH="0" baseline="0" noProof="0" dirty="0" smtClean="0">
                <a:ln>
                  <a:noFill/>
                </a:ln>
                <a:solidFill>
                  <a:srgbClr val="ED7D31">
                    <a:lumMod val="50000"/>
                  </a:srgbClr>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4962516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7479050" y="2156668"/>
            <a:ext cx="4607367" cy="299641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smtClean="0">
                <a:ln>
                  <a:noFill/>
                </a:ln>
                <a:solidFill>
                  <a:srgbClr val="FF0000"/>
                </a:solidFill>
                <a:effectLst/>
                <a:uLnTx/>
                <a:uFillTx/>
                <a:latin typeface="Nunito Black" pitchFamily="2" charset="0"/>
                <a:ea typeface="+mn-ea"/>
                <a:cs typeface="+mn-cs"/>
              </a:rPr>
              <a:t>TIẾT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smtClean="0">
                <a:ln>
                  <a:noFill/>
                </a:ln>
                <a:solidFill>
                  <a:srgbClr val="FF0000"/>
                </a:solidFill>
                <a:effectLst/>
                <a:uLnTx/>
                <a:uFillTx/>
                <a:latin typeface="Nunito Black" pitchFamily="2" charset="0"/>
                <a:ea typeface="+mn-ea"/>
                <a:cs typeface="+mn-cs"/>
              </a:rPr>
              <a:t>1+2</a:t>
            </a:r>
            <a:endPar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400378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98201" y="742304"/>
            <a:ext cx="10132551" cy="749141"/>
          </a:xfrm>
          <a:prstGeom prst="round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Câu</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2</a:t>
            </a:r>
            <a:r>
              <a:rPr kumimoji="0" lang="en-US" altLang="en-US" sz="22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Kể</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về</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những</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thường</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với</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Nêu</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cảm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nghĩ</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khi</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có</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smtClean="0">
                <a:ln>
                  <a:noFill/>
                </a:ln>
                <a:solidFill>
                  <a:srgbClr val="0070C0"/>
                </a:solidFill>
                <a:effectLst/>
                <a:uLnTx/>
                <a:uFillTx/>
                <a:latin typeface="Nunito Black" pitchFamily="2" charset="0"/>
                <a:ea typeface="+mn-ea"/>
                <a:cs typeface="+mn-cs"/>
              </a:rPr>
              <a:t>.</a:t>
            </a:r>
            <a:endParaRPr kumimoji="0" lang="en-US" altLang="en-US" sz="22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p:txBody>
      </p:sp>
      <p:sp>
        <p:nvSpPr>
          <p:cNvPr id="4" name="Rounded Rectangle 3"/>
          <p:cNvSpPr/>
          <p:nvPr/>
        </p:nvSpPr>
        <p:spPr>
          <a:xfrm>
            <a:off x="532886" y="1903529"/>
            <a:ext cx="11147612" cy="2962513"/>
          </a:xfrm>
          <a:prstGeom prst="round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400" b="1" i="0" u="none" strike="noStrike" kern="1200" cap="none" spc="0" normalizeH="0" baseline="0" noProof="0" dirty="0" smtClean="0">
                <a:ln>
                  <a:noFill/>
                </a:ln>
                <a:solidFill>
                  <a:srgbClr val="FF0000"/>
                </a:solidFill>
                <a:effectLst/>
                <a:uLnTx/>
                <a:uFillTx/>
                <a:latin typeface="Nunito Black" pitchFamily="2" charset="0"/>
                <a:ea typeface="+mn-ea"/>
                <a:cs typeface="+mn-cs"/>
              </a:rPr>
              <a:t>2</a:t>
            </a:r>
            <a:r>
              <a:rPr kumimoji="0" lang="vi-VN" sz="2400" b="1" i="0" u="none" strike="noStrike" kern="1200" cap="none" spc="0" normalizeH="0" baseline="0" noProof="0" dirty="0" smtClean="0">
                <a:ln>
                  <a:noFill/>
                </a:ln>
                <a:solidFill>
                  <a:srgbClr val="FF0000"/>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lvl="0"/>
            <a:r>
              <a:rPr kumimoji="0" lang="en-US" sz="2400" b="0" i="0" u="none" strike="noStrike" kern="1200" cap="none" spc="0" normalizeH="0" baseline="0" noProof="0" dirty="0" smtClean="0">
                <a:ln>
                  <a:noFill/>
                </a:ln>
                <a:solidFill>
                  <a:srgbClr val="ED7D31">
                    <a:lumMod val="50000"/>
                  </a:srgbClr>
                </a:solidFill>
                <a:effectLst/>
                <a:uLnTx/>
                <a:uFillTx/>
                <a:latin typeface="Nunito Black" pitchFamily="2" charset="0"/>
                <a:ea typeface="+mn-ea"/>
                <a:cs typeface="+mn-cs"/>
              </a:rPr>
              <a:t>	</a:t>
            </a:r>
            <a:r>
              <a:rPr lang="vi-VN" sz="2400" dirty="0">
                <a:solidFill>
                  <a:schemeClr val="accent4">
                    <a:lumMod val="50000"/>
                  </a:schemeClr>
                </a:solidFill>
                <a:latin typeface="Nunito Black" pitchFamily="2" charset="0"/>
              </a:rPr>
              <a:t>Em có một người chị em sinh đôi tên là Hà Vy. Chị em em từ bé đã làm rất nhiều việc cùng nhau nhưng việc mà em thích nhất là học cùng chị. Cứ đúng tám giờ tối là hai chị em em lại lên phòng học. Chị Hà Vy học rất giỏi nên có chỗ nào em không hiểu chị đều giảng cho em. Nhờ có chị Hà Vy mà em học tốt hơn. Em rất thích được cùng chị học. Em mong hai chị em mãi yêu thương nhau</a:t>
            </a:r>
            <a:r>
              <a:rPr lang="vi-VN" sz="2400" dirty="0" smtClean="0">
                <a:solidFill>
                  <a:schemeClr val="accent4">
                    <a:lumMod val="50000"/>
                  </a:schemeClr>
                </a:solidFill>
                <a:latin typeface="Nunito Black" pitchFamily="2" charset="0"/>
              </a:rPr>
              <a:t>.</a:t>
            </a:r>
            <a:endParaRPr kumimoji="0" lang="vi-VN" sz="2400" b="0" i="0" u="none" strike="noStrike" kern="1200" cap="none" spc="0" normalizeH="0" baseline="0" noProof="0" dirty="0">
              <a:ln>
                <a:noFill/>
              </a:ln>
              <a:solidFill>
                <a:schemeClr val="accent4">
                  <a:lumMod val="50000"/>
                </a:schemeClr>
              </a:solidFill>
              <a:effectLst/>
              <a:uLnTx/>
              <a:uFillTx/>
              <a:latin typeface="Nunito Black" pitchFamily="2" charset="0"/>
            </a:endParaRPr>
          </a:p>
        </p:txBody>
      </p:sp>
    </p:spTree>
    <p:extLst>
      <p:ext uri="{BB962C8B-B14F-4D97-AF65-F5344CB8AC3E}">
        <p14:creationId xmlns:p14="http://schemas.microsoft.com/office/powerpoint/2010/main" val="213479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8096154" y="2474255"/>
            <a:ext cx="3739252" cy="176156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smtClean="0">
                <a:ln>
                  <a:noFill/>
                </a:ln>
                <a:solidFill>
                  <a:srgbClr val="FF0000"/>
                </a:solidFill>
                <a:effectLst/>
                <a:uLnTx/>
                <a:uFillTx/>
                <a:latin typeface="Nunito Black" pitchFamily="2" charset="0"/>
                <a:ea typeface="+mn-ea"/>
                <a:cs typeface="+mn-cs"/>
              </a:rPr>
              <a:t>TIẾT 3</a:t>
            </a:r>
            <a:endParaRPr kumimoji="0" lang="en-US" sz="8000" b="0" i="0" u="none" strike="noStrike" kern="1200" cap="none" spc="0" normalizeH="0" baseline="0" noProof="0" dirty="0">
              <a:ln>
                <a:noFill/>
              </a:ln>
              <a:solidFill>
                <a:srgbClr val="FF0000"/>
              </a:solidFill>
              <a:effectLst/>
              <a:uLnTx/>
              <a:uFillTx/>
              <a:latin typeface="Nunito Black" pitchFamily="2" charset="0"/>
            </a:endParaRPr>
          </a:p>
        </p:txBody>
      </p:sp>
      <p:sp>
        <p:nvSpPr>
          <p:cNvPr id="3" name="TextBox 2">
            <a:extLst>
              <a:ext uri="{FF2B5EF4-FFF2-40B4-BE49-F238E27FC236}">
                <a16:creationId xmlns:a16="http://schemas.microsoft.com/office/drawing/2014/main" id="{2775BEB2-DD79-A8F3-CE64-9ECC2ECDD691}"/>
              </a:ext>
            </a:extLst>
          </p:cNvPr>
          <p:cNvSpPr txBox="1"/>
          <p:nvPr/>
        </p:nvSpPr>
        <p:spPr>
          <a:xfrm>
            <a:off x="8096154" y="4025149"/>
            <a:ext cx="3739252" cy="176156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8000" dirty="0" smtClean="0">
                <a:solidFill>
                  <a:srgbClr val="FF0000"/>
                </a:solidFill>
                <a:latin typeface="Nunito Black" pitchFamily="2" charset="0"/>
              </a:rPr>
              <a:t>VIẾT</a:t>
            </a:r>
            <a:endParaRPr kumimoji="0" lang="en-US" sz="80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280094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D690E34-E1E9-DBF7-B775-E93349BD072E}"/>
              </a:ext>
            </a:extLst>
          </p:cNvPr>
          <p:cNvSpPr txBox="1">
            <a:spLocks noChangeArrowheads="1"/>
          </p:cNvSpPr>
          <p:nvPr/>
        </p:nvSpPr>
        <p:spPr bwMode="auto">
          <a:xfrm>
            <a:off x="1715340" y="270976"/>
            <a:ext cx="6629400" cy="2962513"/>
          </a:xfrm>
          <a:prstGeom prst="round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a:solidFill>
                  <a:srgbClr val="FF0000"/>
                </a:solidFill>
                <a:latin typeface="Nunito Black" pitchFamily="2" charset="0"/>
              </a:rPr>
              <a:t>1. </a:t>
            </a:r>
            <a:r>
              <a:rPr lang="en-US" altLang="en-US" sz="2400" b="1" u="sng" dirty="0" err="1">
                <a:solidFill>
                  <a:srgbClr val="FF0000"/>
                </a:solidFill>
                <a:latin typeface="Nunito Black" pitchFamily="2" charset="0"/>
              </a:rPr>
              <a:t>Tư</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thế</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ngồi</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viết</a:t>
            </a:r>
            <a:r>
              <a:rPr lang="en-US" altLang="en-US" sz="2400" b="1" u="sng" dirty="0">
                <a:solidFill>
                  <a:srgbClr val="FF000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Lưng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thẳng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không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tì</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ngực</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vào</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bàn</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Đầu</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hơi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cúi</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Mắt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cách</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vở</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khoảng</a:t>
            </a:r>
            <a:r>
              <a:rPr lang="en-US" altLang="en-US" sz="2400" dirty="0">
                <a:solidFill>
                  <a:srgbClr val="002060"/>
                </a:solidFill>
                <a:latin typeface="Nunito Black" pitchFamily="2" charset="0"/>
              </a:rPr>
              <a:t> 25 </a:t>
            </a:r>
            <a:r>
              <a:rPr lang="en-US" altLang="en-US" sz="2400" dirty="0" err="1">
                <a:solidFill>
                  <a:srgbClr val="002060"/>
                </a:solidFill>
                <a:latin typeface="Nunito Black" pitchFamily="2" charset="0"/>
              </a:rPr>
              <a:t>đến</a:t>
            </a:r>
            <a:r>
              <a:rPr lang="en-US" altLang="en-US" sz="2400" dirty="0">
                <a:solidFill>
                  <a:srgbClr val="002060"/>
                </a:solidFill>
                <a:latin typeface="Nunito Black" pitchFamily="2" charset="0"/>
              </a:rPr>
              <a:t> 30 cm.</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phải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cầm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tì</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nhẹ</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lên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mép</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vở</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để</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giữ</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Hai </a:t>
            </a:r>
            <a:r>
              <a:rPr lang="en-US" altLang="en-US" sz="2400" dirty="0" err="1">
                <a:solidFill>
                  <a:srgbClr val="002060"/>
                </a:solidFill>
                <a:latin typeface="Nunito Black" pitchFamily="2" charset="0"/>
              </a:rPr>
              <a:t>chân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để</a:t>
            </a:r>
            <a:r>
              <a:rPr lang="en-US" altLang="en-US" sz="2400" dirty="0">
                <a:solidFill>
                  <a:srgbClr val="002060"/>
                </a:solidFill>
                <a:latin typeface="Nunito Black" pitchFamily="2" charset="0"/>
              </a:rPr>
              <a:t> song </a:t>
            </a:r>
            <a:r>
              <a:rPr lang="en-US" altLang="en-US" sz="2400" dirty="0" err="1">
                <a:solidFill>
                  <a:srgbClr val="002060"/>
                </a:solidFill>
                <a:latin typeface="Nunito Black" pitchFamily="2" charset="0"/>
              </a:rPr>
              <a:t>song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thoải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mái</a:t>
            </a:r>
            <a:r>
              <a:rPr lang="en-US" altLang="en-US" sz="2400" dirty="0" smtClean="0">
                <a:solidFill>
                  <a:srgbClr val="002060"/>
                </a:solidFill>
                <a:latin typeface="Nunito Black" pitchFamily="2" charset="0"/>
              </a:rPr>
              <a:t>.</a:t>
            </a:r>
            <a:endParaRPr lang="en-US" altLang="en-US" sz="2400" dirty="0">
              <a:solidFill>
                <a:srgbClr val="002060"/>
              </a:solidFill>
              <a:latin typeface="Nunito Black" pitchFamily="2" charset="0"/>
            </a:endParaRPr>
          </a:p>
        </p:txBody>
      </p:sp>
      <p:sp>
        <p:nvSpPr>
          <p:cNvPr id="6" name="Text Box 6">
            <a:extLst>
              <a:ext uri="{FF2B5EF4-FFF2-40B4-BE49-F238E27FC236}">
                <a16:creationId xmlns:a16="http://schemas.microsoft.com/office/drawing/2014/main" id="{F819EE0F-5FC6-6BDE-2C9F-A80649773DD1}"/>
              </a:ext>
            </a:extLst>
          </p:cNvPr>
          <p:cNvSpPr txBox="1">
            <a:spLocks noChangeArrowheads="1"/>
          </p:cNvSpPr>
          <p:nvPr/>
        </p:nvSpPr>
        <p:spPr bwMode="auto">
          <a:xfrm>
            <a:off x="1817416" y="3317964"/>
            <a:ext cx="6425249" cy="3371136"/>
          </a:xfrm>
          <a:prstGeom prst="round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a:solidFill>
                  <a:srgbClr val="FF0000"/>
                </a:solidFill>
                <a:latin typeface="Nunito Black" pitchFamily="2" charset="0"/>
              </a:rPr>
              <a:t>2. </a:t>
            </a:r>
            <a:r>
              <a:rPr lang="en-US" altLang="en-US" sz="2400" b="1" u="sng" dirty="0" err="1">
                <a:solidFill>
                  <a:srgbClr val="FF0000"/>
                </a:solidFill>
                <a:latin typeface="Nunito Black" pitchFamily="2" charset="0"/>
              </a:rPr>
              <a:t>Cách</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cầm</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bút</a:t>
            </a:r>
            <a:r>
              <a:rPr lang="en-US" altLang="en-US" sz="2400" b="1" u="sng" dirty="0">
                <a:solidFill>
                  <a:srgbClr val="FF000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Cầm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bằng</a:t>
            </a:r>
            <a:r>
              <a:rPr lang="en-US" altLang="en-US" sz="2400" dirty="0">
                <a:solidFill>
                  <a:srgbClr val="002060"/>
                </a:solidFill>
                <a:latin typeface="Nunito Black" pitchFamily="2" charset="0"/>
              </a:rPr>
              <a:t> 3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trỏ</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giữa</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viết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dùng</a:t>
            </a:r>
            <a:r>
              <a:rPr lang="en-US" altLang="en-US" sz="2400" dirty="0">
                <a:solidFill>
                  <a:srgbClr val="002060"/>
                </a:solidFill>
                <a:latin typeface="Nunito Black" pitchFamily="2" charset="0"/>
              </a:rPr>
              <a:t> 3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di </a:t>
            </a:r>
            <a:r>
              <a:rPr lang="en-US" altLang="en-US" sz="2400" dirty="0" err="1">
                <a:solidFill>
                  <a:srgbClr val="002060"/>
                </a:solidFill>
                <a:latin typeface="Nunito Black" pitchFamily="2" charset="0"/>
              </a:rPr>
              <a:t>chuyển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từ</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trái</a:t>
            </a:r>
            <a:r>
              <a:rPr lang="en-US" altLang="en-US" sz="2400" dirty="0">
                <a:solidFill>
                  <a:srgbClr val="002060"/>
                </a:solidFill>
                <a:latin typeface="Nunito Black" pitchFamily="2" charset="0"/>
              </a:rPr>
              <a:t> sang </a:t>
            </a:r>
            <a:r>
              <a:rPr lang="en-US" altLang="en-US" sz="2400" dirty="0" err="1">
                <a:solidFill>
                  <a:srgbClr val="002060"/>
                </a:solidFill>
                <a:latin typeface="Nunito Black" pitchFamily="2" charset="0"/>
              </a:rPr>
              <a:t>phải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nghiêng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về</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phía</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bên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phải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cổ</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khuỷu</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và</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cánh</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cử</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động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mềm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thoải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mái</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Không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nên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cầm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trái</a:t>
            </a:r>
            <a:r>
              <a:rPr lang="en-US" altLang="en-US" sz="2400" dirty="0">
                <a:solidFill>
                  <a:srgbClr val="002060"/>
                </a:solidFill>
                <a:latin typeface="Nunito Black" pitchFamily="2" charset="0"/>
              </a:rPr>
              <a:t>.</a:t>
            </a:r>
          </a:p>
        </p:txBody>
      </p:sp>
      <p:pic>
        <p:nvPicPr>
          <p:cNvPr id="7" name="Picture 2" descr="Khi viết, các... - Sách và Thiết bị Giáo dục cho bé vào Lớp 1 | Facebook">
            <a:extLst>
              <a:ext uri="{FF2B5EF4-FFF2-40B4-BE49-F238E27FC236}">
                <a16:creationId xmlns:a16="http://schemas.microsoft.com/office/drawing/2014/main" id="{00DEC078-0670-0909-259E-60C6FF480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5875" y="1513922"/>
            <a:ext cx="3325190" cy="3523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15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2.5"/>
                                          </p:val>
                                        </p:tav>
                                        <p:tav tm="100000">
                                          <p:val>
                                            <p:strVal val="#ppt_w"/>
                                          </p:val>
                                        </p:tav>
                                      </p:tavLst>
                                    </p:anim>
                                    <p:anim calcmode="lin" valueType="num">
                                      <p:cBhvr>
                                        <p:cTn id="17" dur="500" fill="hold"/>
                                        <p:tgtEl>
                                          <p:spTgt spid="6"/>
                                        </p:tgtEl>
                                        <p:attrNameLst>
                                          <p:attrName>ppt_h</p:attrName>
                                        </p:attrNameLst>
                                      </p:cBhvr>
                                      <p:tavLst>
                                        <p:tav tm="0">
                                          <p:val>
                                            <p:strVal val="#ppt_h*0.01"/>
                                          </p:val>
                                        </p:tav>
                                        <p:tav tm="100000">
                                          <p:val>
                                            <p:strVal val="#ppt_h"/>
                                          </p:val>
                                        </p:tav>
                                      </p:tavLst>
                                    </p:anim>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h+1"/>
                                          </p:val>
                                        </p:tav>
                                        <p:tav tm="100000">
                                          <p:val>
                                            <p:strVal val="#ppt_y"/>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12328" y="644826"/>
            <a:ext cx="2269965" cy="578882"/>
          </a:xfrm>
          <a:prstGeom prst="roundRect">
            <a:avLst/>
          </a:prstGeom>
          <a:ln w="57150">
            <a:solidFill>
              <a:srgbClr val="00B050"/>
            </a:solidFill>
          </a:ln>
        </p:spPr>
        <p:txBody>
          <a:bodyPr wrap="none">
            <a:spAutoFit/>
          </a:bodyPr>
          <a:lstStyle/>
          <a:p>
            <a:r>
              <a:rPr lang="en-US" sz="2800" b="1" smtClean="0">
                <a:solidFill>
                  <a:srgbClr val="0070C0"/>
                </a:solidFill>
                <a:latin typeface="Nunito Black" pitchFamily="2" charset="0"/>
              </a:rPr>
              <a:t>Nghe – viết:</a:t>
            </a:r>
            <a:endParaRPr lang="en-US" sz="2800" dirty="0">
              <a:solidFill>
                <a:srgbClr val="0070C0"/>
              </a:solidFill>
              <a:latin typeface="Nunito Black" pitchFamily="2" charset="0"/>
            </a:endParaRPr>
          </a:p>
        </p:txBody>
      </p:sp>
      <p:sp>
        <p:nvSpPr>
          <p:cNvPr id="8" name="TextBox 7">
            <a:extLst>
              <a:ext uri="{FF2B5EF4-FFF2-40B4-BE49-F238E27FC236}">
                <a16:creationId xmlns:a16="http://schemas.microsoft.com/office/drawing/2014/main" id="{AB010EE4-2D5C-B5CF-5E1D-6B867978BE57}"/>
              </a:ext>
            </a:extLst>
          </p:cNvPr>
          <p:cNvSpPr txBox="1"/>
          <p:nvPr/>
        </p:nvSpPr>
        <p:spPr>
          <a:xfrm>
            <a:off x="2639820" y="2295526"/>
            <a:ext cx="2841959" cy="179727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Tôi yêu em tôi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 cười rúc rích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Mỗi khi tôi đùa</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 vui, nó thích.</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9" name="TextBox 8">
            <a:extLst>
              <a:ext uri="{FF2B5EF4-FFF2-40B4-BE49-F238E27FC236}">
                <a16:creationId xmlns:a16="http://schemas.microsoft.com/office/drawing/2014/main" id="{D7B8EFAF-B64F-A28B-C067-90F211A874A3}"/>
              </a:ext>
            </a:extLst>
          </p:cNvPr>
          <p:cNvSpPr txBox="1"/>
          <p:nvPr/>
        </p:nvSpPr>
        <p:spPr>
          <a:xfrm>
            <a:off x="2639820" y="4460498"/>
            <a:ext cx="3281778" cy="1736646"/>
          </a:xfrm>
          <a:prstGeom prst="roundRect">
            <a:avLst/>
          </a:prstGeom>
          <a:solidFill>
            <a:srgbClr val="FFF2CC"/>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Mắt nó đen ngời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Trong veo như nước</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Miệng nó tươi hồng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Nói như khướu hót.</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10" name="TextBox 9">
            <a:extLst>
              <a:ext uri="{FF2B5EF4-FFF2-40B4-BE49-F238E27FC236}">
                <a16:creationId xmlns:a16="http://schemas.microsoft.com/office/drawing/2014/main" id="{12654F4A-DE93-4D5B-BC1C-6360B6238757}"/>
              </a:ext>
            </a:extLst>
          </p:cNvPr>
          <p:cNvSpPr txBox="1"/>
          <p:nvPr/>
        </p:nvSpPr>
        <p:spPr>
          <a:xfrm>
            <a:off x="6590176" y="4460498"/>
            <a:ext cx="3203559" cy="1736646"/>
          </a:xfrm>
          <a:prstGeom prst="roundRect">
            <a:avLst/>
          </a:prstGeom>
          <a:solidFill>
            <a:srgbClr val="FFF48D"/>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Tôi</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đi</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đâu</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lâu</a:t>
            </a:r>
            <a:endPar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mong</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nhắc</a:t>
            </a:r>
            <a:endPar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nấp</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sau</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cây</a:t>
            </a:r>
            <a:endPar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Òa</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ra</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ôm</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chặt</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11" name="TextBox 10">
            <a:extLst>
              <a:ext uri="{FF2B5EF4-FFF2-40B4-BE49-F238E27FC236}">
                <a16:creationId xmlns:a16="http://schemas.microsoft.com/office/drawing/2014/main" id="{D7B8EFAF-B64F-A28B-C067-90F211A874A3}"/>
              </a:ext>
            </a:extLst>
          </p:cNvPr>
          <p:cNvSpPr txBox="1"/>
          <p:nvPr/>
        </p:nvSpPr>
        <p:spPr>
          <a:xfrm>
            <a:off x="6590176" y="2331572"/>
            <a:ext cx="3506005" cy="1761230"/>
          </a:xfrm>
          <a:prstGeom prst="roundRect">
            <a:avLst/>
          </a:prstGeom>
          <a:solidFill>
            <a:schemeClr val="bg2">
              <a:lumMod val="9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Hoa lan, hoa lí</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 nhặt cài đầu</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Hương thơm theo nó</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Sân trước vườn sau.</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12" name="Rectangle 1"/>
          <p:cNvSpPr>
            <a:spLocks noChangeArrowheads="1"/>
          </p:cNvSpPr>
          <p:nvPr/>
        </p:nvSpPr>
        <p:spPr bwMode="auto">
          <a:xfrm>
            <a:off x="4639231" y="1460193"/>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87218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12328" y="644826"/>
            <a:ext cx="2269965" cy="578882"/>
          </a:xfrm>
          <a:prstGeom prst="roundRect">
            <a:avLst/>
          </a:prstGeom>
          <a:ln w="57150">
            <a:solidFill>
              <a:srgbClr val="00B05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070C0"/>
                </a:solidFill>
                <a:effectLst/>
                <a:uLnTx/>
                <a:uFillTx/>
                <a:latin typeface="Nunito Black" pitchFamily="2" charset="0"/>
                <a:ea typeface="+mn-ea"/>
                <a:cs typeface="+mn-cs"/>
              </a:rPr>
              <a:t>Nghe – viết:</a:t>
            </a:r>
            <a:endParaRPr kumimoji="0" 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3" name="Cloud 2"/>
          <p:cNvSpPr/>
          <p:nvPr/>
        </p:nvSpPr>
        <p:spPr>
          <a:xfrm>
            <a:off x="1397723" y="1782272"/>
            <a:ext cx="9640388" cy="3513832"/>
          </a:xfrm>
          <a:prstGeom prst="cloud">
            <a:avLst/>
          </a:prstGeom>
          <a:solidFill>
            <a:srgbClr val="00B050"/>
          </a:solidFill>
          <a:ln w="57150">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chemeClr val="bg1"/>
                </a:solidFill>
                <a:effectLst/>
                <a:uLnTx/>
                <a:uFillTx/>
                <a:latin typeface="Nunito Black" pitchFamily="2" charset="0"/>
                <a:ea typeface="+mn-ea"/>
                <a:cs typeface="+mn-cs"/>
              </a:rPr>
              <a:t>Lưu</a:t>
            </a:r>
            <a:r>
              <a:rPr kumimoji="0" lang="en-US" sz="2400" b="0" i="0" u="none" strike="noStrike" kern="1200" cap="none" spc="0" normalizeH="0" noProof="0" dirty="0" smtClean="0">
                <a:ln>
                  <a:noFill/>
                </a:ln>
                <a:solidFill>
                  <a:schemeClr val="bg1"/>
                </a:solidFill>
                <a:effectLst/>
                <a:uLnTx/>
                <a:uFillTx/>
                <a:latin typeface="Nunito Black" pitchFamily="2" charset="0"/>
                <a:ea typeface="+mn-ea"/>
                <a:cs typeface="+mn-cs"/>
              </a:rPr>
              <a:t> ý:</a:t>
            </a:r>
            <a:endParaRPr kumimoji="0" lang="en-US" sz="2400" b="0" i="0" u="none" strike="noStrike" kern="1200" cap="none" spc="0" normalizeH="0" baseline="0" noProof="0" dirty="0" smtClean="0">
              <a:ln>
                <a:noFill/>
              </a:ln>
              <a:solidFill>
                <a:schemeClr val="bg1"/>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chemeClr val="bg1"/>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chemeClr val="bg1"/>
                </a:solidFill>
                <a:effectLst/>
                <a:uLnTx/>
                <a:uFillTx/>
                <a:latin typeface="Nunito Black" pitchFamily="2" charset="0"/>
                <a:ea typeface="+mn-ea"/>
                <a:cs typeface="+mn-cs"/>
              </a:rPr>
              <a:t>Viết đúng chính tả, trình bày sạch đẹp.</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smtClean="0">
                <a:ln>
                  <a:noFill/>
                </a:ln>
                <a:solidFill>
                  <a:schemeClr val="bg1"/>
                </a:solidFill>
                <a:effectLst/>
                <a:uLnTx/>
                <a:uFillTx/>
                <a:latin typeface="Nunito Black" pitchFamily="2" charset="0"/>
                <a:ea typeface="+mn-ea"/>
                <a:cs typeface="+mn-cs"/>
              </a:rPr>
              <a:t>Khi </a:t>
            </a:r>
            <a:r>
              <a:rPr kumimoji="0" lang="vi-VN" sz="2400" b="0" i="0" u="none" strike="noStrike" kern="1200" cap="none" spc="0" normalizeH="0" baseline="0" noProof="0" dirty="0">
                <a:ln>
                  <a:noFill/>
                </a:ln>
                <a:solidFill>
                  <a:schemeClr val="bg1"/>
                </a:solidFill>
                <a:effectLst/>
                <a:uLnTx/>
                <a:uFillTx/>
                <a:latin typeface="Nunito Black" pitchFamily="2" charset="0"/>
                <a:ea typeface="+mn-ea"/>
                <a:cs typeface="+mn-cs"/>
              </a:rPr>
              <a:t>viết hết 1 khổ thơ, cách ra 1 dòng rồi viết khổ tiếp theo</a:t>
            </a:r>
            <a:r>
              <a:rPr kumimoji="0" lang="vi-VN" sz="2400" b="0" i="0" u="none" strike="noStrike" kern="1200" cap="none" spc="0" normalizeH="0" baseline="0" noProof="0" dirty="0" smtClean="0">
                <a:ln>
                  <a:noFill/>
                </a:ln>
                <a:solidFill>
                  <a:schemeClr val="bg1"/>
                </a:solidFill>
                <a:effectLst/>
                <a:uLnTx/>
                <a:uFillTx/>
                <a:latin typeface="Nunito Black" pitchFamily="2" charset="0"/>
                <a:ea typeface="+mn-ea"/>
                <a:cs typeface="+mn-cs"/>
              </a:rPr>
              <a:t>.</a:t>
            </a:r>
            <a:endParaRPr kumimoji="0" lang="en-US" sz="2400" b="0" i="0" u="none" strike="noStrike" kern="1200" cap="none" spc="0" normalizeH="0" baseline="0" noProof="0" dirty="0" smtClean="0">
              <a:ln>
                <a:noFill/>
              </a:ln>
              <a:solidFill>
                <a:schemeClr val="bg1"/>
              </a:solidFill>
              <a:effectLst/>
              <a:uLnTx/>
              <a:uFillTx/>
              <a:latin typeface="Nunito Black" pitchFamily="2"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2400" noProof="0" dirty="0" smtClean="0">
                <a:solidFill>
                  <a:schemeClr val="bg1"/>
                </a:solidFill>
                <a:latin typeface="Nunito Black" pitchFamily="2" charset="0"/>
              </a:rPr>
              <a:t>- </a:t>
            </a:r>
            <a:r>
              <a:rPr lang="en-US" sz="2400" noProof="0" dirty="0" err="1" smtClean="0">
                <a:solidFill>
                  <a:schemeClr val="bg1"/>
                </a:solidFill>
                <a:latin typeface="Nunito Black" pitchFamily="2" charset="0"/>
              </a:rPr>
              <a:t>Viết</a:t>
            </a:r>
            <a:r>
              <a:rPr lang="en-US" sz="2400" noProof="0" dirty="0" smtClean="0">
                <a:solidFill>
                  <a:schemeClr val="bg1"/>
                </a:solidFill>
                <a:latin typeface="Nunito Black" pitchFamily="2" charset="0"/>
              </a:rPr>
              <a:t> </a:t>
            </a:r>
            <a:r>
              <a:rPr lang="en-US" sz="2400" noProof="0" dirty="0" err="1" smtClean="0">
                <a:solidFill>
                  <a:schemeClr val="bg1"/>
                </a:solidFill>
                <a:latin typeface="Nunito Black" pitchFamily="2" charset="0"/>
              </a:rPr>
              <a:t>hoa</a:t>
            </a:r>
            <a:r>
              <a:rPr lang="en-US" sz="2400" noProof="0" dirty="0" smtClean="0">
                <a:solidFill>
                  <a:schemeClr val="bg1"/>
                </a:solidFill>
                <a:latin typeface="Nunito Black" pitchFamily="2" charset="0"/>
              </a:rPr>
              <a:t> </a:t>
            </a:r>
            <a:r>
              <a:rPr lang="en-US" sz="2400" noProof="0" dirty="0" err="1" smtClean="0">
                <a:solidFill>
                  <a:schemeClr val="bg1"/>
                </a:solidFill>
                <a:latin typeface="Nunito Black" pitchFamily="2" charset="0"/>
              </a:rPr>
              <a:t>chữ</a:t>
            </a:r>
            <a:r>
              <a:rPr lang="en-US" sz="2400" noProof="0" dirty="0" smtClean="0">
                <a:solidFill>
                  <a:schemeClr val="bg1"/>
                </a:solidFill>
                <a:latin typeface="Nunito Black" pitchFamily="2" charset="0"/>
              </a:rPr>
              <a:t> </a:t>
            </a:r>
            <a:r>
              <a:rPr lang="en-US" sz="2400" noProof="0" dirty="0" err="1" smtClean="0">
                <a:solidFill>
                  <a:schemeClr val="bg1"/>
                </a:solidFill>
                <a:latin typeface="Nunito Black" pitchFamily="2" charset="0"/>
              </a:rPr>
              <a:t>đầu</a:t>
            </a:r>
            <a:r>
              <a:rPr lang="en-US" sz="2400" noProof="0" dirty="0" smtClean="0">
                <a:solidFill>
                  <a:schemeClr val="bg1"/>
                </a:solidFill>
                <a:latin typeface="Nunito Black" pitchFamily="2" charset="0"/>
              </a:rPr>
              <a:t> </a:t>
            </a:r>
            <a:r>
              <a:rPr lang="en-US" sz="2400" noProof="0" dirty="0" err="1" smtClean="0">
                <a:solidFill>
                  <a:schemeClr val="bg1"/>
                </a:solidFill>
                <a:latin typeface="Nunito Black" pitchFamily="2" charset="0"/>
              </a:rPr>
              <a:t>tên</a:t>
            </a:r>
            <a:r>
              <a:rPr lang="en-US" sz="2400" noProof="0" dirty="0" smtClean="0">
                <a:solidFill>
                  <a:schemeClr val="bg1"/>
                </a:solidFill>
                <a:latin typeface="Nunito Black" pitchFamily="2" charset="0"/>
              </a:rPr>
              <a:t> </a:t>
            </a:r>
            <a:r>
              <a:rPr lang="en-US" sz="2400" noProof="0" dirty="0" err="1" smtClean="0">
                <a:solidFill>
                  <a:schemeClr val="bg1"/>
                </a:solidFill>
                <a:latin typeface="Nunito Black" pitchFamily="2" charset="0"/>
              </a:rPr>
              <a:t>bài</a:t>
            </a:r>
            <a:r>
              <a:rPr lang="en-US" sz="2400" noProof="0" dirty="0" smtClean="0">
                <a:solidFill>
                  <a:schemeClr val="bg1"/>
                </a:solidFill>
                <a:latin typeface="Nunito Black" pitchFamily="2" charset="0"/>
              </a:rPr>
              <a:t>, </a:t>
            </a:r>
            <a:r>
              <a:rPr lang="en-US" sz="2400" noProof="0" dirty="0" err="1" smtClean="0">
                <a:solidFill>
                  <a:schemeClr val="bg1"/>
                </a:solidFill>
                <a:latin typeface="Nunito Black" pitchFamily="2" charset="0"/>
              </a:rPr>
              <a:t>viết</a:t>
            </a:r>
            <a:r>
              <a:rPr lang="en-US" sz="2400" noProof="0" dirty="0" smtClean="0">
                <a:solidFill>
                  <a:schemeClr val="bg1"/>
                </a:solidFill>
                <a:latin typeface="Nunito Black" pitchFamily="2" charset="0"/>
              </a:rPr>
              <a:t> </a:t>
            </a:r>
            <a:r>
              <a:rPr lang="en-US" sz="2400" noProof="0" dirty="0" err="1" smtClean="0">
                <a:solidFill>
                  <a:schemeClr val="bg1"/>
                </a:solidFill>
                <a:latin typeface="Nunito Black" pitchFamily="2" charset="0"/>
              </a:rPr>
              <a:t>hoa</a:t>
            </a:r>
            <a:r>
              <a:rPr lang="en-US" sz="2400" noProof="0" dirty="0" smtClean="0">
                <a:solidFill>
                  <a:schemeClr val="bg1"/>
                </a:solidFill>
                <a:latin typeface="Nunito Black" pitchFamily="2" charset="0"/>
              </a:rPr>
              <a:t> </a:t>
            </a:r>
            <a:r>
              <a:rPr lang="en-US" sz="2400" noProof="0" dirty="0" err="1" smtClean="0">
                <a:solidFill>
                  <a:schemeClr val="bg1"/>
                </a:solidFill>
                <a:latin typeface="Nunito Black" pitchFamily="2" charset="0"/>
              </a:rPr>
              <a:t>chữ</a:t>
            </a:r>
            <a:r>
              <a:rPr lang="en-US" sz="2400" noProof="0" dirty="0" smtClean="0">
                <a:solidFill>
                  <a:schemeClr val="bg1"/>
                </a:solidFill>
                <a:latin typeface="Nunito Black" pitchFamily="2" charset="0"/>
              </a:rPr>
              <a:t> </a:t>
            </a:r>
            <a:r>
              <a:rPr lang="en-US" sz="2400" noProof="0" dirty="0" err="1" smtClean="0">
                <a:solidFill>
                  <a:schemeClr val="bg1"/>
                </a:solidFill>
                <a:latin typeface="Nunito Black" pitchFamily="2" charset="0"/>
              </a:rPr>
              <a:t>đầu</a:t>
            </a:r>
            <a:r>
              <a:rPr lang="en-US" sz="2400" noProof="0" dirty="0" smtClean="0">
                <a:solidFill>
                  <a:schemeClr val="bg1"/>
                </a:solidFill>
                <a:latin typeface="Nunito Black" pitchFamily="2" charset="0"/>
              </a:rPr>
              <a:t> </a:t>
            </a:r>
            <a:r>
              <a:rPr lang="en-US" sz="2400" noProof="0" dirty="0" err="1" smtClean="0">
                <a:solidFill>
                  <a:schemeClr val="bg1"/>
                </a:solidFill>
                <a:latin typeface="Nunito Black" pitchFamily="2" charset="0"/>
              </a:rPr>
              <a:t>mỗi</a:t>
            </a:r>
            <a:r>
              <a:rPr lang="en-US" sz="2400" noProof="0" dirty="0" smtClean="0">
                <a:solidFill>
                  <a:schemeClr val="bg1"/>
                </a:solidFill>
                <a:latin typeface="Nunito Black" pitchFamily="2" charset="0"/>
              </a:rPr>
              <a:t> </a:t>
            </a:r>
            <a:r>
              <a:rPr lang="en-US" sz="2400" noProof="0" dirty="0" err="1" smtClean="0">
                <a:solidFill>
                  <a:schemeClr val="bg1"/>
                </a:solidFill>
                <a:latin typeface="Nunito Black" pitchFamily="2" charset="0"/>
              </a:rPr>
              <a:t>câu</a:t>
            </a:r>
            <a:r>
              <a:rPr lang="en-US" sz="2400" noProof="0" dirty="0" smtClean="0">
                <a:solidFill>
                  <a:schemeClr val="bg1"/>
                </a:solidFill>
                <a:latin typeface="Nunito Black" pitchFamily="2" charset="0"/>
              </a:rPr>
              <a:t> </a:t>
            </a:r>
            <a:r>
              <a:rPr lang="en-US" sz="2400" noProof="0" dirty="0" err="1" smtClean="0">
                <a:solidFill>
                  <a:schemeClr val="bg1"/>
                </a:solidFill>
                <a:latin typeface="Nunito Black" pitchFamily="2" charset="0"/>
              </a:rPr>
              <a:t>thơ</a:t>
            </a:r>
            <a:r>
              <a:rPr lang="en-US" sz="2400" noProof="0" dirty="0" smtClean="0">
                <a:solidFill>
                  <a:schemeClr val="bg1"/>
                </a:solidFill>
                <a:latin typeface="Nunito Black" pitchFamily="2" charset="0"/>
              </a:rPr>
              <a:t>.</a:t>
            </a:r>
            <a:endParaRPr kumimoji="0" lang="vi-VN" sz="2400" b="0" i="0" u="none" strike="noStrike" kern="1200" cap="none" spc="0" normalizeH="0" baseline="0" noProof="0" dirty="0">
              <a:ln>
                <a:noFill/>
              </a:ln>
              <a:solidFill>
                <a:schemeClr val="bg1"/>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988267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12328" y="644826"/>
            <a:ext cx="2269965" cy="578882"/>
          </a:xfrm>
          <a:prstGeom prst="roundRect">
            <a:avLst/>
          </a:prstGeom>
          <a:ln w="57150">
            <a:solidFill>
              <a:srgbClr val="00B05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070C0"/>
                </a:solidFill>
                <a:effectLst/>
                <a:uLnTx/>
                <a:uFillTx/>
                <a:latin typeface="Nunito Black" pitchFamily="2" charset="0"/>
                <a:ea typeface="+mn-ea"/>
                <a:cs typeface="+mn-cs"/>
              </a:rPr>
              <a:t>Nghe – viết:</a:t>
            </a:r>
            <a:endParaRPr kumimoji="0" 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AB010EE4-2D5C-B5CF-5E1D-6B867978BE57}"/>
              </a:ext>
            </a:extLst>
          </p:cNvPr>
          <p:cNvSpPr txBox="1"/>
          <p:nvPr/>
        </p:nvSpPr>
        <p:spPr>
          <a:xfrm>
            <a:off x="2639820" y="2295526"/>
            <a:ext cx="2841959" cy="179727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Tôi yêu em tôi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 cười rúc rích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Mỗi khi tôi đùa</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 vui, nó thích.</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9" name="TextBox 8">
            <a:extLst>
              <a:ext uri="{FF2B5EF4-FFF2-40B4-BE49-F238E27FC236}">
                <a16:creationId xmlns:a16="http://schemas.microsoft.com/office/drawing/2014/main" id="{D7B8EFAF-B64F-A28B-C067-90F211A874A3}"/>
              </a:ext>
            </a:extLst>
          </p:cNvPr>
          <p:cNvSpPr txBox="1"/>
          <p:nvPr/>
        </p:nvSpPr>
        <p:spPr>
          <a:xfrm>
            <a:off x="2639820" y="4460498"/>
            <a:ext cx="3281778" cy="1736646"/>
          </a:xfrm>
          <a:prstGeom prst="roundRect">
            <a:avLst/>
          </a:prstGeom>
          <a:solidFill>
            <a:srgbClr val="FFF2CC"/>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Mắt nó đen ngời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Trong veo như nước</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Miệng nó tươi hồng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Nói như khướu hót.</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10" name="TextBox 9">
            <a:extLst>
              <a:ext uri="{FF2B5EF4-FFF2-40B4-BE49-F238E27FC236}">
                <a16:creationId xmlns:a16="http://schemas.microsoft.com/office/drawing/2014/main" id="{12654F4A-DE93-4D5B-BC1C-6360B6238757}"/>
              </a:ext>
            </a:extLst>
          </p:cNvPr>
          <p:cNvSpPr txBox="1"/>
          <p:nvPr/>
        </p:nvSpPr>
        <p:spPr>
          <a:xfrm>
            <a:off x="6590176" y="4460498"/>
            <a:ext cx="3203559" cy="1736646"/>
          </a:xfrm>
          <a:prstGeom prst="roundRect">
            <a:avLst/>
          </a:prstGeom>
          <a:solidFill>
            <a:srgbClr val="FFF48D"/>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Tôi</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đi</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đâu</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lâu</a:t>
            </a:r>
            <a:endPar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mong</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nhắc</a:t>
            </a:r>
            <a:endPar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nấp</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sau</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cây</a:t>
            </a:r>
            <a:endPar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Òa</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ra</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ôm</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smtClean="0">
                <a:ln>
                  <a:noFill/>
                </a:ln>
                <a:solidFill>
                  <a:srgbClr val="0070C0"/>
                </a:solidFill>
                <a:effectLst/>
                <a:uLnTx/>
                <a:uFillTx/>
                <a:latin typeface="Nunito Black" pitchFamily="2" charset="0"/>
                <a:ea typeface="+mn-ea"/>
                <a:cs typeface="+mn-cs"/>
              </a:rPr>
              <a:t>chặt</a:t>
            </a:r>
            <a:r>
              <a:rPr kumimoji="0" lang="en-US"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11" name="TextBox 10">
            <a:extLst>
              <a:ext uri="{FF2B5EF4-FFF2-40B4-BE49-F238E27FC236}">
                <a16:creationId xmlns:a16="http://schemas.microsoft.com/office/drawing/2014/main" id="{D7B8EFAF-B64F-A28B-C067-90F211A874A3}"/>
              </a:ext>
            </a:extLst>
          </p:cNvPr>
          <p:cNvSpPr txBox="1"/>
          <p:nvPr/>
        </p:nvSpPr>
        <p:spPr>
          <a:xfrm>
            <a:off x="6590176" y="2331572"/>
            <a:ext cx="3506005" cy="1761230"/>
          </a:xfrm>
          <a:prstGeom prst="roundRect">
            <a:avLst/>
          </a:prstGeom>
          <a:solidFill>
            <a:schemeClr val="bg2">
              <a:lumMod val="9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Hoa lan, hoa lí</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Nó nhặt cài đầu</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Hương thơm theo nó</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Sân trước vườn sau.</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12" name="Rectangle 1"/>
          <p:cNvSpPr>
            <a:spLocks noChangeArrowheads="1"/>
          </p:cNvSpPr>
          <p:nvPr/>
        </p:nvSpPr>
        <p:spPr bwMode="auto">
          <a:xfrm>
            <a:off x="4639231" y="1460193"/>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p:txBody>
      </p:sp>
      <p:sp>
        <p:nvSpPr>
          <p:cNvPr id="13" name="Cloud 12"/>
          <p:cNvSpPr/>
          <p:nvPr/>
        </p:nvSpPr>
        <p:spPr>
          <a:xfrm>
            <a:off x="7993062" y="663724"/>
            <a:ext cx="2153963" cy="796469"/>
          </a:xfrm>
          <a:prstGeom prst="cloud">
            <a:avLst/>
          </a:prstGeom>
          <a:solidFill>
            <a:srgbClr val="00B0F0"/>
          </a:solidFill>
          <a:ln w="57150">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schemeClr val="bg1"/>
                </a:solidFill>
                <a:effectLst/>
                <a:uLnTx/>
                <a:uFillTx/>
                <a:latin typeface="Nunito Black" pitchFamily="2" charset="0"/>
                <a:ea typeface="+mn-ea"/>
                <a:cs typeface="+mn-cs"/>
              </a:rPr>
              <a:t>Viết</a:t>
            </a:r>
            <a:r>
              <a:rPr kumimoji="0" lang="en-US" sz="2800" b="0" i="0" u="none" strike="noStrike" kern="1200" cap="none" spc="0" normalizeH="0" noProof="0" dirty="0" smtClean="0">
                <a:ln>
                  <a:noFill/>
                </a:ln>
                <a:solidFill>
                  <a:schemeClr val="bg1"/>
                </a:solidFill>
                <a:effectLst/>
                <a:uLnTx/>
                <a:uFillTx/>
                <a:latin typeface="Nunito Black" pitchFamily="2" charset="0"/>
                <a:ea typeface="+mn-ea"/>
                <a:cs typeface="+mn-cs"/>
              </a:rPr>
              <a:t> </a:t>
            </a:r>
            <a:r>
              <a:rPr kumimoji="0" lang="en-US" sz="2800" b="0" i="0" u="none" strike="noStrike" kern="1200" cap="none" spc="0" normalizeH="0" noProof="0" dirty="0" err="1" smtClean="0">
                <a:ln>
                  <a:noFill/>
                </a:ln>
                <a:solidFill>
                  <a:schemeClr val="bg1"/>
                </a:solidFill>
                <a:effectLst/>
                <a:uLnTx/>
                <a:uFillTx/>
                <a:latin typeface="Nunito Black" pitchFamily="2" charset="0"/>
                <a:ea typeface="+mn-ea"/>
                <a:cs typeface="+mn-cs"/>
              </a:rPr>
              <a:t>vở</a:t>
            </a:r>
            <a:endParaRPr kumimoji="0" lang="vi-VN" sz="2800" b="0" i="0" u="none" strike="noStrike" kern="1200" cap="none" spc="0" normalizeH="0" baseline="0" noProof="0" dirty="0">
              <a:ln>
                <a:noFill/>
              </a:ln>
              <a:solidFill>
                <a:schemeClr val="bg1"/>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887801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806826" y="579407"/>
            <a:ext cx="9910481" cy="1396127"/>
          </a:xfrm>
          <a:prstGeom prst="roundRect">
            <a:avLst/>
          </a:prstGeom>
          <a:solidFill>
            <a:schemeClr val="accent4">
              <a:lumMod val="20000"/>
              <a:lumOff val="80000"/>
            </a:schemeClr>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smtClean="0">
                <a:ln>
                  <a:noFill/>
                </a:ln>
                <a:solidFill>
                  <a:srgbClr val="0070C0"/>
                </a:solidFill>
                <a:effectLst/>
                <a:latin typeface="Nunito Black" pitchFamily="2" charset="0"/>
              </a:rPr>
              <a:t>Câu</a:t>
            </a:r>
            <a:r>
              <a:rPr kumimoji="0" lang="en-US" altLang="en-US" sz="2400" b="1" i="0" u="none" strike="noStrike" cap="none" normalizeH="0" baseline="0" dirty="0" smtClean="0">
                <a:ln>
                  <a:noFill/>
                </a:ln>
                <a:solidFill>
                  <a:srgbClr val="0070C0"/>
                </a:solidFill>
                <a:effectLst/>
                <a:latin typeface="Nunito Black" pitchFamily="2" charset="0"/>
              </a:rPr>
              <a:t> 2</a:t>
            </a:r>
            <a:r>
              <a:rPr lang="en-US" altLang="en-US" sz="2400" dirty="0" smtClean="0">
                <a:solidFill>
                  <a:srgbClr val="0070C0"/>
                </a:solidFill>
                <a:latin typeface="Nunito Black" pitchFamily="2" charset="0"/>
              </a:rPr>
              <a:t>: </a:t>
            </a:r>
            <a:r>
              <a:rPr kumimoji="0" lang="en-US" altLang="en-US" sz="2400" b="1" i="0" u="none" strike="noStrike" cap="none" normalizeH="0" baseline="0" dirty="0" err="1" smtClean="0">
                <a:ln>
                  <a:noFill/>
                </a:ln>
                <a:solidFill>
                  <a:srgbClr val="0070C0"/>
                </a:solidFill>
                <a:effectLst/>
                <a:latin typeface="Nunito Black" pitchFamily="2" charset="0"/>
              </a:rPr>
              <a:t>Nhìn</a:t>
            </a:r>
            <a:r>
              <a:rPr kumimoji="0" lang="en-US" altLang="en-US" sz="2400" b="1" i="0" u="none" strike="noStrike" cap="none" normalizeH="0" baseline="0" dirty="0" smtClean="0">
                <a:ln>
                  <a:noFill/>
                </a:ln>
                <a:solidFill>
                  <a:srgbClr val="0070C0"/>
                </a:solidFill>
                <a:effectLst/>
                <a:latin typeface="Nunito Black" pitchFamily="2" charset="0"/>
              </a:rPr>
              <a:t> </a:t>
            </a:r>
            <a:r>
              <a:rPr kumimoji="0" lang="en-US" altLang="en-US" sz="2400" b="1" i="0" u="none" strike="noStrike" cap="none" normalizeH="0" baseline="0" dirty="0" err="1" smtClean="0">
                <a:ln>
                  <a:noFill/>
                </a:ln>
                <a:solidFill>
                  <a:srgbClr val="0070C0"/>
                </a:solidFill>
                <a:effectLst/>
                <a:latin typeface="Nunito Black" pitchFamily="2" charset="0"/>
              </a:rPr>
              <a:t>tranh</a:t>
            </a:r>
            <a:r>
              <a:rPr kumimoji="0" lang="en-US" altLang="en-US" sz="2400" b="1" i="0" u="none" strike="noStrike" cap="none" normalizeH="0" baseline="0" dirty="0" smtClean="0">
                <a:ln>
                  <a:noFill/>
                </a:ln>
                <a:solidFill>
                  <a:srgbClr val="0070C0"/>
                </a:solidFill>
                <a:effectLst/>
                <a:latin typeface="Nunito Black" pitchFamily="2" charset="0"/>
              </a:rPr>
              <a:t>, </a:t>
            </a:r>
            <a:r>
              <a:rPr kumimoji="0" lang="en-US" altLang="en-US" sz="2400" b="1" i="0" u="none" strike="noStrike" cap="none" normalizeH="0" baseline="0" dirty="0" err="1" smtClean="0">
                <a:ln>
                  <a:noFill/>
                </a:ln>
                <a:solidFill>
                  <a:srgbClr val="0070C0"/>
                </a:solidFill>
                <a:effectLst/>
                <a:latin typeface="Nunito Black" pitchFamily="2" charset="0"/>
              </a:rPr>
              <a:t>tìm</a:t>
            </a:r>
            <a:r>
              <a:rPr kumimoji="0" lang="en-US" altLang="en-US" sz="2400" b="1" i="0" u="none" strike="noStrike" cap="none" normalizeH="0" baseline="0" dirty="0" smtClean="0">
                <a:ln>
                  <a:noFill/>
                </a:ln>
                <a:solidFill>
                  <a:srgbClr val="0070C0"/>
                </a:solidFill>
                <a:effectLst/>
                <a:latin typeface="Nunito Black" pitchFamily="2" charset="0"/>
              </a:rPr>
              <a:t> </a:t>
            </a:r>
            <a:r>
              <a:rPr kumimoji="0" lang="en-US" altLang="en-US" sz="2400" b="1" i="0" u="none" strike="noStrike" cap="none" normalizeH="0" baseline="0" dirty="0" err="1" smtClean="0">
                <a:ln>
                  <a:noFill/>
                </a:ln>
                <a:solidFill>
                  <a:srgbClr val="0070C0"/>
                </a:solidFill>
                <a:effectLst/>
                <a:latin typeface="Nunito Black" pitchFamily="2" charset="0"/>
              </a:rPr>
              <a:t>và</a:t>
            </a:r>
            <a:r>
              <a:rPr kumimoji="0" lang="en-US" altLang="en-US" sz="2400" b="1" i="0" u="none" strike="noStrike" cap="none" normalizeH="0" baseline="0" dirty="0" smtClean="0">
                <a:ln>
                  <a:noFill/>
                </a:ln>
                <a:solidFill>
                  <a:srgbClr val="0070C0"/>
                </a:solidFill>
                <a:effectLst/>
                <a:latin typeface="Nunito Black" pitchFamily="2" charset="0"/>
              </a:rPr>
              <a:t> </a:t>
            </a:r>
            <a:r>
              <a:rPr kumimoji="0" lang="en-US" altLang="en-US" sz="2400" b="1" i="0" u="none" strike="noStrike" cap="none" normalizeH="0" baseline="0" dirty="0" err="1" smtClean="0">
                <a:ln>
                  <a:noFill/>
                </a:ln>
                <a:solidFill>
                  <a:srgbClr val="0070C0"/>
                </a:solidFill>
                <a:effectLst/>
                <a:latin typeface="Nunito Black" pitchFamily="2" charset="0"/>
              </a:rPr>
              <a:t>viết</a:t>
            </a:r>
            <a:r>
              <a:rPr kumimoji="0" lang="en-US" altLang="en-US" sz="2400" b="1" i="0" u="none" strike="noStrike" cap="none" normalizeH="0" baseline="0" dirty="0" smtClean="0">
                <a:ln>
                  <a:noFill/>
                </a:ln>
                <a:solidFill>
                  <a:srgbClr val="0070C0"/>
                </a:solidFill>
                <a:effectLst/>
                <a:latin typeface="Nunito Black" pitchFamily="2" charset="0"/>
              </a:rPr>
              <a:t> </a:t>
            </a:r>
            <a:r>
              <a:rPr kumimoji="0" lang="en-US" altLang="en-US" sz="2400" b="1" i="0" u="none" strike="noStrike" cap="none" normalizeH="0" baseline="0" dirty="0" err="1" smtClean="0">
                <a:ln>
                  <a:noFill/>
                </a:ln>
                <a:solidFill>
                  <a:srgbClr val="0070C0"/>
                </a:solidFill>
                <a:effectLst/>
                <a:latin typeface="Nunito Black" pitchFamily="2" charset="0"/>
              </a:rPr>
              <a:t>tên</a:t>
            </a:r>
            <a:r>
              <a:rPr kumimoji="0" lang="en-US" altLang="en-US" sz="2400" b="1" i="0" u="none" strike="noStrike" cap="none" normalizeH="0" baseline="0" dirty="0" smtClean="0">
                <a:ln>
                  <a:noFill/>
                </a:ln>
                <a:solidFill>
                  <a:srgbClr val="0070C0"/>
                </a:solidFill>
                <a:effectLst/>
                <a:latin typeface="Nunito Black" pitchFamily="2" charset="0"/>
              </a:rPr>
              <a:t> </a:t>
            </a:r>
            <a:r>
              <a:rPr kumimoji="0" lang="en-US" altLang="en-US" sz="2400" b="1" i="0" u="none" strike="noStrike" cap="none" normalizeH="0" baseline="0" dirty="0" err="1" smtClean="0">
                <a:ln>
                  <a:noFill/>
                </a:ln>
                <a:solidFill>
                  <a:srgbClr val="0070C0"/>
                </a:solidFill>
                <a:effectLst/>
                <a:latin typeface="Nunito Black" pitchFamily="2" charset="0"/>
              </a:rPr>
              <a:t>sự</a:t>
            </a:r>
            <a:r>
              <a:rPr kumimoji="0" lang="en-US" altLang="en-US" sz="2400" b="1" i="0" u="none" strike="noStrike" cap="none" normalizeH="0" baseline="0" dirty="0" smtClean="0">
                <a:ln>
                  <a:noFill/>
                </a:ln>
                <a:solidFill>
                  <a:srgbClr val="0070C0"/>
                </a:solidFill>
                <a:effectLst/>
                <a:latin typeface="Nunito Black" pitchFamily="2" charset="0"/>
              </a:rPr>
              <a:t> </a:t>
            </a:r>
            <a:r>
              <a:rPr kumimoji="0" lang="en-US" altLang="en-US" sz="2400" b="1" i="0" u="none" strike="noStrike" cap="none" normalizeH="0" baseline="0" dirty="0" err="1" smtClean="0">
                <a:ln>
                  <a:noFill/>
                </a:ln>
                <a:solidFill>
                  <a:srgbClr val="0070C0"/>
                </a:solidFill>
                <a:effectLst/>
                <a:latin typeface="Nunito Black" pitchFamily="2" charset="0"/>
              </a:rPr>
              <a:t>vật</a:t>
            </a:r>
            <a:r>
              <a:rPr kumimoji="0" lang="en-US" altLang="en-US" sz="2400" b="1" i="0" u="none" strike="noStrike" cap="none" normalizeH="0" baseline="0" dirty="0" smtClean="0">
                <a:ln>
                  <a:noFill/>
                </a:ln>
                <a:solidFill>
                  <a:srgbClr val="0070C0"/>
                </a:solidFill>
                <a:effectLst/>
                <a:latin typeface="Nunito Black" pitchFamily="2" charset="0"/>
              </a:rPr>
              <a:t> </a:t>
            </a:r>
            <a:r>
              <a:rPr kumimoji="0" lang="en-US" altLang="en-US" sz="2400" b="1" i="0" u="none" strike="noStrike" cap="none" normalizeH="0" baseline="0" dirty="0" err="1" smtClean="0">
                <a:ln>
                  <a:noFill/>
                </a:ln>
                <a:solidFill>
                  <a:srgbClr val="0070C0"/>
                </a:solidFill>
                <a:effectLst/>
                <a:latin typeface="Nunito Black" pitchFamily="2" charset="0"/>
              </a:rPr>
              <a:t>theo</a:t>
            </a:r>
            <a:r>
              <a:rPr kumimoji="0" lang="en-US" altLang="en-US" sz="2400" b="1" i="0" u="none" strike="noStrike" cap="none" normalizeH="0" baseline="0" dirty="0" smtClean="0">
                <a:ln>
                  <a:noFill/>
                </a:ln>
                <a:solidFill>
                  <a:srgbClr val="0070C0"/>
                </a:solidFill>
                <a:effectLst/>
                <a:latin typeface="Nunito Black" pitchFamily="2" charset="0"/>
              </a:rPr>
              <a:t> </a:t>
            </a:r>
            <a:r>
              <a:rPr kumimoji="0" lang="en-US" altLang="en-US" sz="2400" b="1" i="0" u="none" strike="noStrike" cap="none" normalizeH="0" baseline="0" dirty="0" err="1" smtClean="0">
                <a:ln>
                  <a:noFill/>
                </a:ln>
                <a:solidFill>
                  <a:srgbClr val="0070C0"/>
                </a:solidFill>
                <a:effectLst/>
                <a:latin typeface="Nunito Black" pitchFamily="2" charset="0"/>
              </a:rPr>
              <a:t>yêu</a:t>
            </a:r>
            <a:r>
              <a:rPr kumimoji="0" lang="en-US" altLang="en-US" sz="2400" b="1" i="0" u="none" strike="noStrike" cap="none" normalizeH="0" baseline="0" dirty="0" smtClean="0">
                <a:ln>
                  <a:noFill/>
                </a:ln>
                <a:solidFill>
                  <a:srgbClr val="0070C0"/>
                </a:solidFill>
                <a:effectLst/>
                <a:latin typeface="Nunito Black" pitchFamily="2" charset="0"/>
              </a:rPr>
              <a:t> </a:t>
            </a:r>
            <a:r>
              <a:rPr kumimoji="0" lang="en-US" altLang="en-US" sz="2400" b="1" i="0" u="none" strike="noStrike" cap="none" normalizeH="0" baseline="0" dirty="0" err="1" smtClean="0">
                <a:ln>
                  <a:noFill/>
                </a:ln>
                <a:solidFill>
                  <a:srgbClr val="0070C0"/>
                </a:solidFill>
                <a:effectLst/>
                <a:latin typeface="Nunito Black" pitchFamily="2" charset="0"/>
              </a:rPr>
              <a:t>cầu</a:t>
            </a:r>
            <a:r>
              <a:rPr kumimoji="0" lang="en-US" altLang="en-US" sz="2400" b="1" i="0" u="none" strike="noStrike" cap="none" normalizeH="0" baseline="0" dirty="0" smtClean="0">
                <a:ln>
                  <a:noFill/>
                </a:ln>
                <a:solidFill>
                  <a:srgbClr val="0070C0"/>
                </a:solidFill>
                <a:effectLst/>
                <a:latin typeface="Nunito Black" pitchFamily="2" charset="0"/>
              </a:rPr>
              <a:t> a </a:t>
            </a:r>
            <a:r>
              <a:rPr kumimoji="0" lang="en-US" altLang="en-US" sz="2400" b="1" i="0" u="none" strike="noStrike" cap="none" normalizeH="0" baseline="0" dirty="0" err="1" smtClean="0">
                <a:ln>
                  <a:noFill/>
                </a:ln>
                <a:solidFill>
                  <a:srgbClr val="0070C0"/>
                </a:solidFill>
                <a:effectLst/>
                <a:latin typeface="Nunito Black" pitchFamily="2" charset="0"/>
              </a:rPr>
              <a:t>hoặc</a:t>
            </a:r>
            <a:r>
              <a:rPr kumimoji="0" lang="en-US" altLang="en-US" sz="2400" b="1" i="0" u="none" strike="noStrike" cap="none" normalizeH="0" baseline="0" dirty="0" smtClean="0">
                <a:ln>
                  <a:noFill/>
                </a:ln>
                <a:solidFill>
                  <a:srgbClr val="0070C0"/>
                </a:solidFill>
                <a:effectLst/>
                <a:latin typeface="Nunito Black" pitchFamily="2" charset="0"/>
              </a:rPr>
              <a:t> b.</a:t>
            </a:r>
            <a:endParaRPr kumimoji="0" lang="en-US" altLang="en-US" sz="2400" b="0" i="0" u="none" strike="noStrike" cap="none" normalizeH="0" baseline="0" dirty="0" smtClean="0">
              <a:ln>
                <a:noFill/>
              </a:ln>
              <a:solidFill>
                <a:srgbClr val="0070C0"/>
              </a:solidFill>
              <a:effectLst/>
              <a:latin typeface="Nunito Black"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2060"/>
                </a:solidFill>
                <a:effectLst/>
                <a:latin typeface="Nunito Black" pitchFamily="2" charset="0"/>
              </a:rPr>
              <a:t>a. </a:t>
            </a:r>
            <a:r>
              <a:rPr kumimoji="0" lang="en-US" altLang="en-US" sz="2400" b="0" i="0" u="none" strike="noStrike" cap="none" normalizeH="0" baseline="0" dirty="0" err="1" smtClean="0">
                <a:ln>
                  <a:noFill/>
                </a:ln>
                <a:solidFill>
                  <a:srgbClr val="002060"/>
                </a:solidFill>
                <a:effectLst/>
                <a:latin typeface="Nunito Black" pitchFamily="2" charset="0"/>
              </a:rPr>
              <a:t>Chứa</a:t>
            </a:r>
            <a:r>
              <a:rPr kumimoji="0" lang="en-US" altLang="en-US" sz="2400" b="0" i="0" u="none" strike="noStrike" cap="none" normalizeH="0" baseline="0" dirty="0" smtClean="0">
                <a:ln>
                  <a:noFill/>
                </a:ln>
                <a:solidFill>
                  <a:srgbClr val="002060"/>
                </a:solidFill>
                <a:effectLst/>
                <a:latin typeface="Nunito Black" pitchFamily="2" charset="0"/>
              </a:rPr>
              <a:t> </a:t>
            </a:r>
            <a:r>
              <a:rPr kumimoji="0" lang="en-US" altLang="en-US" sz="2400" b="0" i="0" u="none" strike="noStrike" cap="none" normalizeH="0" baseline="0" dirty="0" err="1" smtClean="0">
                <a:ln>
                  <a:noFill/>
                </a:ln>
                <a:solidFill>
                  <a:srgbClr val="002060"/>
                </a:solidFill>
                <a:effectLst/>
                <a:latin typeface="Nunito Black" pitchFamily="2" charset="0"/>
              </a:rPr>
              <a:t>tiếng</a:t>
            </a:r>
            <a:r>
              <a:rPr kumimoji="0" lang="en-US" altLang="en-US" sz="2400" b="0" i="0" u="none" strike="noStrike" cap="none" normalizeH="0" baseline="0" dirty="0" smtClean="0">
                <a:ln>
                  <a:noFill/>
                </a:ln>
                <a:solidFill>
                  <a:srgbClr val="002060"/>
                </a:solidFill>
                <a:effectLst/>
                <a:latin typeface="Nunito Black" pitchFamily="2" charset="0"/>
              </a:rPr>
              <a:t> </a:t>
            </a:r>
            <a:r>
              <a:rPr kumimoji="0" lang="en-US" altLang="en-US" sz="2400" b="0" i="0" u="none" strike="noStrike" cap="none" normalizeH="0" baseline="0" dirty="0" err="1" smtClean="0">
                <a:ln>
                  <a:noFill/>
                </a:ln>
                <a:solidFill>
                  <a:srgbClr val="002060"/>
                </a:solidFill>
                <a:effectLst/>
                <a:latin typeface="Nunito Black" pitchFamily="2" charset="0"/>
              </a:rPr>
              <a:t>bắt</a:t>
            </a:r>
            <a:r>
              <a:rPr kumimoji="0" lang="en-US" altLang="en-US" sz="2400" b="0" i="0" u="none" strike="noStrike" cap="none" normalizeH="0" baseline="0" dirty="0" smtClean="0">
                <a:ln>
                  <a:noFill/>
                </a:ln>
                <a:solidFill>
                  <a:srgbClr val="002060"/>
                </a:solidFill>
                <a:effectLst/>
                <a:latin typeface="Nunito Black" pitchFamily="2" charset="0"/>
              </a:rPr>
              <a:t> </a:t>
            </a:r>
            <a:r>
              <a:rPr kumimoji="0" lang="en-US" altLang="en-US" sz="2400" b="0" i="0" u="none" strike="noStrike" cap="none" normalizeH="0" baseline="0" dirty="0" err="1" smtClean="0">
                <a:ln>
                  <a:noFill/>
                </a:ln>
                <a:solidFill>
                  <a:srgbClr val="002060"/>
                </a:solidFill>
                <a:effectLst/>
                <a:latin typeface="Nunito Black" pitchFamily="2" charset="0"/>
              </a:rPr>
              <a:t>đầu</a:t>
            </a:r>
            <a:r>
              <a:rPr kumimoji="0" lang="en-US" altLang="en-US" sz="2400" b="0" i="0" u="none" strike="noStrike" cap="none" normalizeH="0" baseline="0" dirty="0" smtClean="0">
                <a:ln>
                  <a:noFill/>
                </a:ln>
                <a:solidFill>
                  <a:srgbClr val="002060"/>
                </a:solidFill>
                <a:effectLst/>
                <a:latin typeface="Nunito Black" pitchFamily="2" charset="0"/>
              </a:rPr>
              <a:t> </a:t>
            </a:r>
            <a:r>
              <a:rPr kumimoji="0" lang="en-US" altLang="en-US" sz="2400" b="0" i="0" u="none" strike="noStrike" cap="none" normalizeH="0" baseline="0" dirty="0" err="1" smtClean="0">
                <a:ln>
                  <a:noFill/>
                </a:ln>
                <a:solidFill>
                  <a:srgbClr val="002060"/>
                </a:solidFill>
                <a:effectLst/>
                <a:latin typeface="Nunito Black" pitchFamily="2" charset="0"/>
              </a:rPr>
              <a:t>bằng</a:t>
            </a:r>
            <a:r>
              <a:rPr kumimoji="0" lang="en-US" altLang="en-US" sz="2400" b="0" i="0" u="none" strike="noStrike" cap="none" normalizeH="0" baseline="0" dirty="0" smtClean="0">
                <a:ln>
                  <a:noFill/>
                </a:ln>
                <a:solidFill>
                  <a:srgbClr val="002060"/>
                </a:solidFill>
                <a:effectLst/>
                <a:latin typeface="Nunito Black" pitchFamily="2" charset="0"/>
              </a:rPr>
              <a:t> r, d </a:t>
            </a:r>
            <a:r>
              <a:rPr kumimoji="0" lang="en-US" altLang="en-US" sz="2400" b="0" i="0" u="none" strike="noStrike" cap="none" normalizeH="0" baseline="0" dirty="0" err="1" smtClean="0">
                <a:ln>
                  <a:noFill/>
                </a:ln>
                <a:solidFill>
                  <a:srgbClr val="002060"/>
                </a:solidFill>
                <a:effectLst/>
                <a:latin typeface="Nunito Black" pitchFamily="2" charset="0"/>
              </a:rPr>
              <a:t>hoặc</a:t>
            </a:r>
            <a:r>
              <a:rPr kumimoji="0" lang="en-US" altLang="en-US" sz="2400" b="0" i="0" u="none" strike="noStrike" cap="none" normalizeH="0" baseline="0" dirty="0" smtClean="0">
                <a:ln>
                  <a:noFill/>
                </a:ln>
                <a:solidFill>
                  <a:srgbClr val="002060"/>
                </a:solidFill>
                <a:effectLst/>
                <a:latin typeface="Nunito Black" pitchFamily="2" charset="0"/>
              </a:rPr>
              <a:t> </a:t>
            </a:r>
            <a:r>
              <a:rPr kumimoji="0" lang="en-US" altLang="en-US" sz="2400" b="0" i="0" u="none" strike="noStrike" cap="none" normalizeH="0" baseline="0" dirty="0" err="1" smtClean="0">
                <a:ln>
                  <a:noFill/>
                </a:ln>
                <a:solidFill>
                  <a:srgbClr val="002060"/>
                </a:solidFill>
                <a:effectLst/>
                <a:latin typeface="Nunito Black" pitchFamily="2" charset="0"/>
              </a:rPr>
              <a:t>gi</a:t>
            </a:r>
            <a:r>
              <a:rPr lang="en-US" altLang="en-US" sz="2400" dirty="0">
                <a:solidFill>
                  <a:srgbClr val="002060"/>
                </a:solidFill>
                <a:latin typeface="Nunito Black" pitchFamily="2" charset="0"/>
              </a:rPr>
              <a:t> </a:t>
            </a:r>
            <a:r>
              <a:rPr lang="en-US" altLang="en-US" sz="2400" dirty="0" smtClean="0">
                <a:solidFill>
                  <a:srgbClr val="002060"/>
                </a:solidFill>
                <a:latin typeface="Nunito Black" pitchFamily="2" charset="0"/>
              </a:rPr>
              <a:t>                   </a:t>
            </a:r>
            <a:r>
              <a:rPr kumimoji="0" lang="en-US" altLang="en-US" sz="2400" b="0" i="0" u="none" strike="noStrike" cap="none" normalizeH="0" baseline="0" dirty="0" smtClean="0">
                <a:ln>
                  <a:noFill/>
                </a:ln>
                <a:solidFill>
                  <a:srgbClr val="FF0000"/>
                </a:solidFill>
                <a:effectLst/>
                <a:latin typeface="Nunito Black" pitchFamily="2" charset="0"/>
              </a:rPr>
              <a:t>M:</a:t>
            </a:r>
            <a:r>
              <a:rPr kumimoji="0" lang="en-US" altLang="en-US" sz="2400" b="0" i="0" u="none" strike="noStrike" cap="none" normalizeH="0" baseline="0" dirty="0" smtClean="0">
                <a:ln>
                  <a:noFill/>
                </a:ln>
                <a:solidFill>
                  <a:srgbClr val="00B050"/>
                </a:solidFill>
                <a:effectLst/>
                <a:latin typeface="Nunito Black" pitchFamily="2" charset="0"/>
              </a:rPr>
              <a:t> </a:t>
            </a:r>
            <a:r>
              <a:rPr kumimoji="0" lang="en-US" altLang="en-US" sz="2400" b="0" i="0" u="none" strike="noStrike" cap="none" normalizeH="0" baseline="0" dirty="0" err="1" smtClean="0">
                <a:ln>
                  <a:noFill/>
                </a:ln>
                <a:solidFill>
                  <a:srgbClr val="00B050"/>
                </a:solidFill>
                <a:effectLst/>
                <a:latin typeface="Nunito Black" pitchFamily="2" charset="0"/>
              </a:rPr>
              <a:t>hàng</a:t>
            </a:r>
            <a:r>
              <a:rPr kumimoji="0" lang="en-US" altLang="en-US" sz="2400" b="0" i="0" u="none" strike="noStrike" cap="none" normalizeH="0" baseline="0" dirty="0" smtClean="0">
                <a:ln>
                  <a:noFill/>
                </a:ln>
                <a:solidFill>
                  <a:srgbClr val="00B050"/>
                </a:solidFill>
                <a:effectLst/>
                <a:latin typeface="Nunito Black" pitchFamily="2" charset="0"/>
              </a:rPr>
              <a:t> </a:t>
            </a:r>
            <a:r>
              <a:rPr kumimoji="0" lang="en-US" altLang="en-US" sz="2400" b="0" i="0" u="none" strike="noStrike" cap="none" normalizeH="0" baseline="0" dirty="0" err="1" smtClean="0">
                <a:ln>
                  <a:noFill/>
                </a:ln>
                <a:solidFill>
                  <a:srgbClr val="00B050"/>
                </a:solidFill>
                <a:effectLst/>
                <a:latin typeface="Nunito Black" pitchFamily="2" charset="0"/>
              </a:rPr>
              <a:t>rào</a:t>
            </a:r>
            <a:endParaRPr kumimoji="0" lang="en-US" altLang="en-US" sz="2400" b="0" i="0" u="none" strike="noStrike" cap="none" normalizeH="0" baseline="0" dirty="0" smtClean="0">
              <a:ln>
                <a:noFill/>
              </a:ln>
              <a:solidFill>
                <a:srgbClr val="00B050"/>
              </a:solidFill>
              <a:effectLst/>
              <a:latin typeface="Nunito Black"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2060"/>
                </a:solidFill>
                <a:effectLst/>
                <a:latin typeface="Nunito Black" pitchFamily="2" charset="0"/>
              </a:rPr>
              <a:t>b.</a:t>
            </a:r>
            <a:r>
              <a:rPr kumimoji="0" lang="en-US" altLang="en-US" sz="2400" b="0" i="0" u="none" strike="noStrike" cap="none" normalizeH="0" baseline="0" dirty="0" smtClean="0">
                <a:ln>
                  <a:noFill/>
                </a:ln>
                <a:solidFill>
                  <a:srgbClr val="00B050"/>
                </a:solidFill>
                <a:effectLst/>
                <a:latin typeface="Nunito Black" pitchFamily="2" charset="0"/>
              </a:rPr>
              <a:t> </a:t>
            </a:r>
            <a:r>
              <a:rPr kumimoji="0" lang="en-US" altLang="en-US" sz="2400" b="0" i="0" u="none" strike="noStrike" cap="none" normalizeH="0" baseline="0" dirty="0" err="1" smtClean="0">
                <a:ln>
                  <a:noFill/>
                </a:ln>
                <a:solidFill>
                  <a:srgbClr val="002060"/>
                </a:solidFill>
                <a:effectLst/>
                <a:latin typeface="Nunito Black" pitchFamily="2" charset="0"/>
              </a:rPr>
              <a:t>Chứa</a:t>
            </a:r>
            <a:r>
              <a:rPr kumimoji="0" lang="en-US" altLang="en-US" sz="2400" b="0" i="0" u="none" strike="noStrike" cap="none" normalizeH="0" baseline="0" dirty="0" smtClean="0">
                <a:ln>
                  <a:noFill/>
                </a:ln>
                <a:solidFill>
                  <a:srgbClr val="002060"/>
                </a:solidFill>
                <a:effectLst/>
                <a:latin typeface="Nunito Black" pitchFamily="2" charset="0"/>
              </a:rPr>
              <a:t> </a:t>
            </a:r>
            <a:r>
              <a:rPr kumimoji="0" lang="en-US" altLang="en-US" sz="2400" b="0" i="0" u="none" strike="noStrike" cap="none" normalizeH="0" baseline="0" dirty="0" err="1" smtClean="0">
                <a:ln>
                  <a:noFill/>
                </a:ln>
                <a:solidFill>
                  <a:srgbClr val="002060"/>
                </a:solidFill>
                <a:effectLst/>
                <a:latin typeface="Nunito Black" pitchFamily="2" charset="0"/>
              </a:rPr>
              <a:t>tiếng</a:t>
            </a:r>
            <a:r>
              <a:rPr kumimoji="0" lang="en-US" altLang="en-US" sz="2400" b="0" i="0" u="none" strike="noStrike" cap="none" normalizeH="0" baseline="0" dirty="0" smtClean="0">
                <a:ln>
                  <a:noFill/>
                </a:ln>
                <a:solidFill>
                  <a:srgbClr val="002060"/>
                </a:solidFill>
                <a:effectLst/>
                <a:latin typeface="Nunito Black" pitchFamily="2" charset="0"/>
              </a:rPr>
              <a:t> </a:t>
            </a:r>
            <a:r>
              <a:rPr kumimoji="0" lang="en-US" altLang="en-US" sz="2400" b="0" i="0" u="none" strike="noStrike" cap="none" normalizeH="0" baseline="0" dirty="0" err="1" smtClean="0">
                <a:ln>
                  <a:noFill/>
                </a:ln>
                <a:solidFill>
                  <a:srgbClr val="002060"/>
                </a:solidFill>
                <a:effectLst/>
                <a:latin typeface="Nunito Black" pitchFamily="2" charset="0"/>
              </a:rPr>
              <a:t>có</a:t>
            </a:r>
            <a:r>
              <a:rPr kumimoji="0" lang="en-US" altLang="en-US" sz="2400" b="0" i="0" u="none" strike="noStrike" cap="none" normalizeH="0" baseline="0" dirty="0" smtClean="0">
                <a:ln>
                  <a:noFill/>
                </a:ln>
                <a:solidFill>
                  <a:srgbClr val="002060"/>
                </a:solidFill>
                <a:effectLst/>
                <a:latin typeface="Nunito Black" pitchFamily="2" charset="0"/>
              </a:rPr>
              <a:t> </a:t>
            </a:r>
            <a:r>
              <a:rPr kumimoji="0" lang="en-US" altLang="en-US" sz="2400" b="0" i="0" u="none" strike="noStrike" cap="none" normalizeH="0" baseline="0" dirty="0" err="1" smtClean="0">
                <a:ln>
                  <a:noFill/>
                </a:ln>
                <a:solidFill>
                  <a:srgbClr val="002060"/>
                </a:solidFill>
                <a:effectLst/>
                <a:latin typeface="Nunito Black" pitchFamily="2" charset="0"/>
              </a:rPr>
              <a:t>ươn</a:t>
            </a:r>
            <a:r>
              <a:rPr kumimoji="0" lang="en-US" altLang="en-US" sz="2400" b="0" i="0" u="none" strike="noStrike" cap="none" normalizeH="0" baseline="0" dirty="0" smtClean="0">
                <a:ln>
                  <a:noFill/>
                </a:ln>
                <a:solidFill>
                  <a:srgbClr val="002060"/>
                </a:solidFill>
                <a:effectLst/>
                <a:latin typeface="Nunito Black" pitchFamily="2" charset="0"/>
              </a:rPr>
              <a:t> </a:t>
            </a:r>
            <a:r>
              <a:rPr kumimoji="0" lang="en-US" altLang="en-US" sz="2400" b="0" i="0" u="none" strike="noStrike" cap="none" normalizeH="0" baseline="0" dirty="0" err="1" smtClean="0">
                <a:ln>
                  <a:noFill/>
                </a:ln>
                <a:solidFill>
                  <a:srgbClr val="002060"/>
                </a:solidFill>
                <a:effectLst/>
                <a:latin typeface="Nunito Black" pitchFamily="2" charset="0"/>
              </a:rPr>
              <a:t>hoặc</a:t>
            </a:r>
            <a:r>
              <a:rPr kumimoji="0" lang="en-US" altLang="en-US" sz="2400" b="0" i="0" u="none" strike="noStrike" cap="none" normalizeH="0" baseline="0" dirty="0" smtClean="0">
                <a:ln>
                  <a:noFill/>
                </a:ln>
                <a:solidFill>
                  <a:srgbClr val="002060"/>
                </a:solidFill>
                <a:effectLst/>
                <a:latin typeface="Nunito Black" pitchFamily="2" charset="0"/>
              </a:rPr>
              <a:t> </a:t>
            </a:r>
            <a:r>
              <a:rPr kumimoji="0" lang="en-US" altLang="en-US" sz="2400" b="0" i="0" u="none" strike="noStrike" cap="none" normalizeH="0" baseline="0" dirty="0" err="1" smtClean="0">
                <a:ln>
                  <a:noFill/>
                </a:ln>
                <a:solidFill>
                  <a:srgbClr val="002060"/>
                </a:solidFill>
                <a:effectLst/>
                <a:latin typeface="Nunito Black" pitchFamily="2" charset="0"/>
              </a:rPr>
              <a:t>ương</a:t>
            </a:r>
            <a:r>
              <a:rPr lang="en-US" altLang="en-US" sz="2400" dirty="0">
                <a:solidFill>
                  <a:srgbClr val="002060"/>
                </a:solidFill>
                <a:latin typeface="Nunito Black" pitchFamily="2" charset="0"/>
              </a:rPr>
              <a:t> </a:t>
            </a:r>
            <a:r>
              <a:rPr lang="en-US" altLang="en-US" sz="2400" dirty="0" smtClean="0">
                <a:solidFill>
                  <a:srgbClr val="002060"/>
                </a:solidFill>
                <a:latin typeface="Nunito Black" pitchFamily="2" charset="0"/>
              </a:rPr>
              <a:t>                               </a:t>
            </a:r>
            <a:r>
              <a:rPr kumimoji="0" lang="en-US" altLang="en-US" sz="2400" b="0" i="0" u="none" strike="noStrike" cap="none" normalizeH="0" baseline="0" dirty="0" smtClean="0">
                <a:ln>
                  <a:noFill/>
                </a:ln>
                <a:solidFill>
                  <a:srgbClr val="FF0000"/>
                </a:solidFill>
                <a:effectLst/>
                <a:latin typeface="Nunito Black" pitchFamily="2" charset="0"/>
              </a:rPr>
              <a:t>M:</a:t>
            </a:r>
            <a:r>
              <a:rPr kumimoji="0" lang="en-US" altLang="en-US" sz="2400" b="0" i="0" u="none" strike="noStrike" cap="none" normalizeH="0" baseline="0" dirty="0" smtClean="0">
                <a:ln>
                  <a:noFill/>
                </a:ln>
                <a:solidFill>
                  <a:srgbClr val="00B050"/>
                </a:solidFill>
                <a:effectLst/>
                <a:latin typeface="Nunito Black" pitchFamily="2" charset="0"/>
              </a:rPr>
              <a:t> </a:t>
            </a:r>
            <a:r>
              <a:rPr kumimoji="0" lang="en-US" altLang="en-US" sz="2400" b="0" i="0" u="none" strike="noStrike" cap="none" normalizeH="0" baseline="0" dirty="0" err="1" smtClean="0">
                <a:ln>
                  <a:noFill/>
                </a:ln>
                <a:solidFill>
                  <a:srgbClr val="00B050"/>
                </a:solidFill>
                <a:effectLst/>
                <a:latin typeface="Nunito Black" pitchFamily="2" charset="0"/>
              </a:rPr>
              <a:t>mướp</a:t>
            </a:r>
            <a:r>
              <a:rPr kumimoji="0" lang="en-US" altLang="en-US" sz="2400" b="0" i="0" u="none" strike="noStrike" cap="none" normalizeH="0" baseline="0" dirty="0" smtClean="0">
                <a:ln>
                  <a:noFill/>
                </a:ln>
                <a:solidFill>
                  <a:srgbClr val="00B050"/>
                </a:solidFill>
                <a:effectLst/>
                <a:latin typeface="Nunito Black" pitchFamily="2" charset="0"/>
              </a:rPr>
              <a:t> </a:t>
            </a:r>
            <a:r>
              <a:rPr kumimoji="0" lang="en-US" altLang="en-US" sz="2400" b="0" i="0" u="none" strike="noStrike" cap="none" normalizeH="0" baseline="0" dirty="0" err="1" smtClean="0">
                <a:ln>
                  <a:noFill/>
                </a:ln>
                <a:solidFill>
                  <a:srgbClr val="00B050"/>
                </a:solidFill>
                <a:effectLst/>
                <a:latin typeface="Nunito Black" pitchFamily="2" charset="0"/>
              </a:rPr>
              <a:t>hương</a:t>
            </a:r>
            <a:endParaRPr kumimoji="0" lang="en-US" altLang="en-US" sz="2400" b="0" i="0" u="none" strike="noStrike" cap="none" normalizeH="0" baseline="0" dirty="0" smtClean="0">
              <a:ln>
                <a:noFill/>
              </a:ln>
              <a:solidFill>
                <a:srgbClr val="00B050"/>
              </a:solidFill>
              <a:effectLst/>
              <a:latin typeface="Nunito Black"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OpenSans"/>
            </a:endParaRPr>
          </a:p>
        </p:txBody>
      </p:sp>
      <p:pic>
        <p:nvPicPr>
          <p:cNvPr id="10242" name="Picture 2" descr="https://img.loigiaihay.com/picture/2022/0314/25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755" y="2083109"/>
            <a:ext cx="7630572" cy="371745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299448" y="5908142"/>
            <a:ext cx="7879975" cy="510778"/>
          </a:xfrm>
          <a:prstGeom prst="roundRect">
            <a:avLst/>
          </a:prstGeom>
          <a:solidFill>
            <a:schemeClr val="accent5">
              <a:lumMod val="20000"/>
              <a:lumOff val="80000"/>
            </a:schemeClr>
          </a:solidFill>
          <a:ln>
            <a:solidFill>
              <a:schemeClr val="accent6">
                <a:lumMod val="20000"/>
                <a:lumOff val="80000"/>
              </a:schemeClr>
            </a:solidFill>
          </a:ln>
        </p:spPr>
        <p:txBody>
          <a:bodyPr wrap="square">
            <a:spAutoFit/>
          </a:bodyPr>
          <a:lstStyle/>
          <a:p>
            <a:r>
              <a:rPr lang="en-US" sz="2400" dirty="0" err="1">
                <a:solidFill>
                  <a:schemeClr val="accent5">
                    <a:lumMod val="50000"/>
                  </a:schemeClr>
                </a:solidFill>
                <a:latin typeface="Nunito Black" pitchFamily="2" charset="0"/>
              </a:rPr>
              <a:t>Em</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quan</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sát</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kĩ</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bức</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tranh</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và</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tìm</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tên</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sự</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vật</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phù</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hợp</a:t>
            </a:r>
            <a:r>
              <a:rPr lang="en-US" sz="2400" dirty="0" smtClean="0">
                <a:solidFill>
                  <a:schemeClr val="accent5">
                    <a:lumMod val="50000"/>
                  </a:schemeClr>
                </a:solidFill>
                <a:latin typeface="Nunito Black" pitchFamily="2" charset="0"/>
              </a:rPr>
              <a:t>.</a:t>
            </a:r>
            <a:endParaRPr lang="en-US" sz="2400" dirty="0">
              <a:solidFill>
                <a:schemeClr val="accent5">
                  <a:lumMod val="50000"/>
                </a:schemeClr>
              </a:solidFill>
              <a:latin typeface="Nunito Black" pitchFamily="2" charset="0"/>
            </a:endParaRPr>
          </a:p>
        </p:txBody>
      </p:sp>
    </p:spTree>
    <p:extLst>
      <p:ext uri="{BB962C8B-B14F-4D97-AF65-F5344CB8AC3E}">
        <p14:creationId xmlns:p14="http://schemas.microsoft.com/office/powerpoint/2010/main" val="2276247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995084" y="447439"/>
            <a:ext cx="9477842" cy="476726"/>
          </a:xfrm>
          <a:prstGeom prst="roundRect">
            <a:avLst/>
          </a:prstGeom>
          <a:solidFill>
            <a:schemeClr val="accent4">
              <a:lumMod val="20000"/>
              <a:lumOff val="80000"/>
            </a:schemeClr>
          </a:solidFill>
          <a:ln w="57150">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Câu</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2</a:t>
            </a:r>
            <a:r>
              <a:rPr kumimoji="0" lang="en-US" altLang="en-US" sz="28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Nhìn</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tranh</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tìm</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và</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viết</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tên</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sự</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vật</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theo</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yêu</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cầu</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endParaRPr kumimoji="0" lang="en-US" altLang="en-US" sz="28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p:txBody>
      </p:sp>
      <p:pic>
        <p:nvPicPr>
          <p:cNvPr id="10242" name="Picture 2" descr="https://img.loigiaihay.com/picture/2022/0314/25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278" y="1088030"/>
            <a:ext cx="7630572" cy="371745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815353" y="4886172"/>
            <a:ext cx="9036423" cy="1328023"/>
          </a:xfrm>
          <a:prstGeom prst="roundRect">
            <a:avLst/>
          </a:prstGeom>
          <a:solidFill>
            <a:schemeClr val="accent2">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a. Chứa tiếng bắt đầu bằng r, d hoặc gi:</a:t>
            </a:r>
            <a:r>
              <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cây dừa, rau cải, đôi dép, giàn mướp, hoa hướng dương, dâu tây, quả dứa, dưa hấu, cà rốt</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733499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42" name="Picture 2" descr="https://img.loigiaihay.com/picture/2022/0314/25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278" y="1297037"/>
            <a:ext cx="7630572" cy="371745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815353" y="5186620"/>
            <a:ext cx="9036423" cy="1055608"/>
          </a:xfrm>
          <a:prstGeom prst="roundRect">
            <a:avLst/>
          </a:prstGeom>
          <a:solidFill>
            <a:schemeClr val="accent2">
              <a:lumMod val="20000"/>
              <a:lumOff val="80000"/>
            </a:schemeClr>
          </a:solidFill>
        </p:spPr>
        <p:txBody>
          <a:bodyPr wrap="square">
            <a:spAutoFit/>
          </a:bodyPr>
          <a:lstStyle/>
          <a:p>
            <a:pPr lvl="0" algn="just"/>
            <a:r>
              <a:rPr lang="vi-VN" sz="2800" dirty="0">
                <a:solidFill>
                  <a:srgbClr val="002060"/>
                </a:solidFill>
                <a:latin typeface="Nunito Black" pitchFamily="2" charset="0"/>
              </a:rPr>
              <a:t>b. Chứa tiếng có ươn hoặc ương:</a:t>
            </a:r>
            <a:r>
              <a:rPr lang="vi-VN" sz="2800" dirty="0">
                <a:solidFill>
                  <a:srgbClr val="FF0000"/>
                </a:solidFill>
                <a:latin typeface="Nunito Black" pitchFamily="2" charset="0"/>
              </a:rPr>
              <a:t> </a:t>
            </a:r>
            <a:r>
              <a:rPr lang="vi-VN" sz="2800" b="1" dirty="0">
                <a:solidFill>
                  <a:srgbClr val="FF0000"/>
                </a:solidFill>
                <a:latin typeface="Nunito Black" pitchFamily="2" charset="0"/>
              </a:rPr>
              <a:t>bình tưới nước, hoa hướng dương, khu </a:t>
            </a:r>
            <a:r>
              <a:rPr lang="vi-VN" sz="2800" b="1" dirty="0" smtClean="0">
                <a:solidFill>
                  <a:srgbClr val="FF0000"/>
                </a:solidFill>
                <a:latin typeface="Nunito Black" pitchFamily="2" charset="0"/>
              </a:rPr>
              <a:t>vườn</a:t>
            </a:r>
            <a:endParaRPr kumimoji="0" lang="vi-VN" sz="2800" b="0" i="0" u="none" strike="noStrike" kern="1200" cap="none" spc="0" normalizeH="0" baseline="0" noProof="0" dirty="0">
              <a:ln>
                <a:noFill/>
              </a:ln>
              <a:solidFill>
                <a:srgbClr val="FF0000"/>
              </a:solidFill>
              <a:effectLst/>
              <a:uLnTx/>
              <a:uFillTx/>
              <a:latin typeface="Nunito Black" pitchFamily="2" charset="0"/>
            </a:endParaRPr>
          </a:p>
        </p:txBody>
      </p:sp>
      <p:sp>
        <p:nvSpPr>
          <p:cNvPr id="6" name="Rectangle 1"/>
          <p:cNvSpPr>
            <a:spLocks noChangeArrowheads="1"/>
          </p:cNvSpPr>
          <p:nvPr/>
        </p:nvSpPr>
        <p:spPr bwMode="auto">
          <a:xfrm>
            <a:off x="995084" y="538880"/>
            <a:ext cx="9477842" cy="476726"/>
          </a:xfrm>
          <a:prstGeom prst="roundRect">
            <a:avLst/>
          </a:prstGeom>
          <a:solidFill>
            <a:schemeClr val="accent4">
              <a:lumMod val="20000"/>
              <a:lumOff val="80000"/>
            </a:schemeClr>
          </a:solidFill>
          <a:ln w="57150">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Câu</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2</a:t>
            </a:r>
            <a:r>
              <a:rPr kumimoji="0" lang="en-US" altLang="en-US" sz="28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Nhìn</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tranh</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tìm</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và</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viết</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tên</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sự</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vật</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theo</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yêu</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cầu</a:t>
            </a:r>
            <a:r>
              <a:rPr kumimoji="0" lang="en-US" alt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a:t>
            </a:r>
            <a:endParaRPr kumimoji="0" lang="en-US" altLang="en-US" sz="28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786427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666206" y="446037"/>
            <a:ext cx="10006149" cy="1328023"/>
          </a:xfrm>
          <a:prstGeom prst="roundRect">
            <a:avLst/>
          </a:prstGeom>
          <a:solidFill>
            <a:schemeClr val="accent4">
              <a:lumMod val="20000"/>
              <a:lumOff val="80000"/>
            </a:schemeClr>
          </a:solidFill>
        </p:spPr>
        <p:txBody>
          <a:bodyPr wrap="square">
            <a:spAutoFit/>
          </a:bodyPr>
          <a:lstStyle/>
          <a:p>
            <a:r>
              <a:rPr lang="vi-VN" sz="2400" b="1" dirty="0">
                <a:solidFill>
                  <a:srgbClr val="2888E1"/>
                </a:solidFill>
                <a:latin typeface="Nunito Black" pitchFamily="2" charset="0"/>
              </a:rPr>
              <a:t>Câu 3</a:t>
            </a:r>
            <a:endParaRPr lang="vi-VN" sz="2400" dirty="0">
              <a:solidFill>
                <a:srgbClr val="000000"/>
              </a:solidFill>
              <a:latin typeface="Nunito Black" pitchFamily="2" charset="0"/>
            </a:endParaRPr>
          </a:p>
          <a:p>
            <a:pPr algn="just"/>
            <a:r>
              <a:rPr lang="vi-VN" sz="2400" b="1" dirty="0">
                <a:solidFill>
                  <a:srgbClr val="00B050"/>
                </a:solidFill>
                <a:latin typeface="Nunito Black" pitchFamily="2" charset="0"/>
              </a:rPr>
              <a:t>Tìm thêm các từ ngữ có tiếng bắt đầu bằng r, d, gi (hoặc có vần ươn, ương</a:t>
            </a:r>
            <a:r>
              <a:rPr lang="vi-VN" sz="2400" b="1" dirty="0" smtClean="0">
                <a:solidFill>
                  <a:srgbClr val="00B050"/>
                </a:solidFill>
                <a:latin typeface="Nunito Black" pitchFamily="2" charset="0"/>
              </a:rPr>
              <a:t>)</a:t>
            </a:r>
            <a:endParaRPr lang="vi-VN" sz="2400" dirty="0">
              <a:solidFill>
                <a:srgbClr val="00B050"/>
              </a:solidFill>
              <a:latin typeface="Nunito Black" pitchFamily="2" charset="0"/>
            </a:endParaRPr>
          </a:p>
        </p:txBody>
      </p:sp>
      <p:sp>
        <p:nvSpPr>
          <p:cNvPr id="5" name="Rounded Rectangle 4"/>
          <p:cNvSpPr/>
          <p:nvPr/>
        </p:nvSpPr>
        <p:spPr>
          <a:xfrm>
            <a:off x="352697" y="1994999"/>
            <a:ext cx="11573692" cy="4188381"/>
          </a:xfrm>
          <a:prstGeom prst="roundRect">
            <a:avLst/>
          </a:prstGeom>
          <a:solidFill>
            <a:schemeClr val="accent5">
              <a:lumMod val="20000"/>
              <a:lumOff val="80000"/>
            </a:schemeClr>
          </a:solidFill>
        </p:spPr>
        <p:txBody>
          <a:bodyPr wrap="square">
            <a:spAutoFit/>
          </a:bodyPr>
          <a:lstStyle/>
          <a:p>
            <a:pPr algn="just"/>
            <a:r>
              <a:rPr lang="vi-VN" sz="2400" dirty="0">
                <a:solidFill>
                  <a:srgbClr val="002060"/>
                </a:solidFill>
                <a:latin typeface="Nunito Black" pitchFamily="2" charset="0"/>
              </a:rPr>
              <a:t>- Các từ ngữ có tiếng bắt đầu bằng r: </a:t>
            </a:r>
            <a:r>
              <a:rPr lang="vi-VN" sz="2400" dirty="0">
                <a:solidFill>
                  <a:srgbClr val="FF0000"/>
                </a:solidFill>
                <a:latin typeface="Nunito Black" pitchFamily="2" charset="0"/>
              </a:rPr>
              <a:t>cái rổ, ria mép, cơm rang, áo rách, đống rơm, ra vào, rậm rạp, rau muống,…</a:t>
            </a:r>
          </a:p>
          <a:p>
            <a:pPr algn="just"/>
            <a:r>
              <a:rPr lang="vi-VN" sz="2400" dirty="0">
                <a:solidFill>
                  <a:srgbClr val="002060"/>
                </a:solidFill>
                <a:latin typeface="Nunito Black" pitchFamily="2" charset="0"/>
              </a:rPr>
              <a:t>- Các từ ngữ có tiếng bắt đầu bằng d: </a:t>
            </a:r>
            <a:r>
              <a:rPr lang="vi-VN" sz="2400" dirty="0">
                <a:solidFill>
                  <a:srgbClr val="FF0000"/>
                </a:solidFill>
                <a:latin typeface="Nunito Black" pitchFamily="2" charset="0"/>
              </a:rPr>
              <a:t>da trắng, dưa chuột, con dê, dế mèn, dịu dàng, duyên dáng, nhảy dây,…</a:t>
            </a:r>
          </a:p>
          <a:p>
            <a:pPr algn="just"/>
            <a:r>
              <a:rPr lang="vi-VN" sz="2400" dirty="0">
                <a:solidFill>
                  <a:srgbClr val="002060"/>
                </a:solidFill>
                <a:latin typeface="Nunito Black" pitchFamily="2" charset="0"/>
              </a:rPr>
              <a:t>- Các từ ngữ có tiếng bắt đầu bằng gi: </a:t>
            </a:r>
            <a:r>
              <a:rPr lang="vi-VN" sz="2400" dirty="0">
                <a:solidFill>
                  <a:srgbClr val="FF0000"/>
                </a:solidFill>
                <a:latin typeface="Nunito Black" pitchFamily="2" charset="0"/>
              </a:rPr>
              <a:t>giẻ lau, giống nhau, ngọn gió, gia đình, gieo mầm, giơ tay, gìn giữ,…</a:t>
            </a:r>
          </a:p>
          <a:p>
            <a:pPr algn="just"/>
            <a:r>
              <a:rPr lang="vi-VN" sz="2400" dirty="0">
                <a:solidFill>
                  <a:srgbClr val="002060"/>
                </a:solidFill>
                <a:latin typeface="Nunito Black" pitchFamily="2" charset="0"/>
              </a:rPr>
              <a:t>- Các từ ngữ có tiếng chứa vần ươn: </a:t>
            </a:r>
            <a:r>
              <a:rPr lang="vi-VN" sz="2400" dirty="0">
                <a:solidFill>
                  <a:srgbClr val="FF0000"/>
                </a:solidFill>
                <a:latin typeface="Nunito Black" pitchFamily="2" charset="0"/>
              </a:rPr>
              <a:t>con lươn, vườn hoa, sườn đồi, thuê mướn,…</a:t>
            </a:r>
          </a:p>
          <a:p>
            <a:pPr algn="just"/>
            <a:r>
              <a:rPr lang="vi-VN" sz="2400" dirty="0">
                <a:solidFill>
                  <a:srgbClr val="002060"/>
                </a:solidFill>
                <a:latin typeface="Nunito Black" pitchFamily="2" charset="0"/>
              </a:rPr>
              <a:t>- Các từ ngữ có tiếng chứa vần ương: </a:t>
            </a:r>
            <a:r>
              <a:rPr lang="vi-VN" sz="2400" dirty="0">
                <a:solidFill>
                  <a:srgbClr val="FF0000"/>
                </a:solidFill>
                <a:latin typeface="Nunito Black" pitchFamily="2" charset="0"/>
              </a:rPr>
              <a:t>trường học, yêu thương, cờ tướng, sung sướng, đậu tương, soi gương, hương thơm, thịt nướng</a:t>
            </a:r>
            <a:r>
              <a:rPr lang="vi-VN" sz="2400" dirty="0" smtClean="0">
                <a:solidFill>
                  <a:srgbClr val="FF0000"/>
                </a:solidFill>
                <a:latin typeface="Nunito Black" pitchFamily="2" charset="0"/>
              </a:rPr>
              <a:t>,…</a:t>
            </a:r>
            <a:endParaRPr lang="vi-VN" sz="2400" dirty="0">
              <a:solidFill>
                <a:srgbClr val="FF0000"/>
              </a:solidFill>
              <a:latin typeface="Nunito Black" pitchFamily="2" charset="0"/>
            </a:endParaRPr>
          </a:p>
        </p:txBody>
      </p:sp>
    </p:spTree>
    <p:extLst>
      <p:ext uri="{BB962C8B-B14F-4D97-AF65-F5344CB8AC3E}">
        <p14:creationId xmlns:p14="http://schemas.microsoft.com/office/powerpoint/2010/main" val="3070976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4713585" y="2963761"/>
            <a:ext cx="2891104" cy="956603"/>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smtClean="0">
                <a:ln>
                  <a:noFill/>
                </a:ln>
                <a:solidFill>
                  <a:srgbClr val="FF0000"/>
                </a:solidFill>
                <a:effectLst/>
                <a:uLnTx/>
                <a:uFillTx/>
                <a:latin typeface="Nunito Black" pitchFamily="2" charset="0"/>
                <a:ea typeface="+mn-ea"/>
                <a:cs typeface="+mn-cs"/>
              </a:rPr>
              <a:t>ĐỌC</a:t>
            </a:r>
            <a:endPar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426632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65759" y="929362"/>
            <a:ext cx="10371909" cy="1055608"/>
          </a:xfrm>
          <a:prstGeom prst="roundRect">
            <a:avLst/>
          </a:prstGeom>
          <a:noFill/>
          <a:ln w="57150">
            <a:solidFill>
              <a:srgbClr val="92D050"/>
            </a:solidFill>
          </a:ln>
        </p:spPr>
        <p:txBody>
          <a:bodyPr wrap="square">
            <a:spAutoFit/>
          </a:bodyPr>
          <a:lstStyle/>
          <a:p>
            <a:r>
              <a:rPr lang="vi-VN" sz="2800" b="1" dirty="0">
                <a:solidFill>
                  <a:srgbClr val="2888E1"/>
                </a:solidFill>
                <a:latin typeface="Nunito Black" pitchFamily="2" charset="0"/>
              </a:rPr>
              <a:t>Câu 4</a:t>
            </a:r>
            <a:endParaRPr lang="vi-VN" sz="2800" dirty="0">
              <a:solidFill>
                <a:srgbClr val="000000"/>
              </a:solidFill>
              <a:latin typeface="Nunito Black" pitchFamily="2" charset="0"/>
            </a:endParaRPr>
          </a:p>
          <a:p>
            <a:pPr algn="just"/>
            <a:r>
              <a:rPr lang="vi-VN" sz="2800" b="1" dirty="0">
                <a:solidFill>
                  <a:srgbClr val="00B050"/>
                </a:solidFill>
                <a:latin typeface="Nunito Black" pitchFamily="2" charset="0"/>
              </a:rPr>
              <a:t>Viết 2 – 3 câu về một việc em đã làm khiến người thân vui</a:t>
            </a:r>
            <a:r>
              <a:rPr lang="vi-VN" sz="2800" b="1" dirty="0" smtClean="0">
                <a:solidFill>
                  <a:srgbClr val="00B050"/>
                </a:solidFill>
                <a:latin typeface="Nunito Black" pitchFamily="2" charset="0"/>
              </a:rPr>
              <a:t>.</a:t>
            </a:r>
            <a:endParaRPr lang="en-US" sz="2800" dirty="0">
              <a:solidFill>
                <a:srgbClr val="00B050"/>
              </a:solidFill>
              <a:latin typeface="Nunito Black" pitchFamily="2" charset="0"/>
            </a:endParaRPr>
          </a:p>
        </p:txBody>
      </p:sp>
      <p:sp>
        <p:nvSpPr>
          <p:cNvPr id="3" name="Cloud 2"/>
          <p:cNvSpPr/>
          <p:nvPr/>
        </p:nvSpPr>
        <p:spPr>
          <a:xfrm>
            <a:off x="2447107" y="2959299"/>
            <a:ext cx="8055429" cy="2951619"/>
          </a:xfrm>
          <a:prstGeom prst="cloud">
            <a:avLst/>
          </a:prstGeom>
          <a:solidFill>
            <a:srgbClr val="00B050"/>
          </a:solidFill>
        </p:spPr>
        <p:txBody>
          <a:bodyPr wrap="square">
            <a:spAutoFit/>
          </a:bodyPr>
          <a:lstStyle/>
          <a:p>
            <a:pPr algn="just"/>
            <a:r>
              <a:rPr lang="vi-VN" sz="2400" dirty="0">
                <a:solidFill>
                  <a:schemeClr val="bg1"/>
                </a:solidFill>
                <a:latin typeface="Nunito Black" pitchFamily="2" charset="0"/>
              </a:rPr>
              <a:t>Em dựa vào gợi ý sau để viết:</a:t>
            </a:r>
          </a:p>
          <a:p>
            <a:pPr algn="just"/>
            <a:r>
              <a:rPr lang="vi-VN" sz="2400" dirty="0">
                <a:solidFill>
                  <a:schemeClr val="bg1"/>
                </a:solidFill>
                <a:latin typeface="Nunito Black" pitchFamily="2" charset="0"/>
              </a:rPr>
              <a:t>- Em đã làm việc gì khiến cho người thân cảm thấy vui?</a:t>
            </a:r>
          </a:p>
          <a:p>
            <a:pPr algn="just"/>
            <a:r>
              <a:rPr lang="vi-VN" sz="2400" dirty="0">
                <a:solidFill>
                  <a:schemeClr val="bg1"/>
                </a:solidFill>
                <a:latin typeface="Nunito Black" pitchFamily="2" charset="0"/>
              </a:rPr>
              <a:t>- Vì sao em biết người thân cảm thấy vui khi em làm việc đó</a:t>
            </a:r>
            <a:r>
              <a:rPr lang="vi-VN" sz="2400" dirty="0" smtClean="0">
                <a:solidFill>
                  <a:schemeClr val="bg1"/>
                </a:solidFill>
                <a:latin typeface="Nunito Black" pitchFamily="2" charset="0"/>
              </a:rPr>
              <a:t>?</a:t>
            </a:r>
            <a:endParaRPr lang="vi-VN" sz="2400" dirty="0">
              <a:solidFill>
                <a:schemeClr val="bg1"/>
              </a:solidFill>
              <a:latin typeface="Nunito Black" pitchFamily="2" charset="0"/>
            </a:endParaRPr>
          </a:p>
        </p:txBody>
      </p:sp>
    </p:spTree>
    <p:extLst>
      <p:ext uri="{BB962C8B-B14F-4D97-AF65-F5344CB8AC3E}">
        <p14:creationId xmlns:p14="http://schemas.microsoft.com/office/powerpoint/2010/main" val="2334392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65759" y="929362"/>
            <a:ext cx="10371909" cy="1055608"/>
          </a:xfrm>
          <a:prstGeom prst="roundRect">
            <a:avLst/>
          </a:prstGeom>
          <a:noFill/>
          <a:ln w="57150">
            <a:solidFill>
              <a:srgbClr val="92D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888E1"/>
                </a:solidFill>
                <a:effectLst/>
                <a:uLnTx/>
                <a:uFillTx/>
                <a:latin typeface="Nunito Black" pitchFamily="2" charset="0"/>
                <a:ea typeface="+mn-ea"/>
                <a:cs typeface="+mn-cs"/>
              </a:rPr>
              <a:t>Câu 4</a:t>
            </a:r>
            <a:endPar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Nunito Black" pitchFamily="2" charset="0"/>
                <a:ea typeface="+mn-ea"/>
                <a:cs typeface="+mn-cs"/>
              </a:rPr>
              <a:t>Viết 2 – 3 câu về một việc em đã làm khiến người thân vui</a:t>
            </a:r>
            <a:r>
              <a:rPr kumimoji="0" lang="vi-VN" sz="2800" b="1" i="0" u="none" strike="noStrike" kern="1200" cap="none" spc="0" normalizeH="0" baseline="0" noProof="0" dirty="0" smtClean="0">
                <a:ln>
                  <a:noFill/>
                </a:ln>
                <a:solidFill>
                  <a:srgbClr val="00B050"/>
                </a:solidFill>
                <a:effectLst/>
                <a:uLnTx/>
                <a:uFillTx/>
                <a:latin typeface="Nunito Black" pitchFamily="2" charset="0"/>
                <a:ea typeface="+mn-ea"/>
                <a:cs typeface="+mn-cs"/>
              </a:rPr>
              <a:t>.</a:t>
            </a:r>
            <a:endParaRPr kumimoji="0" lang="en-US" sz="2800" b="0" i="0" u="none" strike="noStrike" kern="1200" cap="none" spc="0" normalizeH="0" baseline="0" noProof="0" dirty="0">
              <a:ln>
                <a:noFill/>
              </a:ln>
              <a:solidFill>
                <a:srgbClr val="00B050"/>
              </a:solidFill>
              <a:effectLst/>
              <a:uLnTx/>
              <a:uFillTx/>
              <a:latin typeface="Nunito Black" pitchFamily="2" charset="0"/>
              <a:ea typeface="+mn-ea"/>
              <a:cs typeface="+mn-cs"/>
            </a:endParaRPr>
          </a:p>
        </p:txBody>
      </p:sp>
      <p:sp>
        <p:nvSpPr>
          <p:cNvPr id="4" name="Rounded Rectangle 3"/>
          <p:cNvSpPr/>
          <p:nvPr/>
        </p:nvSpPr>
        <p:spPr>
          <a:xfrm>
            <a:off x="1554481" y="2912239"/>
            <a:ext cx="9183188" cy="2485787"/>
          </a:xfrm>
          <a:prstGeom prst="roundRect">
            <a:avLst/>
          </a:prstGeom>
          <a:solidFill>
            <a:schemeClr val="accent4">
              <a:lumMod val="40000"/>
              <a:lumOff val="60000"/>
            </a:schemeClr>
          </a:solidFill>
        </p:spPr>
        <p:txBody>
          <a:bodyPr wrap="square">
            <a:spAutoFit/>
          </a:bodyPr>
          <a:lstStyle/>
          <a:p>
            <a:pPr algn="ctr"/>
            <a:r>
              <a:rPr lang="vi-VN" sz="2800" b="1" dirty="0">
                <a:solidFill>
                  <a:srgbClr val="FF0000"/>
                </a:solidFill>
                <a:latin typeface="Nunito Black" pitchFamily="2" charset="0"/>
              </a:rPr>
              <a:t>Bài tham khảo 1:</a:t>
            </a:r>
            <a:endParaRPr lang="vi-VN" sz="2800" dirty="0">
              <a:solidFill>
                <a:srgbClr val="FF0000"/>
              </a:solidFill>
              <a:latin typeface="Nunito Black" pitchFamily="2" charset="0"/>
            </a:endParaRPr>
          </a:p>
          <a:p>
            <a:pPr algn="just"/>
            <a:r>
              <a:rPr lang="en-US" sz="2800" dirty="0" smtClean="0">
                <a:solidFill>
                  <a:srgbClr val="7030A0"/>
                </a:solidFill>
                <a:latin typeface="Nunito Black" pitchFamily="2" charset="0"/>
              </a:rPr>
              <a:t>	</a:t>
            </a:r>
            <a:r>
              <a:rPr lang="vi-VN" sz="2800" dirty="0" smtClean="0">
                <a:solidFill>
                  <a:srgbClr val="7030A0"/>
                </a:solidFill>
                <a:latin typeface="Nunito Black" pitchFamily="2" charset="0"/>
              </a:rPr>
              <a:t>Mẹ </a:t>
            </a:r>
            <a:r>
              <a:rPr lang="vi-VN" sz="2800" dirty="0">
                <a:solidFill>
                  <a:srgbClr val="7030A0"/>
                </a:solidFill>
                <a:latin typeface="Nunito Black" pitchFamily="2" charset="0"/>
              </a:rPr>
              <a:t>rất vui khi thứ Sáu tuần trước em được điểm 10 môn Toán. Khi em đưa cho mẹ xem vở của mình, mẹ đã cười rất tươi và ôm em vào lòng. Mẹ còn khen em “Con giỏi lắm</a:t>
            </a:r>
            <a:r>
              <a:rPr lang="vi-VN" sz="2800" dirty="0" smtClean="0">
                <a:solidFill>
                  <a:srgbClr val="7030A0"/>
                </a:solidFill>
                <a:latin typeface="Nunito Black" pitchFamily="2" charset="0"/>
              </a:rPr>
              <a:t>!”</a:t>
            </a:r>
            <a:endParaRPr lang="vi-VN" sz="2800" dirty="0">
              <a:solidFill>
                <a:srgbClr val="7030A0"/>
              </a:solidFill>
              <a:latin typeface="Nunito Black" pitchFamily="2" charset="0"/>
            </a:endParaRPr>
          </a:p>
        </p:txBody>
      </p:sp>
    </p:spTree>
    <p:extLst>
      <p:ext uri="{BB962C8B-B14F-4D97-AF65-F5344CB8AC3E}">
        <p14:creationId xmlns:p14="http://schemas.microsoft.com/office/powerpoint/2010/main" val="1045050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65759" y="929362"/>
            <a:ext cx="10371909" cy="1055608"/>
          </a:xfrm>
          <a:prstGeom prst="roundRect">
            <a:avLst/>
          </a:prstGeom>
          <a:noFill/>
          <a:ln w="57150">
            <a:solidFill>
              <a:srgbClr val="92D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888E1"/>
                </a:solidFill>
                <a:effectLst/>
                <a:uLnTx/>
                <a:uFillTx/>
                <a:latin typeface="Nunito Black" pitchFamily="2" charset="0"/>
                <a:ea typeface="+mn-ea"/>
                <a:cs typeface="+mn-cs"/>
              </a:rPr>
              <a:t>Câu 4</a:t>
            </a:r>
            <a:endPar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Nunito Black" pitchFamily="2" charset="0"/>
                <a:ea typeface="+mn-ea"/>
                <a:cs typeface="+mn-cs"/>
              </a:rPr>
              <a:t>Viết 2 – 3 câu về một việc em đã làm khiến người thân vui</a:t>
            </a:r>
            <a:r>
              <a:rPr kumimoji="0" lang="vi-VN" sz="2800" b="1" i="0" u="none" strike="noStrike" kern="1200" cap="none" spc="0" normalizeH="0" baseline="0" noProof="0" dirty="0" smtClean="0">
                <a:ln>
                  <a:noFill/>
                </a:ln>
                <a:solidFill>
                  <a:srgbClr val="00B050"/>
                </a:solidFill>
                <a:effectLst/>
                <a:uLnTx/>
                <a:uFillTx/>
                <a:latin typeface="Nunito Black" pitchFamily="2" charset="0"/>
                <a:ea typeface="+mn-ea"/>
                <a:cs typeface="+mn-cs"/>
              </a:rPr>
              <a:t>.</a:t>
            </a:r>
            <a:endParaRPr kumimoji="0" lang="en-US" sz="2800" b="0" i="0" u="none" strike="noStrike" kern="1200" cap="none" spc="0" normalizeH="0" baseline="0" noProof="0" dirty="0">
              <a:ln>
                <a:noFill/>
              </a:ln>
              <a:solidFill>
                <a:srgbClr val="00B050"/>
              </a:solidFill>
              <a:effectLst/>
              <a:uLnTx/>
              <a:uFillTx/>
              <a:latin typeface="Nunito Black" pitchFamily="2" charset="0"/>
              <a:ea typeface="+mn-ea"/>
              <a:cs typeface="+mn-cs"/>
            </a:endParaRPr>
          </a:p>
        </p:txBody>
      </p:sp>
      <p:sp>
        <p:nvSpPr>
          <p:cNvPr id="5" name="Rounded Rectangle 4"/>
          <p:cNvSpPr/>
          <p:nvPr/>
        </p:nvSpPr>
        <p:spPr>
          <a:xfrm>
            <a:off x="1554480" y="2428912"/>
            <a:ext cx="9627325" cy="2962513"/>
          </a:xfrm>
          <a:prstGeom prst="roundRect">
            <a:avLst/>
          </a:prstGeom>
          <a:solidFill>
            <a:schemeClr val="accent4">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2</a:t>
            </a:r>
            <a:r>
              <a:rPr kumimoji="0" lang="vi-VN"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lvl="0" algn="just"/>
            <a:r>
              <a:rPr kumimoji="0" lang="en-US" sz="2800" b="0" i="0" u="none" strike="noStrike" kern="1200" cap="none" spc="0" normalizeH="0" baseline="0" noProof="0" dirty="0" smtClean="0">
                <a:ln>
                  <a:noFill/>
                </a:ln>
                <a:solidFill>
                  <a:srgbClr val="7030A0"/>
                </a:solidFill>
                <a:effectLst/>
                <a:uLnTx/>
                <a:uFillTx/>
                <a:latin typeface="Nunito Black" pitchFamily="2" charset="0"/>
                <a:ea typeface="+mn-ea"/>
                <a:cs typeface="+mn-cs"/>
              </a:rPr>
              <a:t>	</a:t>
            </a:r>
            <a:r>
              <a:rPr lang="vi-VN" sz="2800" dirty="0">
                <a:solidFill>
                  <a:srgbClr val="0070C0"/>
                </a:solidFill>
                <a:latin typeface="Nunito Black" pitchFamily="2" charset="0"/>
              </a:rPr>
              <a:t>Hôm trước, bà em đang loay hoay tìm chiếc kính để đọc báo nhưng không thấy. Thấy vậy, em liền chạy đến và xung phong đọc báo cho bà nghe. Sau khi nghe em đọc xong, bà xoa đầu em, cười bảo: “Cháu của bà ngoan lắm! Cháu đọc báo rất hay</a:t>
            </a:r>
            <a:r>
              <a:rPr lang="vi-VN" sz="2800" dirty="0" smtClean="0">
                <a:solidFill>
                  <a:srgbClr val="0070C0"/>
                </a:solidFill>
                <a:latin typeface="Nunito Black" pitchFamily="2" charset="0"/>
              </a:rPr>
              <a:t>!”</a:t>
            </a:r>
            <a:endParaRPr kumimoji="0" lang="vi-VN" sz="2800" b="0" i="0" u="none" strike="noStrike" kern="1200" cap="none" spc="0" normalizeH="0" baseline="0" noProof="0" dirty="0">
              <a:ln>
                <a:noFill/>
              </a:ln>
              <a:solidFill>
                <a:srgbClr val="0070C0"/>
              </a:solidFill>
              <a:effectLst/>
              <a:uLnTx/>
              <a:uFillTx/>
              <a:latin typeface="Nunito Black" pitchFamily="2" charset="0"/>
            </a:endParaRPr>
          </a:p>
        </p:txBody>
      </p:sp>
    </p:spTree>
    <p:extLst>
      <p:ext uri="{BB962C8B-B14F-4D97-AF65-F5344CB8AC3E}">
        <p14:creationId xmlns:p14="http://schemas.microsoft.com/office/powerpoint/2010/main" val="2026894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7826187" y="2541493"/>
            <a:ext cx="3845859" cy="2326342"/>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dirty="0" smtClean="0">
                <a:solidFill>
                  <a:srgbClr val="FF0000"/>
                </a:solidFill>
                <a:latin typeface="Nunito Black" pitchFamily="2" charset="0"/>
              </a:rPr>
              <a:t>CỦNG CỐ</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dirty="0" smtClean="0">
                <a:solidFill>
                  <a:srgbClr val="FF0000"/>
                </a:solidFill>
                <a:latin typeface="Nunito Black" pitchFamily="2" charset="0"/>
              </a:rPr>
              <a:t>DẶN DÒ</a:t>
            </a:r>
            <a:endParaRPr kumimoji="0" lang="en-US" sz="54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3953120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1815736" y="806824"/>
            <a:ext cx="8765689" cy="124609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6000" dirty="0" smtClean="0">
                <a:solidFill>
                  <a:srgbClr val="FF0000"/>
                </a:solidFill>
                <a:latin typeface="Nunito Black" pitchFamily="2" charset="0"/>
              </a:rPr>
              <a:t>HẸN GẶP LẠI CÁC EM</a:t>
            </a:r>
            <a:endParaRPr kumimoji="0" lang="en-US" sz="60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1518153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7244864" y="2082023"/>
            <a:ext cx="4656411" cy="299641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smtClean="0">
                <a:ln>
                  <a:noFill/>
                </a:ln>
                <a:solidFill>
                  <a:srgbClr val="FF0000"/>
                </a:solidFill>
                <a:effectLst/>
                <a:uLnTx/>
                <a:uFillTx/>
                <a:latin typeface="Nunito Black" pitchFamily="2" charset="0"/>
                <a:ea typeface="+mn-ea"/>
                <a:cs typeface="+mn-cs"/>
              </a:rPr>
              <a:t>KHỞI</a:t>
            </a:r>
            <a:r>
              <a:rPr kumimoji="0" lang="en-US" sz="8000" b="0" i="0" u="none" strike="noStrike" kern="1200" cap="none" spc="0" normalizeH="0" noProof="0" dirty="0" smtClean="0">
                <a:ln>
                  <a:noFill/>
                </a:ln>
                <a:solidFill>
                  <a:srgbClr val="FF0000"/>
                </a:solidFill>
                <a:effectLst/>
                <a:uLnTx/>
                <a:uFillTx/>
                <a:latin typeface="Nunito Black" pitchFamily="2" charset="0"/>
                <a:ea typeface="+mn-ea"/>
                <a:cs typeface="+mn-cs"/>
              </a:rPr>
              <a:t> ĐỘNG</a:t>
            </a:r>
            <a:endPar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113053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040"/>
          <a:stretch/>
        </p:blipFill>
        <p:spPr>
          <a:xfrm>
            <a:off x="1026940" y="723566"/>
            <a:ext cx="1406764" cy="833011"/>
          </a:xfrm>
          <a:prstGeom prst="rect">
            <a:avLst/>
          </a:prstGeom>
        </p:spPr>
      </p:pic>
      <p:sp>
        <p:nvSpPr>
          <p:cNvPr id="6" name="Rectangle 5"/>
          <p:cNvSpPr/>
          <p:nvPr/>
        </p:nvSpPr>
        <p:spPr>
          <a:xfrm>
            <a:off x="2326021" y="1014918"/>
            <a:ext cx="8728672" cy="523220"/>
          </a:xfrm>
          <a:prstGeom prst="rect">
            <a:avLst/>
          </a:prstGeom>
        </p:spPr>
        <p:txBody>
          <a:bodyPr wrap="none">
            <a:spAutoFit/>
          </a:bodyPr>
          <a:lstStyle/>
          <a:p>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yêu</a:t>
            </a:r>
            <a:r>
              <a:rPr lang="en-US" sz="2800" dirty="0">
                <a:solidFill>
                  <a:srgbClr val="0070C0"/>
                </a:solidFill>
                <a:latin typeface="Nunito Black" pitchFamily="2" charset="0"/>
              </a:rPr>
              <a:t> </a:t>
            </a:r>
            <a:r>
              <a:rPr lang="en-US" sz="2800" dirty="0" err="1">
                <a:solidFill>
                  <a:srgbClr val="0070C0"/>
                </a:solidFill>
                <a:latin typeface="Nunito Black" pitchFamily="2" charset="0"/>
              </a:rPr>
              <a:t>nhất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điều</a:t>
            </a:r>
            <a:r>
              <a:rPr lang="en-US" sz="2800" dirty="0">
                <a:solidFill>
                  <a:srgbClr val="0070C0"/>
                </a:solidFill>
                <a:latin typeface="Nunito Black" pitchFamily="2" charset="0"/>
              </a:rPr>
              <a:t> </a:t>
            </a:r>
            <a:r>
              <a:rPr lang="en-US" sz="2800" dirty="0" err="1">
                <a:solidFill>
                  <a:srgbClr val="0070C0"/>
                </a:solidFill>
                <a:latin typeface="Nunito Black" pitchFamily="2" charset="0"/>
              </a:rPr>
              <a:t>gì</a:t>
            </a:r>
            <a:r>
              <a:rPr lang="en-US" sz="2800" dirty="0">
                <a:solidFill>
                  <a:srgbClr val="0070C0"/>
                </a:solidFill>
                <a:latin typeface="Nunito Black" pitchFamily="2" charset="0"/>
              </a:rPr>
              <a:t> ở </a:t>
            </a:r>
            <a:r>
              <a:rPr lang="en-US" sz="2800" dirty="0" err="1">
                <a:solidFill>
                  <a:srgbClr val="0070C0"/>
                </a:solidFill>
                <a:latin typeface="Nunito Black" pitchFamily="2" charset="0"/>
              </a:rPr>
              <a:t>anh</a:t>
            </a:r>
            <a:r>
              <a:rPr lang="en-US" sz="2800" dirty="0">
                <a:solidFill>
                  <a:srgbClr val="0070C0"/>
                </a:solidFill>
                <a:latin typeface="Nunito Black" pitchFamily="2" charset="0"/>
              </a:rPr>
              <a:t>, </a:t>
            </a:r>
            <a:r>
              <a:rPr lang="en-US" sz="2800" dirty="0" err="1">
                <a:solidFill>
                  <a:srgbClr val="0070C0"/>
                </a:solidFill>
                <a:latin typeface="Nunito Black" pitchFamily="2" charset="0"/>
              </a:rPr>
              <a:t>chị</a:t>
            </a:r>
            <a:r>
              <a:rPr lang="en-US" sz="2800" dirty="0">
                <a:solidFill>
                  <a:srgbClr val="0070C0"/>
                </a:solidFill>
                <a:latin typeface="Nunito Black" pitchFamily="2" charset="0"/>
              </a:rPr>
              <a:t> </a:t>
            </a:r>
            <a:r>
              <a:rPr lang="en-US" sz="2800" dirty="0" err="1">
                <a:solidFill>
                  <a:srgbClr val="0070C0"/>
                </a:solidFill>
                <a:latin typeface="Nunito Black" pitchFamily="2" charset="0"/>
              </a:rPr>
              <a:t>hoặc</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của</a:t>
            </a:r>
            <a:r>
              <a:rPr lang="en-US" sz="2800" dirty="0">
                <a:solidFill>
                  <a:srgbClr val="0070C0"/>
                </a:solidFill>
                <a:latin typeface="Nunito Black" pitchFamily="2" charset="0"/>
              </a:rPr>
              <a:t> </a:t>
            </a:r>
            <a:r>
              <a:rPr lang="en-US" sz="2800" dirty="0" err="1">
                <a:solidFill>
                  <a:srgbClr val="0070C0"/>
                </a:solidFill>
                <a:latin typeface="Nunito Black" pitchFamily="2" charset="0"/>
              </a:rPr>
              <a:t>mình</a:t>
            </a:r>
            <a:r>
              <a:rPr lang="en-US" sz="2800" dirty="0">
                <a:solidFill>
                  <a:srgbClr val="0070C0"/>
                </a:solidFill>
                <a:latin typeface="Nunito Black" pitchFamily="2" charset="0"/>
              </a:rPr>
              <a:t>?</a:t>
            </a:r>
          </a:p>
        </p:txBody>
      </p:sp>
      <p:sp>
        <p:nvSpPr>
          <p:cNvPr id="7" name="Rectangle 6"/>
          <p:cNvSpPr/>
          <p:nvPr/>
        </p:nvSpPr>
        <p:spPr>
          <a:xfrm>
            <a:off x="2253338" y="1547145"/>
            <a:ext cx="9169627" cy="830997"/>
          </a:xfrm>
          <a:prstGeom prst="rect">
            <a:avLst/>
          </a:prstGeom>
        </p:spPr>
        <p:txBody>
          <a:bodyPr wrap="square">
            <a:spAutoFit/>
          </a:bodyPr>
          <a:lstStyle/>
          <a:p>
            <a:r>
              <a:rPr lang="en-US" sz="2400" i="1" dirty="0" smtClean="0">
                <a:solidFill>
                  <a:srgbClr val="00B050"/>
                </a:solidFill>
                <a:latin typeface="Nunito Black" pitchFamily="2" charset="0"/>
              </a:rPr>
              <a:t>(</a:t>
            </a:r>
            <a:r>
              <a:rPr lang="en-US" sz="2400" i="1" dirty="0" err="1" smtClean="0">
                <a:solidFill>
                  <a:srgbClr val="00B050"/>
                </a:solidFill>
                <a:latin typeface="Nunito Black" pitchFamily="2" charset="0"/>
              </a:rPr>
              <a:t>Bạn</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nào</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không</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có</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anh</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chị</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hoặc</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chưa</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có</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em</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thì</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có</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thể</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nói</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về</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anh</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chị</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em</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họ</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của</a:t>
            </a:r>
            <a:r>
              <a:rPr lang="en-US" sz="2400" i="1" dirty="0" smtClean="0">
                <a:solidFill>
                  <a:srgbClr val="00B050"/>
                </a:solidFill>
                <a:latin typeface="Nunito Black" pitchFamily="2" charset="0"/>
              </a:rPr>
              <a:t> </a:t>
            </a:r>
            <a:r>
              <a:rPr lang="en-US" sz="2400" i="1" dirty="0" err="1" smtClean="0">
                <a:solidFill>
                  <a:srgbClr val="00B050"/>
                </a:solidFill>
                <a:latin typeface="Nunito Black" pitchFamily="2" charset="0"/>
              </a:rPr>
              <a:t>mình</a:t>
            </a:r>
            <a:r>
              <a:rPr lang="en-US" sz="2400" i="1" dirty="0" smtClean="0">
                <a:solidFill>
                  <a:srgbClr val="00B050"/>
                </a:solidFill>
                <a:latin typeface="Nunito Black" pitchFamily="2" charset="0"/>
              </a:rPr>
              <a:t>.)</a:t>
            </a:r>
            <a:endParaRPr lang="en-US" sz="2400" i="1" dirty="0">
              <a:solidFill>
                <a:srgbClr val="00B050"/>
              </a:solidFill>
              <a:latin typeface="Nunito Black" pitchFamily="2" charset="0"/>
            </a:endParaRPr>
          </a:p>
        </p:txBody>
      </p:sp>
      <p:sp>
        <p:nvSpPr>
          <p:cNvPr id="10" name="TextBox 9">
            <a:extLst>
              <a:ext uri="{FF2B5EF4-FFF2-40B4-BE49-F238E27FC236}">
                <a16:creationId xmlns:a16="http://schemas.microsoft.com/office/drawing/2014/main" id="{FDF99F60-2DEC-4DEF-9300-E3C8E7CE95D2}"/>
              </a:ext>
            </a:extLst>
          </p:cNvPr>
          <p:cNvSpPr txBox="1"/>
          <p:nvPr/>
        </p:nvSpPr>
        <p:spPr>
          <a:xfrm>
            <a:off x="4657410" y="2929293"/>
            <a:ext cx="3454624" cy="1452384"/>
          </a:xfrm>
          <a:prstGeom prst="cloud">
            <a:avLst/>
          </a:prstGeom>
          <a:solidFill>
            <a:srgbClr val="7030A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Hoạt</a:t>
            </a:r>
            <a:r>
              <a:rPr kumimoji="0" lang="en-US" sz="2800" b="1" i="0" u="none" strike="noStrike" kern="1200" cap="none" spc="0" normalizeH="0" noProof="0" dirty="0" smtClean="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a:t>
            </a:r>
            <a:r>
              <a:rPr kumimoji="0" lang="en-US" sz="2800" b="1" i="0" u="none" strike="noStrike" kern="1200" cap="none" spc="0" normalizeH="0" noProof="0" dirty="0" err="1" smtClean="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động</a:t>
            </a:r>
            <a:endParaRPr kumimoji="0" lang="en-US" sz="2800" b="1" i="0" u="none" strike="noStrike" kern="1200" cap="none" spc="0" normalizeH="0" noProof="0" dirty="0" smtClean="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dirty="0" err="1" smtClean="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nhóm</a:t>
            </a:r>
            <a:endParaRPr kumimoji="0" lang="en-US" sz="28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0176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040"/>
          <a:stretch/>
        </p:blipFill>
        <p:spPr>
          <a:xfrm>
            <a:off x="1026940" y="723566"/>
            <a:ext cx="1406764" cy="833011"/>
          </a:xfrm>
          <a:prstGeom prst="rect">
            <a:avLst/>
          </a:prstGeom>
        </p:spPr>
      </p:pic>
      <p:sp>
        <p:nvSpPr>
          <p:cNvPr id="5" name="Rectangle 4"/>
          <p:cNvSpPr/>
          <p:nvPr/>
        </p:nvSpPr>
        <p:spPr>
          <a:xfrm>
            <a:off x="2326021" y="1014918"/>
            <a:ext cx="8728672" cy="523220"/>
          </a:xfrm>
          <a:prstGeom prst="rect">
            <a:avLst/>
          </a:prstGeom>
        </p:spPr>
        <p:txBody>
          <a:bodyPr wrap="none">
            <a:spAutoFit/>
          </a:bodyPr>
          <a:lstStyle/>
          <a:p>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yêu</a:t>
            </a:r>
            <a:r>
              <a:rPr lang="en-US" sz="2800" dirty="0">
                <a:solidFill>
                  <a:srgbClr val="0070C0"/>
                </a:solidFill>
                <a:latin typeface="Nunito Black" pitchFamily="2" charset="0"/>
              </a:rPr>
              <a:t> </a:t>
            </a:r>
            <a:r>
              <a:rPr lang="en-US" sz="2800" dirty="0" err="1">
                <a:solidFill>
                  <a:srgbClr val="0070C0"/>
                </a:solidFill>
                <a:latin typeface="Nunito Black" pitchFamily="2" charset="0"/>
              </a:rPr>
              <a:t>nhất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điều</a:t>
            </a:r>
            <a:r>
              <a:rPr lang="en-US" sz="2800" dirty="0">
                <a:solidFill>
                  <a:srgbClr val="0070C0"/>
                </a:solidFill>
                <a:latin typeface="Nunito Black" pitchFamily="2" charset="0"/>
              </a:rPr>
              <a:t> </a:t>
            </a:r>
            <a:r>
              <a:rPr lang="en-US" sz="2800" dirty="0" err="1">
                <a:solidFill>
                  <a:srgbClr val="0070C0"/>
                </a:solidFill>
                <a:latin typeface="Nunito Black" pitchFamily="2" charset="0"/>
              </a:rPr>
              <a:t>gì</a:t>
            </a:r>
            <a:r>
              <a:rPr lang="en-US" sz="2800" dirty="0">
                <a:solidFill>
                  <a:srgbClr val="0070C0"/>
                </a:solidFill>
                <a:latin typeface="Nunito Black" pitchFamily="2" charset="0"/>
              </a:rPr>
              <a:t> ở </a:t>
            </a:r>
            <a:r>
              <a:rPr lang="en-US" sz="2800" dirty="0" err="1">
                <a:solidFill>
                  <a:srgbClr val="0070C0"/>
                </a:solidFill>
                <a:latin typeface="Nunito Black" pitchFamily="2" charset="0"/>
              </a:rPr>
              <a:t>anh</a:t>
            </a:r>
            <a:r>
              <a:rPr lang="en-US" sz="2800" dirty="0">
                <a:solidFill>
                  <a:srgbClr val="0070C0"/>
                </a:solidFill>
                <a:latin typeface="Nunito Black" pitchFamily="2" charset="0"/>
              </a:rPr>
              <a:t>, </a:t>
            </a:r>
            <a:r>
              <a:rPr lang="en-US" sz="2800" dirty="0" err="1">
                <a:solidFill>
                  <a:srgbClr val="0070C0"/>
                </a:solidFill>
                <a:latin typeface="Nunito Black" pitchFamily="2" charset="0"/>
              </a:rPr>
              <a:t>chị</a:t>
            </a:r>
            <a:r>
              <a:rPr lang="en-US" sz="2800" dirty="0">
                <a:solidFill>
                  <a:srgbClr val="0070C0"/>
                </a:solidFill>
                <a:latin typeface="Nunito Black" pitchFamily="2" charset="0"/>
              </a:rPr>
              <a:t> </a:t>
            </a:r>
            <a:r>
              <a:rPr lang="en-US" sz="2800" dirty="0" err="1">
                <a:solidFill>
                  <a:srgbClr val="0070C0"/>
                </a:solidFill>
                <a:latin typeface="Nunito Black" pitchFamily="2" charset="0"/>
              </a:rPr>
              <a:t>hoặc</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của</a:t>
            </a:r>
            <a:r>
              <a:rPr lang="en-US" sz="2800" dirty="0">
                <a:solidFill>
                  <a:srgbClr val="0070C0"/>
                </a:solidFill>
                <a:latin typeface="Nunito Black" pitchFamily="2" charset="0"/>
              </a:rPr>
              <a:t> </a:t>
            </a:r>
            <a:r>
              <a:rPr lang="en-US" sz="2800" dirty="0" err="1">
                <a:solidFill>
                  <a:srgbClr val="0070C0"/>
                </a:solidFill>
                <a:latin typeface="Nunito Black" pitchFamily="2" charset="0"/>
              </a:rPr>
              <a:t>mình</a:t>
            </a:r>
            <a:r>
              <a:rPr lang="en-US" sz="2800" dirty="0">
                <a:solidFill>
                  <a:srgbClr val="0070C0"/>
                </a:solidFill>
                <a:latin typeface="Nunito Black" pitchFamily="2" charset="0"/>
              </a:rPr>
              <a:t>?</a:t>
            </a:r>
          </a:p>
        </p:txBody>
      </p:sp>
      <p:pic>
        <p:nvPicPr>
          <p:cNvPr id="6" name="Picture 8" descr="Vì nó là em gái tôi - Tâm sự - Việt Giải Trí"/>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124" b="98454" l="772" r="97683"/>
                    </a14:imgEffect>
                  </a14:imgLayer>
                </a14:imgProps>
              </a:ext>
              <a:ext uri="{28A0092B-C50C-407E-A947-70E740481C1C}">
                <a14:useLocalDpi xmlns:a14="http://schemas.microsoft.com/office/drawing/2010/main" val="0"/>
              </a:ext>
            </a:extLst>
          </a:blip>
          <a:srcRect/>
          <a:stretch>
            <a:fillRect/>
          </a:stretch>
        </p:blipFill>
        <p:spPr bwMode="auto">
          <a:xfrm>
            <a:off x="1026940" y="4140926"/>
            <a:ext cx="2685146" cy="2011268"/>
          </a:xfrm>
          <a:prstGeom prst="cloud">
            <a:avLst/>
          </a:prstGeom>
          <a:noFill/>
          <a:extLst>
            <a:ext uri="{909E8E84-426E-40DD-AFC4-6F175D3DCCD1}">
              <a14:hiddenFill xmlns:a14="http://schemas.microsoft.com/office/drawing/2010/main">
                <a:solidFill>
                  <a:srgbClr val="FFFFFF"/>
                </a:solidFill>
              </a14:hiddenFill>
            </a:ext>
          </a:extLst>
        </p:spPr>
      </p:pic>
      <p:pic>
        <p:nvPicPr>
          <p:cNvPr id="1026" name="Picture 2" descr="Những mẫu tranh chủ đề bản thân đẹp nhất"/>
          <p:cNvPicPr>
            <a:picLocks noChangeAspect="1" noChangeArrowheads="1"/>
          </p:cNvPicPr>
          <p:nvPr/>
        </p:nvPicPr>
        <p:blipFill rotWithShape="1">
          <a:blip r:embed="rId6">
            <a:extLst>
              <a:ext uri="{28A0092B-C50C-407E-A947-70E740481C1C}">
                <a14:useLocalDpi xmlns:a14="http://schemas.microsoft.com/office/drawing/2010/main" val="0"/>
              </a:ext>
            </a:extLst>
          </a:blip>
          <a:srcRect r="50210"/>
          <a:stretch/>
        </p:blipFill>
        <p:spPr bwMode="auto">
          <a:xfrm>
            <a:off x="4783972" y="2743200"/>
            <a:ext cx="1220829" cy="33003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hững mẫu tranh chủ đề bản thân đẹp nhất"/>
          <p:cNvPicPr>
            <a:picLocks noChangeAspect="1" noChangeArrowheads="1"/>
          </p:cNvPicPr>
          <p:nvPr/>
        </p:nvPicPr>
        <p:blipFill rotWithShape="1">
          <a:blip r:embed="rId6">
            <a:extLst>
              <a:ext uri="{28A0092B-C50C-407E-A947-70E740481C1C}">
                <a14:useLocalDpi xmlns:a14="http://schemas.microsoft.com/office/drawing/2010/main" val="0"/>
              </a:ext>
            </a:extLst>
          </a:blip>
          <a:srcRect l="49483"/>
          <a:stretch/>
        </p:blipFill>
        <p:spPr bwMode="auto">
          <a:xfrm>
            <a:off x="6771462" y="2272814"/>
            <a:ext cx="1432561" cy="381701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1442124" y="1847929"/>
            <a:ext cx="3182983" cy="1328023"/>
          </a:xfrm>
          <a:prstGeom prst="wedgeRoundRectCallout">
            <a:avLst>
              <a:gd name="adj1" fmla="val 60069"/>
              <a:gd name="adj2" fmla="val 62304"/>
              <a:gd name="adj3" fmla="val 16667"/>
            </a:avLst>
          </a:prstGeom>
          <a:noFill/>
          <a:ln w="57150">
            <a:solidFill>
              <a:srgbClr val="00B050"/>
            </a:solidFill>
          </a:ln>
        </p:spPr>
        <p:txBody>
          <a:bodyPr wrap="square">
            <a:spAutoFit/>
          </a:bodyPr>
          <a:lstStyle/>
          <a:p>
            <a:r>
              <a:rPr lang="vi-VN" dirty="0">
                <a:solidFill>
                  <a:srgbClr val="002060"/>
                </a:solidFill>
                <a:latin typeface="Nunito Black" pitchFamily="2" charset="0"/>
              </a:rPr>
              <a:t>Em có một người chị gái. Điều mà em yêu nhất ở chị là chị luôn nhường nhịn em.</a:t>
            </a:r>
          </a:p>
        </p:txBody>
      </p:sp>
      <p:sp>
        <p:nvSpPr>
          <p:cNvPr id="9" name="Rounded Rectangular Callout 8"/>
          <p:cNvSpPr/>
          <p:nvPr/>
        </p:nvSpPr>
        <p:spPr>
          <a:xfrm>
            <a:off x="8867437" y="1829490"/>
            <a:ext cx="2636651" cy="1328023"/>
          </a:xfrm>
          <a:prstGeom prst="wedgeRoundRectCallout">
            <a:avLst>
              <a:gd name="adj1" fmla="val -66851"/>
              <a:gd name="adj2" fmla="val 76172"/>
              <a:gd name="adj3" fmla="val 16667"/>
            </a:avLst>
          </a:prstGeom>
          <a:ln w="57150">
            <a:solidFill>
              <a:srgbClr val="002060"/>
            </a:solidFill>
          </a:ln>
        </p:spPr>
        <p:txBody>
          <a:bodyPr wrap="square">
            <a:spAutoFit/>
          </a:bodyPr>
          <a:lstStyle/>
          <a:p>
            <a:pPr algn="just"/>
            <a:r>
              <a:rPr lang="vi-VN" dirty="0">
                <a:solidFill>
                  <a:schemeClr val="accent6">
                    <a:lumMod val="50000"/>
                  </a:schemeClr>
                </a:solidFill>
                <a:latin typeface="Nunito Black" pitchFamily="2" charset="0"/>
              </a:rPr>
              <a:t>Điều khiến em cảm thấy yêu em </a:t>
            </a:r>
            <a:r>
              <a:rPr lang="en-US" dirty="0" err="1" smtClean="0">
                <a:solidFill>
                  <a:schemeClr val="accent6">
                    <a:lumMod val="50000"/>
                  </a:schemeClr>
                </a:solidFill>
                <a:latin typeface="Nunito Black" pitchFamily="2" charset="0"/>
              </a:rPr>
              <a:t>gái</a:t>
            </a:r>
            <a:r>
              <a:rPr lang="vi-VN" dirty="0" smtClean="0">
                <a:solidFill>
                  <a:schemeClr val="accent6">
                    <a:lumMod val="50000"/>
                  </a:schemeClr>
                </a:solidFill>
                <a:latin typeface="Nunito Black" pitchFamily="2" charset="0"/>
              </a:rPr>
              <a:t> </a:t>
            </a:r>
            <a:r>
              <a:rPr lang="vi-VN" dirty="0">
                <a:solidFill>
                  <a:schemeClr val="accent6">
                    <a:lumMod val="50000"/>
                  </a:schemeClr>
                </a:solidFill>
                <a:latin typeface="Nunito Black" pitchFamily="2" charset="0"/>
              </a:rPr>
              <a:t>của mình là em ấy rất tình cảm.</a:t>
            </a:r>
          </a:p>
        </p:txBody>
      </p:sp>
      <p:pic>
        <p:nvPicPr>
          <p:cNvPr id="11" name="Picture 12" descr="Nhà nào có chị em gái cũng được sống lại tuổi thơ khi xem bộ tranh siêu dễ  thương nà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68985" y="4614152"/>
            <a:ext cx="2162786" cy="1538042"/>
          </a:xfrm>
          <a:prstGeom prst="cloud">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860244" y="1926840"/>
            <a:ext cx="1217000" cy="523220"/>
          </a:xfrm>
          <a:prstGeom prst="rect">
            <a:avLst/>
          </a:prstGeom>
        </p:spPr>
        <p:txBody>
          <a:bodyPr wrap="none">
            <a:spAutoFit/>
          </a:bodyPr>
          <a:lstStyle/>
          <a:p>
            <a:r>
              <a:rPr lang="en-US" sz="2800" dirty="0" smtClean="0">
                <a:solidFill>
                  <a:srgbClr val="FF0000"/>
                </a:solidFill>
                <a:latin typeface="Nunito Black" pitchFamily="2" charset="0"/>
              </a:rPr>
              <a:t>VÍ DỤ</a:t>
            </a:r>
            <a:endParaRPr lang="en-US" sz="2800" dirty="0">
              <a:solidFill>
                <a:srgbClr val="FF0000"/>
              </a:solidFill>
              <a:latin typeface="Nunito Black" pitchFamily="2" charset="0"/>
            </a:endParaRPr>
          </a:p>
        </p:txBody>
      </p:sp>
    </p:spTree>
    <p:extLst>
      <p:ext uri="{BB962C8B-B14F-4D97-AF65-F5344CB8AC3E}">
        <p14:creationId xmlns:p14="http://schemas.microsoft.com/office/powerpoint/2010/main" val="385645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72492" y="1306505"/>
            <a:ext cx="8112035" cy="48434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Speech Bubble: Rectangle with Corners Rounded 7">
            <a:extLst>
              <a:ext uri="{FF2B5EF4-FFF2-40B4-BE49-F238E27FC236}">
                <a16:creationId xmlns:a16="http://schemas.microsoft.com/office/drawing/2014/main" id="{C42408ED-562A-4EAC-2176-453F286291C9}"/>
              </a:ext>
            </a:extLst>
          </p:cNvPr>
          <p:cNvSpPr/>
          <p:nvPr/>
        </p:nvSpPr>
        <p:spPr>
          <a:xfrm>
            <a:off x="9207177" y="1326636"/>
            <a:ext cx="1830949" cy="903199"/>
          </a:xfrm>
          <a:prstGeom prst="wedgeRoundRectCallout">
            <a:avLst>
              <a:gd name="adj1" fmla="val -40397"/>
              <a:gd name="adj2" fmla="val 76325"/>
              <a:gd name="adj3" fmla="val 16667"/>
            </a:avLst>
          </a:prstGeom>
          <a:solidFill>
            <a:schemeClr val="accent4">
              <a:lumMod val="20000"/>
              <a:lumOff val="80000"/>
            </a:schemeClr>
          </a:solidFill>
          <a:ln w="5715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rgbClr val="002060"/>
                </a:solidFill>
                <a:latin typeface="Nunito Black" pitchFamily="2" charset="0"/>
              </a:rPr>
              <a:t>Bức</a:t>
            </a:r>
            <a:r>
              <a:rPr lang="en-US" sz="2400" dirty="0">
                <a:solidFill>
                  <a:srgbClr val="002060"/>
                </a:solidFill>
                <a:latin typeface="Nunito Black" pitchFamily="2" charset="0"/>
              </a:rPr>
              <a:t> </a:t>
            </a:r>
            <a:r>
              <a:rPr lang="en-US" sz="2400" dirty="0" err="1">
                <a:solidFill>
                  <a:srgbClr val="002060"/>
                </a:solidFill>
                <a:latin typeface="Nunito Black" pitchFamily="2" charset="0"/>
              </a:rPr>
              <a:t>tranh</a:t>
            </a:r>
            <a:r>
              <a:rPr lang="en-US" sz="2400" dirty="0">
                <a:solidFill>
                  <a:srgbClr val="002060"/>
                </a:solidFill>
                <a:latin typeface="Nunito Black" pitchFamily="2" charset="0"/>
              </a:rPr>
              <a:t> </a:t>
            </a:r>
            <a:r>
              <a:rPr lang="en-US" sz="2400" dirty="0" err="1">
                <a:solidFill>
                  <a:srgbClr val="002060"/>
                </a:solidFill>
                <a:latin typeface="Nunito Black" pitchFamily="2" charset="0"/>
              </a:rPr>
              <a:t>vẽ</a:t>
            </a:r>
            <a:r>
              <a:rPr lang="en-US" sz="2400" dirty="0">
                <a:solidFill>
                  <a:srgbClr val="002060"/>
                </a:solidFill>
                <a:latin typeface="Nunito Black" pitchFamily="2" charset="0"/>
              </a:rPr>
              <a:t> </a:t>
            </a:r>
            <a:r>
              <a:rPr lang="en-US" sz="2400" dirty="0" err="1">
                <a:solidFill>
                  <a:srgbClr val="002060"/>
                </a:solidFill>
                <a:latin typeface="Nunito Black" pitchFamily="2" charset="0"/>
              </a:rPr>
              <a:t>gì</a:t>
            </a:r>
            <a:r>
              <a:rPr lang="en-US" sz="2400" dirty="0">
                <a:solidFill>
                  <a:srgbClr val="002060"/>
                </a:solidFill>
                <a:latin typeface="Nunito Black" pitchFamily="2" charset="0"/>
              </a:rPr>
              <a:t>?</a:t>
            </a:r>
          </a:p>
        </p:txBody>
      </p:sp>
      <p:grpSp>
        <p:nvGrpSpPr>
          <p:cNvPr id="8" name="Group 7"/>
          <p:cNvGrpSpPr/>
          <p:nvPr/>
        </p:nvGrpSpPr>
        <p:grpSpPr>
          <a:xfrm>
            <a:off x="2194562" y="355002"/>
            <a:ext cx="7906306" cy="1077575"/>
            <a:chOff x="2700735" y="3071519"/>
            <a:chExt cx="7906306" cy="1077575"/>
          </a:xfrm>
        </p:grpSpPr>
        <p:sp>
          <p:nvSpPr>
            <p:cNvPr id="9" name="TextBox 8">
              <a:extLst>
                <a:ext uri="{FF2B5EF4-FFF2-40B4-BE49-F238E27FC236}">
                  <a16:creationId xmlns:a16="http://schemas.microsoft.com/office/drawing/2014/main" id="{FDF99F60-2DEC-4DEF-9300-E3C8E7CE95D2}"/>
                </a:ext>
              </a:extLst>
            </p:cNvPr>
            <p:cNvSpPr txBox="1"/>
            <p:nvPr/>
          </p:nvSpPr>
          <p:spPr>
            <a:xfrm>
              <a:off x="2700735" y="3071519"/>
              <a:ext cx="2756263" cy="1077575"/>
            </a:xfrm>
            <a:prstGeom prst="cloud">
              <a:avLst/>
            </a:prstGeom>
            <a:solidFill>
              <a:srgbClr val="B41C8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Bài</a:t>
              </a:r>
              <a:r>
                <a:rPr kumimoji="0" lang="en-US" sz="4000" b="1" i="0" u="none" strike="noStrike" kern="1200" cap="none" spc="0" normalizeH="0" noProof="0" dirty="0" smtClean="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23</a:t>
              </a:r>
              <a:endParaRPr kumimoji="0" lang="en-US" sz="40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FDF99F60-2DEC-4DEF-9300-E3C8E7CE95D2}"/>
                </a:ext>
              </a:extLst>
            </p:cNvPr>
            <p:cNvSpPr txBox="1"/>
            <p:nvPr/>
          </p:nvSpPr>
          <p:spPr>
            <a:xfrm>
              <a:off x="4853354" y="3195489"/>
              <a:ext cx="5753687" cy="923330"/>
            </a:xfrm>
            <a:prstGeom prst="rect">
              <a:avLst/>
            </a:prstGeom>
            <a:noFill/>
          </p:spPr>
          <p:txBody>
            <a:bodyPr wrap="square" rtlCol="0">
              <a:spAutoFit/>
            </a:bodyPr>
            <a:lstStyle/>
            <a:p>
              <a:pPr algn="ctr"/>
              <a:r>
                <a:rPr lang="en-US" sz="4400" b="1" dirty="0" smtClean="0">
                  <a:solidFill>
                    <a:srgbClr val="FF0000"/>
                  </a:solidFill>
                  <a:latin typeface="Nunito Black" pitchFamily="2" charset="0"/>
                  <a:ea typeface="Tahoma" panose="020B0604030504040204" pitchFamily="34" charset="0"/>
                  <a:cs typeface="Tahoma" panose="020B0604030504040204" pitchFamily="34" charset="0"/>
                </a:rPr>
                <a:t>TÔI YÊU EM TÔ</a:t>
              </a:r>
              <a:r>
                <a:rPr lang="en-US" sz="5400" b="1" dirty="0" smtClean="0">
                  <a:solidFill>
                    <a:srgbClr val="FF0000"/>
                  </a:solidFill>
                  <a:latin typeface="Nunito Black" pitchFamily="2" charset="0"/>
                  <a:ea typeface="Tahoma" panose="020B0604030504040204" pitchFamily="34" charset="0"/>
                  <a:cs typeface="Tahoma" panose="020B0604030504040204" pitchFamily="34" charset="0"/>
                </a:rPr>
                <a:t>I</a:t>
              </a:r>
              <a:endParaRPr lang="en-US" sz="5400" b="1" dirty="0">
                <a:solidFill>
                  <a:srgbClr val="FF0000"/>
                </a:solidFill>
                <a:latin typeface="Nunito Black" pitchFamily="2"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71042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4543765" y="2702501"/>
            <a:ext cx="3307009" cy="142535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Nunito Black" pitchFamily="2" charset="0"/>
                <a:ea typeface="+mn-ea"/>
                <a:cs typeface="+mn-cs"/>
              </a:rPr>
              <a:t>ĐỌC </a:t>
            </a:r>
          </a:p>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Nunito Black" pitchFamily="2" charset="0"/>
                <a:ea typeface="+mn-ea"/>
                <a:cs typeface="+mn-cs"/>
              </a:rPr>
              <a:t>VĂN</a:t>
            </a:r>
            <a:r>
              <a:rPr kumimoji="0" lang="en-US" sz="4400" b="0" i="0" u="none" strike="noStrike" kern="1200" cap="none" spc="0" normalizeH="0" noProof="0" dirty="0" smtClean="0">
                <a:ln>
                  <a:noFill/>
                </a:ln>
                <a:solidFill>
                  <a:srgbClr val="FF0000"/>
                </a:solidFill>
                <a:effectLst/>
                <a:uLnTx/>
                <a:uFillTx/>
                <a:latin typeface="Nunito Black" pitchFamily="2" charset="0"/>
                <a:ea typeface="+mn-ea"/>
                <a:cs typeface="+mn-cs"/>
              </a:rPr>
              <a:t> BẢN</a:t>
            </a:r>
            <a:endPar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137741066"/>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2122</Words>
  <Application>Microsoft Office PowerPoint</Application>
  <PresentationFormat>Widescreen</PresentationFormat>
  <Paragraphs>332</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Calibri Light</vt:lpstr>
      <vt:lpstr>Calibri</vt:lpstr>
      <vt:lpstr>Tahoma</vt:lpstr>
      <vt:lpstr>Baloo 2 SemiBold</vt:lpstr>
      <vt:lpstr>Baloo 2 Medium</vt:lpstr>
      <vt:lpstr>Arial</vt:lpstr>
      <vt:lpstr>OpenSans</vt:lpstr>
      <vt:lpstr>Nunito Black</vt:lpstr>
      <vt:lpstr>Great Vibes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nttchung</cp:lastModifiedBy>
  <cp:revision>63</cp:revision>
  <dcterms:created xsi:type="dcterms:W3CDTF">2022-08-12T08:33:52Z</dcterms:created>
  <dcterms:modified xsi:type="dcterms:W3CDTF">2023-01-12T02:46:17Z</dcterms:modified>
</cp:coreProperties>
</file>