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57" r:id="rId3"/>
    <p:sldId id="296" r:id="rId4"/>
    <p:sldId id="291" r:id="rId5"/>
    <p:sldId id="292" r:id="rId6"/>
    <p:sldId id="293" r:id="rId7"/>
    <p:sldId id="294" r:id="rId8"/>
    <p:sldId id="283" r:id="rId9"/>
    <p:sldId id="298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62" y="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itchFamily="18" charset="0"/>
              </a:rPr>
              <a:t>……</a:t>
            </a:r>
            <a:endParaRPr lang="en-US" alt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27919" y="4963047"/>
            <a:ext cx="13868399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AN TOÀN VỚI MÔI TRƯỜNG CÔNG NGHỆ TRONG GIA ĐÌNH(T2)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70096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:……………………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9" y="2223090"/>
            <a:ext cx="14190536" cy="669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" r="1619" b="70771"/>
          <a:stretch/>
        </p:blipFill>
        <p:spPr bwMode="auto">
          <a:xfrm>
            <a:off x="956957" y="3366094"/>
            <a:ext cx="13713150" cy="47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24051" y="8059855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24032" y="8106021"/>
            <a:ext cx="7329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4051" y="8059855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83786" y="8013689"/>
            <a:ext cx="7095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b="1" baseline="300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t="31388" r="2152" b="36957"/>
          <a:stretch/>
        </p:blipFill>
        <p:spPr bwMode="auto">
          <a:xfrm>
            <a:off x="1133619" y="3359167"/>
            <a:ext cx="14184835" cy="465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2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1387" y="7772400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9931" y="7833280"/>
            <a:ext cx="7095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 </a:t>
            </a:r>
            <a:r>
              <a:rPr lang="vi-VN" sz="3200" b="1" dirty="0" smtClean="0">
                <a:solidFill>
                  <a:srgbClr val="FF3399"/>
                </a:solidFill>
                <a:latin typeface="+mj-lt"/>
              </a:rPr>
              <a:t>Không </a:t>
            </a:r>
            <a:r>
              <a:rPr lang="vi-VN" sz="3200" b="1" dirty="0">
                <a:solidFill>
                  <a:srgbClr val="FF3399"/>
                </a:solidFill>
                <a:latin typeface="+mj-lt"/>
              </a:rPr>
              <a:t>bật âm lượng radio quá to</a:t>
            </a:r>
            <a:endParaRPr lang="en-US" sz="3600" b="1" dirty="0">
              <a:solidFill>
                <a:srgbClr val="FF3399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67" r="1755" b="4756"/>
          <a:stretch/>
        </p:blipFill>
        <p:spPr bwMode="auto">
          <a:xfrm>
            <a:off x="1280319" y="3426974"/>
            <a:ext cx="13868400" cy="4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19" y="2438400"/>
            <a:ext cx="13716000" cy="51204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13719" y="7760301"/>
            <a:ext cx="1318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 dụng các sản phẩm công nghệ trong gia đình cần đảm bảo an toàn, tiết kiệm năng lượng...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9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hệ những việc đã làm, chưa làm để đảm bảo an toàn khi sử dụng các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946801"/>
              </p:ext>
            </p:extLst>
          </p:nvPr>
        </p:nvGraphicFramePr>
        <p:xfrm>
          <a:off x="1127918" y="2971800"/>
          <a:ext cx="14020801" cy="5193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2542">
                  <a:extLst>
                    <a:ext uri="{9D8B030D-6E8A-4147-A177-3AD203B41FA5}">
                      <a16:colId xmlns:a16="http://schemas.microsoft.com/office/drawing/2014/main" val="1366153164"/>
                    </a:ext>
                  </a:extLst>
                </a:gridCol>
                <a:gridCol w="6154388">
                  <a:extLst>
                    <a:ext uri="{9D8B030D-6E8A-4147-A177-3AD203B41FA5}">
                      <a16:colId xmlns:a16="http://schemas.microsoft.com/office/drawing/2014/main" val="857691410"/>
                    </a:ext>
                  </a:extLst>
                </a:gridCol>
                <a:gridCol w="6893871">
                  <a:extLst>
                    <a:ext uri="{9D8B030D-6E8A-4147-A177-3AD203B41FA5}">
                      <a16:colId xmlns:a16="http://schemas.microsoft.com/office/drawing/2014/main" val="191763096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sản phẩm công nghệ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 khi sử dụng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97034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nl-NL" sz="3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thoại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51869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13887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2938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26</a:t>
                      </a:r>
                      <a:r>
                        <a:rPr lang="en-US" sz="32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28</a:t>
                      </a:r>
                      <a:r>
                        <a:rPr lang="en-US" sz="32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604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6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hệ những việc đã làm, chưa làm để đảm bảo an toàn khi sử dụng các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23333" r="9259" b="60000"/>
          <a:stretch/>
        </p:blipFill>
        <p:spPr>
          <a:xfrm>
            <a:off x="1127919" y="2811664"/>
            <a:ext cx="13944600" cy="57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0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563</Words>
  <Application>Microsoft Office PowerPoint</Application>
  <PresentationFormat>Custom</PresentationFormat>
  <Paragraphs>63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279</cp:revision>
  <dcterms:created xsi:type="dcterms:W3CDTF">2022-07-10T01:37:20Z</dcterms:created>
  <dcterms:modified xsi:type="dcterms:W3CDTF">2022-08-08T00:19:59Z</dcterms:modified>
</cp:coreProperties>
</file>