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hyperlink" Target="Cau%20hoi/Cau%204.pptx" TargetMode="External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hyperlink" Target="Cau%20hoi/Cau%202.pptx" TargetMode="External"/><Relationship Id="rId19" Type="http://schemas.openxmlformats.org/officeDocument/2006/relationships/hyperlink" Target="Cau%20hoi/Cau%203.pptx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hyperlink" Target="Cau%20hoi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5027425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14" name="tet oi la t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4966" y="3542299"/>
            <a:ext cx="813832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0E8AA-D7D8-4291-B349-82FA4D613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2897" flipH="1">
            <a:off x="-418366" y="5515192"/>
            <a:ext cx="6323575" cy="3283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32587" y="6261376"/>
            <a:ext cx="606578" cy="629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5332D7E4-140E-44BE-AA1D-FB43FD7B32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4" y="6269749"/>
            <a:ext cx="1050564" cy="2063096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26" name="Picture 25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63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470819" y="2290346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36727" y="2290346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919" y="2294692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(Tiết 2)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60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40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39541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06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968" y="500407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553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19" y="603581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1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5004078"/>
            <a:ext cx="4889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có:  28 bút màu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78" y="58674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Sau học vẽ giảm:  4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765786"/>
            <a:ext cx="530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còn:…..bút màu?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559" y="4267200"/>
            <a:ext cx="0" cy="426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37523" y="229034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C569F-707C-7BA9-3D5B-29B8EBE3985D}"/>
              </a:ext>
            </a:extLst>
          </p:cNvPr>
          <p:cNvSpPr txBox="1"/>
          <p:nvPr/>
        </p:nvSpPr>
        <p:spPr>
          <a:xfrm>
            <a:off x="1098929" y="1600200"/>
            <a:ext cx="2472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314</Words>
  <Application>Microsoft Office PowerPoint</Application>
  <PresentationFormat>Custom</PresentationFormat>
  <Paragraphs>49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2022-07-10T01:37:20Z</dcterms:created>
  <dcterms:modified xsi:type="dcterms:W3CDTF">2022-08-10T13:15:12Z</dcterms:modified>
</cp:coreProperties>
</file>