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1.xml" ContentType="application/vnd.openxmlformats-officedocument.presentationml.tags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4"/>
  </p:notesMasterIdLst>
  <p:sldIdLst>
    <p:sldId id="257" r:id="rId3"/>
    <p:sldId id="263" r:id="rId4"/>
    <p:sldId id="286" r:id="rId5"/>
    <p:sldId id="265" r:id="rId6"/>
    <p:sldId id="287" r:id="rId7"/>
    <p:sldId id="291" r:id="rId8"/>
    <p:sldId id="292" r:id="rId9"/>
    <p:sldId id="294" r:id="rId10"/>
    <p:sldId id="2710" r:id="rId11"/>
    <p:sldId id="296" r:id="rId12"/>
    <p:sldId id="297" r:id="rId13"/>
    <p:sldId id="293" r:id="rId14"/>
    <p:sldId id="298" r:id="rId15"/>
    <p:sldId id="2711" r:id="rId16"/>
    <p:sldId id="2712" r:id="rId17"/>
    <p:sldId id="2709" r:id="rId18"/>
    <p:sldId id="1496" r:id="rId19"/>
    <p:sldId id="2705" r:id="rId20"/>
    <p:sldId id="2713" r:id="rId21"/>
    <p:sldId id="2714" r:id="rId22"/>
    <p:sldId id="264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809BD-53E0-4900-B170-C29B956DBB45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C3D3A44-A038-419A-9550-F95C4FC6C0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488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32931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7085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54042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6298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09675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45445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618690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Bài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soạn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của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Lan H</a:t>
            </a:r>
            <a:r>
              <a:rPr kumimoji="0" lang="vi-VN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altLang="zh-CN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ơng</a:t>
            </a:r>
            <a:r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- 0354473852</a:t>
            </a: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27105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944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938189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4DB70A-EDCD-4BF3-9A28-FF66F625ED2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2号-阿开漫画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2号-阿开漫画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21050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77318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09713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7225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35440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677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9782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1977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8726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7780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E1ECB1-5A5B-4C6B-8360-EEF4E7804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BFCC059-4D8E-4C87-A4D1-E4C9E1D594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904FCF4-9A9C-407F-A896-63764D12FE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9A6E786-3F61-4FD7-AF4B-5CAEC066F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D126972-3EDC-4D3D-817C-4CCC7969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4345993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517C0B-618B-4B07-8FEE-212F45DF64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76156C6-4F3E-4B26-BEF6-C658183E3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90B155B-888E-4B42-8139-225B7CE4903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848B8B-A45D-48D2-B95C-C234023486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2847D2-37FF-491E-86F7-2A77B2A5E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8217846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1B51B0E-C5ED-4931-852F-A8DA7E1DB9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5174B4-31E8-4BEF-8942-FD3548C70B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B8F4D3-431E-44CF-A028-C91E2137E9E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D0F09A-E73B-492B-B10B-3218D86A8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BE3E4A-3F9F-4FA6-A0A2-122D22E57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4936896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04C7D8-E59D-4AD0-88BD-0DE2797983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BD456E4-C5A1-4446-9F28-B2ABA47CED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071E84B-DCC5-479C-B7CD-4269B31A20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A05E5B4-A90B-4162-A9DA-278E7A0B6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26FB36-540A-4D93-A579-DD1FA8446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667212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091D6DB-B48C-41AF-9EA0-1E598B0E7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A94FB70-B608-4CB1-8659-153E0B618D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018095-DEAB-4C3D-B38C-F6B28E1149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3ACB7B2-1E20-4060-9AC8-8B101B20A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FCD810E-108E-422C-AA43-06CD870C4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3383993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BFA3B1-C7C0-4201-9923-2B3BE12504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0D525B-B321-46DA-99DB-0FAF2DA779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7FDFAD-CE43-4E00-881C-2F19B73C1B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B0C5CE9-8CC3-47B8-A47D-4B23E5BD5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C3E3D81-B975-4CC7-9C94-A2D13412F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2220737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2C19AB-6FE5-47F2-AFCD-400E3AE951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B96CBC-67AC-412A-9927-B93ACE2CD7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CDF03FA-96FC-4C12-A32F-F049A478FD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FF2DFD9-9410-4027-81B2-E2216FDC3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9E7092-2070-4160-82FE-9F7E0CB1B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CC2229D-E284-47AB-B592-E64ACE3CC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4836934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70141E-E57A-46FF-802C-CFCF0DDC02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EE1394-C1A7-4E18-8DA4-2671B40D8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D73A5B-E846-4193-BA8D-71AFE189BD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EAD0191-4329-4F0C-8199-00B61A6B08D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004C19F1-8A7F-4511-853D-2C68396D39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9B38879-CDDE-460C-92B1-1701ACCE79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0BB2402-4D0A-4A09-9500-2D11ECD39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13B04A97-AB7D-4767-88BD-4F9F1A5928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1047908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21F65EC-5BB7-4E69-A94E-D8D359A4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CA2DF3A-1366-4A70-8E6B-E621A1095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88C1C0E-E9D9-40F1-AE5C-6DCF2051BB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5D2EB2-8368-465C-AF19-79DE3A33A7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2251517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1F7A4D2-5EEF-4C6F-A220-8446E7CF8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A5FE026-004D-4AB0-BEAE-9CE433F2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8451-726C-49FD-9BDD-35C824A6A0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805376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AB40866-E60E-41A5-8EE4-05343952C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94CF5F-A81D-4049-9F06-0591C149DF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0FC853D-467A-47A3-A887-E562C548C1D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B61D2B1-4BCC-4FCC-AAD0-C611D9FEA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65F8E4-C432-4AD5-AA85-FE0142425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FE67D27-7907-4A04-AC01-F6EE3EDB5C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3638188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1A1C3F-F90A-43A4-9ECD-F00719B5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C48D4E4-35F0-4517-A710-16EC966268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82627A-5DA8-42DB-A0E5-883D1EDEEB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709759C-075D-43BD-B60D-906336D33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E769EA7-A4C8-47A7-9F4D-3E4EF4FEB3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804415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CFF5D5-D3EE-44CF-8A37-4F1EDDAFA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FB31554-FD50-4E35-BF07-FD5D51CEB5F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5188E01-ECD8-404C-BC9C-F41BFF49E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38239B8-61C2-40D0-8834-643832C76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C8A9BD3-45FE-4F10-B7A7-90A1E25D5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D5C2842-BF70-4A12-BC18-86D5E0829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90369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1187C-AE60-4996-81DC-C7E25A0554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2EE01A5-8FE4-405B-A5E6-DA8EC00687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FB16795-8776-415B-B3A6-67AFCBA6E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469777-E33C-4FEB-895B-C0F2487B7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CCB0CA-BD01-4E4E-85A0-E9BF46FBC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2303897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73F4D32A-C49E-4263-91B9-320176F30B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938467F-EE46-4E58-BAC2-B29DF0D52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43E2255-0E1B-43FA-8807-065C43DCEC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A3C6C5-9E25-4AA0-932E-9A15EDE19516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8A92251-66CF-4458-9062-1B4C492F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EE374F-76E2-46FD-8A5F-4F29D56BF1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88EAD6-95AE-4900-910D-3A821990CDF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3755400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030536-6B8C-499F-B691-282A56B22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92699D7-1ACB-40EF-8948-18C67F14DC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09C0F2B-275E-4EFF-8736-59FDF6520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C6CBD68-7556-4277-A9CC-0E3698CDD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7552142-513F-4E0A-A832-EC32ABA8C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7435245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DA5A0C-41EF-4EF1-B9B9-E309AF824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898F9A6-7009-487C-9335-9B2655AF34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42523A4-6D85-4E26-BAD9-B5DED0F0D8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F1B68CC-03DA-4133-9A62-45795BDC56B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7433D43-A8D0-4374-ACF8-E247BE39BC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B94F08B-6269-48AE-88E7-BDBB0876F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50143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544134E-0BE5-46C0-929C-F9D4A023FD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12113C5-ADEA-4974-BB14-86DAC381EA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9390FF6-61F4-44DF-9C58-15C7C9EAC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5084E920-1203-43C5-9836-AEA9552633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91FAE36B-07A4-4C4E-9A5F-B58F269982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6239AA-BEC2-47D5-B295-1C438B9D2A2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D37E89F-FD72-4884-A2DC-4121C65FDE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4094C68-E649-4A58-B70D-88A203523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7615216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5F94A4-B8D7-43C1-80C9-73E124F4F7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84A534-7F72-44DB-AAA0-39763DA8C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8F81B8-2C1B-46DA-9FC4-FA4EA6C314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DEF5E0-2338-4BAC-8681-B56466F2D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21836747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22451247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8A05EE-C361-48B2-881C-5FEDBCF95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66B7BA2-C07B-486A-AEBA-E8A379FAE2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609B8D7-C342-4349-A52B-0F630C496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21A0A05-2E78-4B68-9275-72A6981317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D064B-850C-449A-B16D-36BA1C5A1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3919E08-2488-46A8-8B39-E8E3B1A72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4375650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719821D-3169-462D-BDC5-707DAA373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25970DE-180B-463A-842D-4B948B1E48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048C78-1503-4FD7-8859-990F963DF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4969D1-8A89-4051-A7A3-053E791C47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86BAB08-D03A-4FEF-8092-001CB785BBAB}" type="datetimeFigureOut">
              <a:rPr lang="zh-CN" altLang="en-US" smtClean="0"/>
              <a:t>2022/9/30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2B7B8CF-C72E-438F-A999-E8DA54826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73A437-B948-459B-B14D-44D796DEE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29083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0334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9Slide.vn - 2019">
            <a:extLst>
              <a:ext uri="{FF2B5EF4-FFF2-40B4-BE49-F238E27FC236}">
                <a16:creationId xmlns:a16="http://schemas.microsoft.com/office/drawing/2014/main" id="{696C82F1-8AA9-4BAC-BEE8-F341FF6EBEB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2E7B89B-9A3F-4DD2-85AB-FE1B8D4B3E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441BDCA-78D4-4C6F-84D0-8C14A53304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CD16C55-6B68-411C-B155-D5945764C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39A3C6C5-9E25-4AA0-932E-9A15EDE19516}" type="datetimeFigureOut">
              <a:rPr lang="zh-CN" altLang="en-US" smtClean="0"/>
              <a:pPr/>
              <a:t>2022/9/30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7C3DA0-FC72-45F2-A13A-57F1D2D79E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5867D0C-2DF0-454C-BA3F-A563BA3BD5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2号-阿开漫画体" panose="00000500000000000000" pitchFamily="2" charset="-122"/>
                <a:ea typeface="字魂52号-阿开漫画体" panose="00000500000000000000" pitchFamily="2" charset="-122"/>
              </a:defRPr>
            </a:lvl1pPr>
          </a:lstStyle>
          <a:p>
            <a:fld id="{4888EAD6-95AE-4900-910D-3A821990CDF7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99100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2号-阿开漫画体" panose="00000500000000000000" pitchFamily="2" charset="-122"/>
          <a:ea typeface="字魂52号-阿开漫画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6.jp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audio" Target="../media/audio2.wav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13.png"/><Relationship Id="rId12" Type="http://schemas.openxmlformats.org/officeDocument/2006/relationships/audio" Target="../media/audio1.wav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6.jpg"/><Relationship Id="rId11" Type="http://schemas.openxmlformats.org/officeDocument/2006/relationships/image" Target="../media/image20.png"/><Relationship Id="rId5" Type="http://schemas.openxmlformats.org/officeDocument/2006/relationships/audio" Target="../media/audio2.wav"/><Relationship Id="rId10" Type="http://schemas.openxmlformats.org/officeDocument/2006/relationships/image" Target="../media/image19.png"/><Relationship Id="rId4" Type="http://schemas.openxmlformats.org/officeDocument/2006/relationships/audio" Target="../media/audio1.wav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6.jp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7.jpeg"/><Relationship Id="rId10" Type="http://schemas.openxmlformats.org/officeDocument/2006/relationships/image" Target="../media/image27.png"/><Relationship Id="rId4" Type="http://schemas.openxmlformats.org/officeDocument/2006/relationships/image" Target="../media/image13.png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5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1.wav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10" Type="http://schemas.openxmlformats.org/officeDocument/2006/relationships/audio" Target="../media/audio1.wav"/><Relationship Id="rId4" Type="http://schemas.openxmlformats.org/officeDocument/2006/relationships/image" Target="../media/image6.jpg"/><Relationship Id="rId9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audio" Target="../media/audio1.wav"/><Relationship Id="rId5" Type="http://schemas.openxmlformats.org/officeDocument/2006/relationships/image" Target="../media/image6.jpg"/><Relationship Id="rId10" Type="http://schemas.openxmlformats.org/officeDocument/2006/relationships/audio" Target="../media/audio2.wav"/><Relationship Id="rId4" Type="http://schemas.openxmlformats.org/officeDocument/2006/relationships/audio" Target="../media/audio1.wav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70CC8F1-86F9-4C56-9BBF-C6BE06FC3D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3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3507EC92-F87B-4262-81FA-252C833EDC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80" y="-1599830"/>
            <a:ext cx="609459" cy="609459"/>
          </a:xfrm>
          <a:prstGeom prst="rect">
            <a:avLst/>
          </a:prstGeom>
        </p:spPr>
      </p:pic>
      <p:sp>
        <p:nvSpPr>
          <p:cNvPr id="14" name="Freeform: Shape 24">
            <a:extLst>
              <a:ext uri="{FF2B5EF4-FFF2-40B4-BE49-F238E27FC236}">
                <a16:creationId xmlns:a16="http://schemas.microsoft.com/office/drawing/2014/main" id="{A8287B59-65B0-458C-BC04-F5FB4E170F1D}"/>
              </a:ext>
            </a:extLst>
          </p:cNvPr>
          <p:cNvSpPr/>
          <p:nvPr/>
        </p:nvSpPr>
        <p:spPr>
          <a:xfrm>
            <a:off x="2800349" y="133712"/>
            <a:ext cx="6822655" cy="812239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Freeform: Shape 24">
            <a:extLst>
              <a:ext uri="{FF2B5EF4-FFF2-40B4-BE49-F238E27FC236}">
                <a16:creationId xmlns:a16="http://schemas.microsoft.com/office/drawing/2014/main" id="{16273093-F7D8-4521-BFAA-11E009A29D34}"/>
              </a:ext>
            </a:extLst>
          </p:cNvPr>
          <p:cNvSpPr/>
          <p:nvPr/>
        </p:nvSpPr>
        <p:spPr>
          <a:xfrm>
            <a:off x="1582579" y="1146032"/>
            <a:ext cx="9026842" cy="4445576"/>
          </a:xfrm>
          <a:prstGeom prst="roundRect">
            <a:avLst/>
          </a:prstGeom>
          <a:solidFill>
            <a:schemeClr val="bg1">
              <a:alpha val="81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125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6" name="Google Shape;304;p20">
            <a:extLst>
              <a:ext uri="{FF2B5EF4-FFF2-40B4-BE49-F238E27FC236}">
                <a16:creationId xmlns:a16="http://schemas.microsoft.com/office/drawing/2014/main" id="{BA28650C-DDA2-46AF-A3C8-24501D9240C2}"/>
              </a:ext>
            </a:extLst>
          </p:cNvPr>
          <p:cNvSpPr txBox="1">
            <a:spLocks/>
          </p:cNvSpPr>
          <p:nvPr/>
        </p:nvSpPr>
        <p:spPr>
          <a:xfrm>
            <a:off x="2695881" y="21864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 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434343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Odibee Sans"/>
              </a:rPr>
              <a:t>năm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rgbClr val="434343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Odibee San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F841D7A-5F94-412B-B9AD-0C53EE72C48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6982" y="1012981"/>
            <a:ext cx="3918036" cy="1024217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401B842-4A5D-4DFF-822E-C3AC2BCF574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9846" y="2106838"/>
            <a:ext cx="7273158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804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showWhenStopped="0">
                <p:cTn id="14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8" y="1460115"/>
            <a:ext cx="11591224" cy="2926080"/>
            <a:chOff x="144378" y="1276178"/>
            <a:chExt cx="11591224" cy="2926080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1585451"/>
            </a:xfrm>
            <a:custGeom>
              <a:avLst/>
              <a:gdLst>
                <a:gd name="connsiteX0" fmla="*/ 0 w 10424160"/>
                <a:gd name="connsiteY0" fmla="*/ 264247 h 1585451"/>
                <a:gd name="connsiteX1" fmla="*/ 264247 w 10424160"/>
                <a:gd name="connsiteY1" fmla="*/ 0 h 1585451"/>
                <a:gd name="connsiteX2" fmla="*/ 10159913 w 10424160"/>
                <a:gd name="connsiteY2" fmla="*/ 0 h 1585451"/>
                <a:gd name="connsiteX3" fmla="*/ 10424160 w 10424160"/>
                <a:gd name="connsiteY3" fmla="*/ 264247 h 1585451"/>
                <a:gd name="connsiteX4" fmla="*/ 10424160 w 10424160"/>
                <a:gd name="connsiteY4" fmla="*/ 1321204 h 1585451"/>
                <a:gd name="connsiteX5" fmla="*/ 10159913 w 10424160"/>
                <a:gd name="connsiteY5" fmla="*/ 1585451 h 1585451"/>
                <a:gd name="connsiteX6" fmla="*/ 264247 w 10424160"/>
                <a:gd name="connsiteY6" fmla="*/ 1585451 h 1585451"/>
                <a:gd name="connsiteX7" fmla="*/ 0 w 10424160"/>
                <a:gd name="connsiteY7" fmla="*/ 1321204 h 1585451"/>
                <a:gd name="connsiteX8" fmla="*/ 0 w 10424160"/>
                <a:gd name="connsiteY8" fmla="*/ 264247 h 15854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1585451" fill="none" extrusionOk="0">
                  <a:moveTo>
                    <a:pt x="0" y="264247"/>
                  </a:moveTo>
                  <a:cubicBezTo>
                    <a:pt x="-14130" y="119983"/>
                    <a:pt x="120693" y="2135"/>
                    <a:pt x="264247" y="0"/>
                  </a:cubicBezTo>
                  <a:cubicBezTo>
                    <a:pt x="3807967" y="60018"/>
                    <a:pt x="8892481" y="-77971"/>
                    <a:pt x="10159913" y="0"/>
                  </a:cubicBezTo>
                  <a:cubicBezTo>
                    <a:pt x="10322225" y="-11687"/>
                    <a:pt x="10414455" y="107798"/>
                    <a:pt x="10424160" y="264247"/>
                  </a:cubicBezTo>
                  <a:cubicBezTo>
                    <a:pt x="10462604" y="647765"/>
                    <a:pt x="10507242" y="1110018"/>
                    <a:pt x="10424160" y="1321204"/>
                  </a:cubicBezTo>
                  <a:cubicBezTo>
                    <a:pt x="10428665" y="1466684"/>
                    <a:pt x="10307481" y="1579410"/>
                    <a:pt x="10159913" y="1585451"/>
                  </a:cubicBezTo>
                  <a:cubicBezTo>
                    <a:pt x="5587529" y="1698318"/>
                    <a:pt x="4340756" y="1491078"/>
                    <a:pt x="264247" y="1585451"/>
                  </a:cubicBezTo>
                  <a:cubicBezTo>
                    <a:pt x="120327" y="1585903"/>
                    <a:pt x="20709" y="1467712"/>
                    <a:pt x="0" y="1321204"/>
                  </a:cubicBezTo>
                  <a:cubicBezTo>
                    <a:pt x="18799" y="1177503"/>
                    <a:pt x="65645" y="424982"/>
                    <a:pt x="0" y="264247"/>
                  </a:cubicBezTo>
                  <a:close/>
                </a:path>
                <a:path w="10424160" h="1585451" stroke="0" extrusionOk="0">
                  <a:moveTo>
                    <a:pt x="0" y="264247"/>
                  </a:moveTo>
                  <a:cubicBezTo>
                    <a:pt x="-10190" y="121184"/>
                    <a:pt x="111995" y="-39"/>
                    <a:pt x="264247" y="0"/>
                  </a:cubicBezTo>
                  <a:cubicBezTo>
                    <a:pt x="1613805" y="39249"/>
                    <a:pt x="6194711" y="1994"/>
                    <a:pt x="10159913" y="0"/>
                  </a:cubicBezTo>
                  <a:cubicBezTo>
                    <a:pt x="10305250" y="2249"/>
                    <a:pt x="10448951" y="124056"/>
                    <a:pt x="10424160" y="264247"/>
                  </a:cubicBezTo>
                  <a:cubicBezTo>
                    <a:pt x="10344977" y="431715"/>
                    <a:pt x="10409587" y="850113"/>
                    <a:pt x="10424160" y="1321204"/>
                  </a:cubicBezTo>
                  <a:cubicBezTo>
                    <a:pt x="10441778" y="1464748"/>
                    <a:pt x="10321296" y="1563794"/>
                    <a:pt x="10159913" y="1585451"/>
                  </a:cubicBezTo>
                  <a:cubicBezTo>
                    <a:pt x="8079602" y="1653447"/>
                    <a:pt x="4708473" y="1601626"/>
                    <a:pt x="264247" y="1585451"/>
                  </a:cubicBezTo>
                  <a:cubicBezTo>
                    <a:pt x="137068" y="1582302"/>
                    <a:pt x="17721" y="1463364"/>
                    <a:pt x="0" y="1321204"/>
                  </a:cubicBezTo>
                  <a:cubicBezTo>
                    <a:pt x="-88406" y="1135388"/>
                    <a:pt x="-39144" y="605309"/>
                    <a:pt x="0" y="264247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2152486" y="2253883"/>
            <a:ext cx="10081252" cy="6217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Tìm từ được dùng để hỏi trong mỗi câu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ở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2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ABCFC0-216A-4F65-BCB2-2C7D5425797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2921" y="442281"/>
            <a:ext cx="6835901" cy="1764103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7D5A5042-F1E3-4C10-94E9-85CEFC0F70D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8985" y="2923155"/>
            <a:ext cx="5970127" cy="4297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179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8" name="Picture 17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59B00E5F-5C6F-4599-94BA-0E0CB659458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3946" y="321536"/>
            <a:ext cx="12026007" cy="6705599"/>
          </a:xfrm>
          <a:prstGeom prst="rect">
            <a:avLst/>
          </a:prstGeom>
        </p:spPr>
      </p:pic>
      <p:pic>
        <p:nvPicPr>
          <p:cNvPr id="23" name="Picture 22" descr="Shape&#10;&#10;Description automatically generated">
            <a:extLst>
              <a:ext uri="{FF2B5EF4-FFF2-40B4-BE49-F238E27FC236}">
                <a16:creationId xmlns:a16="http://schemas.microsoft.com/office/drawing/2014/main" id="{5994E6FF-D22D-4BA0-960C-C4DC6AAB371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24" name="Picture 23" descr="Shape&#10;&#10;Description automatically generated">
            <a:extLst>
              <a:ext uri="{FF2B5EF4-FFF2-40B4-BE49-F238E27FC236}">
                <a16:creationId xmlns:a16="http://schemas.microsoft.com/office/drawing/2014/main" id="{AD1E3574-6079-4D05-B636-912BF8EA36BA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BAE607D-1D27-49CD-8A42-A655F55A1348}"/>
              </a:ext>
            </a:extLst>
          </p:cNvPr>
          <p:cNvSpPr txBox="1"/>
          <p:nvPr/>
        </p:nvSpPr>
        <p:spPr>
          <a:xfrm>
            <a:off x="693620" y="2025617"/>
            <a:ext cx="198791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74E9238-51DB-402F-BB5E-3A3C51C32324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7" name="PA-矩形 12">
            <a:extLst>
              <a:ext uri="{FF2B5EF4-FFF2-40B4-BE49-F238E27FC236}">
                <a16:creationId xmlns:a16="http://schemas.microsoft.com/office/drawing/2014/main" id="{00EF2E96-C86A-44A1-AD9B-2389AAA42142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4053144" y="1226983"/>
            <a:ext cx="4093825" cy="2062103"/>
          </a:xfrm>
          <a:prstGeom prst="rect">
            <a:avLst/>
          </a:prstGeom>
          <a:ln>
            <a:noFill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a: là từ gì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b: vì sao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c: à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  <a:defRPr/>
            </a:pPr>
            <a:r>
              <a:rPr lang="vi-VN" altLang="zh-CN" sz="3200" b="1" dirty="0">
                <a:solidFill>
                  <a:prstClr val="white"/>
                </a:solidFill>
                <a:latin typeface="Calibri" panose="020F0502020204030204" pitchFamily="34" charset="0"/>
                <a:ea typeface="字魂52号-阿开漫画体" panose="00000500000000000000" pitchFamily="2" charset="-122"/>
                <a:cs typeface="Calibri" panose="020F0502020204030204" pitchFamily="34" charset="0"/>
                <a:sym typeface="FZHei-B01S" panose="02010601030101010101" pitchFamily="2" charset="-122"/>
              </a:rPr>
              <a:t>Câu d: mấy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B1BA4D0F-274C-459D-A077-ACE5C0DFB5E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27321" y="-22806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104353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" fill="hold">
                          <p:stCondLst>
                            <p:cond delay="indefinite"/>
                          </p:stCondLst>
                          <p:childTnLst>
                            <p:par>
                              <p:cTn id="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5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6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8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3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6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7" fill="hold">
                          <p:stCondLst>
                            <p:cond delay="indefinite"/>
                          </p:stCondLst>
                          <p:childTnLst>
                            <p:par>
                              <p:cTn id="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75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5" grpId="0"/>
          <p:bldP spid="26" grpId="0"/>
          <p:bldP spid="2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2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205E99-12C1-4E72-9414-0957813522E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2313" y="3290753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0319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932874D-A32F-4B06-BF64-3C1FE156AC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01DD7E9-59A7-477D-AD45-967A5483C52C}"/>
              </a:ext>
            </a:extLst>
          </p:cNvPr>
          <p:cNvSpPr txBox="1"/>
          <p:nvPr/>
        </p:nvSpPr>
        <p:spPr>
          <a:xfrm>
            <a:off x="1642598" y="339476"/>
            <a:ext cx="9596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Chuyển những câu kể dưới đây thành câu hỏi.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F379D11-6D94-4F69-8369-E806F136B70C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01" y="305580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6B86D-7BB5-44EC-9064-B37C851AAB86}"/>
              </a:ext>
            </a:extLst>
          </p:cNvPr>
          <p:cNvSpPr txBox="1"/>
          <p:nvPr/>
        </p:nvSpPr>
        <p:spPr>
          <a:xfrm>
            <a:off x="1642598" y="1172883"/>
            <a:ext cx="9093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Nam đi học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Cậu ấy thích nghề xây dựng.</a:t>
            </a:r>
          </a:p>
          <a:p>
            <a:pPr algn="just"/>
            <a:r>
              <a:rPr lang="vi-VN" sz="3200" b="0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0154E90-59D6-426B-9013-BF5791C5E6F5}"/>
              </a:ext>
            </a:extLst>
          </p:cNvPr>
          <p:cNvGrpSpPr/>
          <p:nvPr/>
        </p:nvGrpSpPr>
        <p:grpSpPr>
          <a:xfrm>
            <a:off x="3326130" y="3228932"/>
            <a:ext cx="5909310" cy="3192188"/>
            <a:chOff x="3326130" y="3228932"/>
            <a:chExt cx="5539740" cy="292497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DD07B41-0E82-4B67-A894-06B25AD42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3326130" y="3234986"/>
              <a:ext cx="5539740" cy="2918921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728571D-5446-4C66-BBDB-607A768D84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26130" y="3228932"/>
              <a:ext cx="1794510" cy="714375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E94C7CC3-32F6-4FD1-8A34-3ABDB34439A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45227" y="2804160"/>
            <a:ext cx="2370518" cy="3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0199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3058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Chuyển những câu kể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cho</a:t>
            </a:r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 câu hỏi</a:t>
            </a:r>
            <a:endParaRPr lang="en-US" sz="3200" b="1" dirty="0">
              <a:solidFill>
                <a:srgbClr val="002060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lvl="0" algn="just">
              <a:lnSpc>
                <a:spcPct val="114000"/>
              </a:lnSpc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Chia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D6B916C-03BF-438D-A6D5-131B3B3CC65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599" y="361717"/>
            <a:ext cx="5754598" cy="103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2601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1" y="150095"/>
            <a:ext cx="5910580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854575" y="871908"/>
            <a:ext cx="5455920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Cô giáo vào lớp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chưa?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vào lớp ạ?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Cô giáo có vào lớp không?</a:t>
            </a:r>
          </a:p>
          <a:p>
            <a:r>
              <a:rPr lang="vi-VN" sz="32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Bao giờ cô giáo vào lớp?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2E336E6E-A2E8-42C6-A0A8-E43DB27ABFC0}"/>
              </a:ext>
            </a:extLst>
          </p:cNvPr>
          <p:cNvGrpSpPr/>
          <p:nvPr/>
        </p:nvGrpSpPr>
        <p:grpSpPr>
          <a:xfrm>
            <a:off x="5801361" y="150095"/>
            <a:ext cx="5910580" cy="3446886"/>
            <a:chOff x="144378" y="1276178"/>
            <a:chExt cx="11591224" cy="3192757"/>
          </a:xfrm>
        </p:grpSpPr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2E60C80C-B5D4-4A02-8CF1-68611DE4BF0C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5" name="Picture 2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DFB27BBA-CC22-4968-8EEE-CBA3B00B5FC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8A5188DF-0EE3-4B70-8E01-1ED0C50C4484}"/>
              </a:ext>
            </a:extLst>
          </p:cNvPr>
          <p:cNvSpPr txBox="1"/>
          <p:nvPr/>
        </p:nvSpPr>
        <p:spPr>
          <a:xfrm>
            <a:off x="6655935" y="871908"/>
            <a:ext cx="526936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endParaRPr lang="en-US" sz="28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à?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thích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nghề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dựng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800" b="1" dirty="0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78C7D8EF-6C51-4C96-A128-FC9507706809}"/>
              </a:ext>
            </a:extLst>
          </p:cNvPr>
          <p:cNvGrpSpPr/>
          <p:nvPr/>
        </p:nvGrpSpPr>
        <p:grpSpPr>
          <a:xfrm>
            <a:off x="2738253" y="3341889"/>
            <a:ext cx="5910580" cy="3446886"/>
            <a:chOff x="144378" y="1276178"/>
            <a:chExt cx="11591224" cy="3192757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161283AA-397E-4783-9A8A-3B3FCE7D950E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5C796950-6E66-44E1-B562-B8AEE20E0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36AFDEBD-C614-46DF-AC52-B1D060A10781}"/>
              </a:ext>
            </a:extLst>
          </p:cNvPr>
          <p:cNvSpPr txBox="1"/>
          <p:nvPr/>
        </p:nvSpPr>
        <p:spPr>
          <a:xfrm>
            <a:off x="4184382" y="4028586"/>
            <a:ext cx="526936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d. Trời mưa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à?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chưa?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Trời mưa không?</a:t>
            </a:r>
          </a:p>
          <a:p>
            <a:r>
              <a:rPr lang="vi-VN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Khi nào trời mưa?</a:t>
            </a:r>
          </a:p>
        </p:txBody>
      </p:sp>
    </p:spTree>
    <p:extLst>
      <p:ext uri="{BB962C8B-B14F-4D97-AF65-F5344CB8AC3E}">
        <p14:creationId xmlns:p14="http://schemas.microsoft.com/office/powerpoint/2010/main" val="334963883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6" grpId="0"/>
      <p:bldP spid="3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947772" y="-55183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3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pic>
        <p:nvPicPr>
          <p:cNvPr id="7" name="图片 2">
            <a:extLst>
              <a:ext uri="{FF2B5EF4-FFF2-40B4-BE49-F238E27FC236}">
                <a16:creationId xmlns:a16="http://schemas.microsoft.com/office/drawing/2014/main" id="{F7359D9C-CF2E-4363-A3E0-70C41679577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3399518" y="3877951"/>
            <a:ext cx="5269584" cy="312969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F210107-6A28-4277-98F5-85160E72D5E6}"/>
              </a:ext>
            </a:extLst>
          </p:cNvPr>
          <p:cNvSpPr/>
          <p:nvPr/>
        </p:nvSpPr>
        <p:spPr>
          <a:xfrm>
            <a:off x="2952619" y="1763718"/>
            <a:ext cx="6277681" cy="221599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13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3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endParaRPr kumimoji="0" lang="en-US" sz="13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280334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Đuổi hình bắt chữ – Wikipedia tiếng Việt">
            <a:extLst>
              <a:ext uri="{FF2B5EF4-FFF2-40B4-BE49-F238E27FC236}">
                <a16:creationId xmlns:a16="http://schemas.microsoft.com/office/drawing/2014/main" id="{F745F21D-B6ED-452A-B178-5631CEE281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2" r="460" b="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3554288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Ử THÁCH : Đoán Tên Các NGHỀ NGHIỆP - Câu Đố Vui - YouTube">
            <a:extLst>
              <a:ext uri="{FF2B5EF4-FFF2-40B4-BE49-F238E27FC236}">
                <a16:creationId xmlns:a16="http://schemas.microsoft.com/office/drawing/2014/main" id="{6BD929BD-6DFF-4F0B-8B87-31812188C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865F80AC-33A0-40D2-8553-71A46B32771B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báo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79098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Rectangle 4104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100" name="Picture 4" descr="Bạn có thể ĐOÁN TÊN NGHỀ NGHIỆP qua hình ảnh? | Thư Giãn Hữu Ích - YouTube">
            <a:extLst>
              <a:ext uri="{FF2B5EF4-FFF2-40B4-BE49-F238E27FC236}">
                <a16:creationId xmlns:a16="http://schemas.microsoft.com/office/drawing/2014/main" id="{1D6E46D6-77FA-4088-891C-2CF8C6BF0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4">
            <a:extLst>
              <a:ext uri="{FF2B5EF4-FFF2-40B4-BE49-F238E27FC236}">
                <a16:creationId xmlns:a16="http://schemas.microsoft.com/office/drawing/2014/main" id="{DBD94F24-3725-4970-A09E-8946C1DE284E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trúc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17740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0357FFD-3397-4260-9A47-3411EC7A6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D4C24233-7B48-4EB1-96C1-CF4BAC54860A}"/>
              </a:ext>
            </a:extLst>
          </p:cNvPr>
          <p:cNvSpPr txBox="1"/>
          <p:nvPr/>
        </p:nvSpPr>
        <p:spPr>
          <a:xfrm>
            <a:off x="2258239" y="8550300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Khởi động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0D1AEB60-D44D-4ECA-98E7-31C46D4755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1424" y="2247900"/>
            <a:ext cx="8349152" cy="2093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226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Bạn có thể đoán tên NGHỀ NGHIỆP qua hình ảnh ? - YouTube">
            <a:extLst>
              <a:ext uri="{FF2B5EF4-FFF2-40B4-BE49-F238E27FC236}">
                <a16:creationId xmlns:a16="http://schemas.microsoft.com/office/drawing/2014/main" id="{23EBE85C-ABCC-46BB-88F5-68DEAE4CB7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4">
            <a:extLst>
              <a:ext uri="{FF2B5EF4-FFF2-40B4-BE49-F238E27FC236}">
                <a16:creationId xmlns:a16="http://schemas.microsoft.com/office/drawing/2014/main" id="{991D2958-1DB3-4539-831D-CE139736E6C1}"/>
              </a:ext>
            </a:extLst>
          </p:cNvPr>
          <p:cNvSpPr/>
          <p:nvPr/>
        </p:nvSpPr>
        <p:spPr>
          <a:xfrm>
            <a:off x="3675883" y="5686874"/>
            <a:ext cx="5310775" cy="1015663"/>
          </a:xfrm>
          <a:prstGeom prst="roundRect">
            <a:avLst/>
          </a:prstGeom>
          <a:solidFill>
            <a:srgbClr val="FFFFCC"/>
          </a:solidFill>
          <a:ln w="19050" cap="rnd" cmpd="sng" algn="ctr">
            <a:solidFill>
              <a:srgbClr val="90C22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Luật</a:t>
            </a:r>
            <a:r>
              <a:rPr kumimoji="0" lang="en-US" sz="6000" b="0" i="0" u="none" strike="noStrike" kern="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0" i="0" u="none" strike="noStrike" kern="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sư</a:t>
            </a:r>
            <a:endParaRPr kumimoji="0" lang="en-US" sz="6000" b="0" i="0" u="none" strike="noStrike" kern="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57270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ABFC8F-8623-48F0-AFAE-2B15014ED2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27E6D4A-5D63-480A-8F3B-0DEE0A7406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10417" y="1274366"/>
            <a:ext cx="7771166" cy="430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0688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MUỐN LÀM CẢNH SÁT">
            <a:hlinkClick r:id="" action="ppaction://media"/>
            <a:extLst>
              <a:ext uri="{FF2B5EF4-FFF2-40B4-BE49-F238E27FC236}">
                <a16:creationId xmlns:a16="http://schemas.microsoft.com/office/drawing/2014/main" id="{6409EC9D-AC58-4F57-B552-7D2A1BACCA9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8746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975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6" name="组合 29">
            <a:extLst>
              <a:ext uri="{FF2B5EF4-FFF2-40B4-BE49-F238E27FC236}">
                <a16:creationId xmlns:a16="http://schemas.microsoft.com/office/drawing/2014/main" id="{B94E6519-404A-498C-A8E9-135F0F2C44C1}"/>
              </a:ext>
            </a:extLst>
          </p:cNvPr>
          <p:cNvGrpSpPr/>
          <p:nvPr/>
        </p:nvGrpSpPr>
        <p:grpSpPr>
          <a:xfrm>
            <a:off x="3890622" y="557286"/>
            <a:ext cx="3571436" cy="2871714"/>
            <a:chOff x="1043888" y="1268413"/>
            <a:chExt cx="3571436" cy="2871714"/>
          </a:xfrm>
        </p:grpSpPr>
        <p:pic>
          <p:nvPicPr>
            <p:cNvPr id="17" name="图片 3">
              <a:extLst>
                <a:ext uri="{FF2B5EF4-FFF2-40B4-BE49-F238E27FC236}">
                  <a16:creationId xmlns:a16="http://schemas.microsoft.com/office/drawing/2014/main" id="{4B2A32B6-F4DA-4692-8C21-914B70E7AE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592" r="54716" b="21667"/>
            <a:stretch/>
          </p:blipFill>
          <p:spPr>
            <a:xfrm>
              <a:off x="1043888" y="1268413"/>
              <a:ext cx="3571436" cy="2871714"/>
            </a:xfrm>
            <a:prstGeom prst="rect">
              <a:avLst/>
            </a:prstGeom>
          </p:spPr>
        </p:pic>
        <p:sp>
          <p:nvSpPr>
            <p:cNvPr id="18" name="文本框 23">
              <a:extLst>
                <a:ext uri="{FF2B5EF4-FFF2-40B4-BE49-F238E27FC236}">
                  <a16:creationId xmlns:a16="http://schemas.microsoft.com/office/drawing/2014/main" id="{1061D1BA-4919-4D76-94B9-255D9A7110EE}"/>
                </a:ext>
              </a:extLst>
            </p:cNvPr>
            <p:cNvSpPr txBox="1"/>
            <p:nvPr/>
          </p:nvSpPr>
          <p:spPr>
            <a:xfrm>
              <a:off x="2608739" y="2154336"/>
              <a:ext cx="578837" cy="18620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1500" b="1" i="0" u="none" strike="noStrike" kern="1200" cap="none" spc="0" normalizeH="0" baseline="0" noProof="0" dirty="0">
                  <a:ln w="38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Pacifico" panose="00000500000000000000" pitchFamily="2" charset="0"/>
                  <a:ea typeface="华康POP2体W9(P)" panose="040B0900000000000000" pitchFamily="82" charset="-122"/>
                  <a:cs typeface="+mn-cs"/>
                </a:rPr>
                <a:t>1</a:t>
              </a:r>
              <a:endParaRPr kumimoji="0" lang="zh-CN" altLang="en-US" sz="11500" b="1" i="0" u="none" strike="noStrike" kern="1200" cap="none" spc="0" normalizeH="0" baseline="0" noProof="0" dirty="0">
                <a:ln w="38100">
                  <a:solidFill>
                    <a:prstClr val="white"/>
                  </a:solidFill>
                  <a:prstDash val="solid"/>
                </a:ln>
                <a:solidFill>
                  <a:srgbClr val="5B9BD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Pacifico" panose="00000500000000000000" pitchFamily="2" charset="0"/>
                <a:ea typeface="华康POP2体W9(P)" panose="040B0900000000000000" pitchFamily="82" charset="-122"/>
                <a:cs typeface="+mn-cs"/>
              </a:endParaRPr>
            </a:p>
          </p:txBody>
        </p: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5FB18630-C5CC-4AAD-8262-A0704F2D3FE0}"/>
              </a:ext>
            </a:extLst>
          </p:cNvPr>
          <p:cNvSpPr txBox="1"/>
          <p:nvPr/>
        </p:nvSpPr>
        <p:spPr>
          <a:xfrm>
            <a:off x="1572439" y="7505395"/>
            <a:ext cx="9047122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Luyện</a:t>
            </a:r>
            <a:r>
              <a:rPr kumimoji="0" lang="en-US" sz="13800" b="0" i="0" u="none" strike="noStrike" kern="1200" cap="none" spc="0" normalizeH="0" baseline="0" noProof="0" dirty="0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 </a:t>
            </a:r>
            <a:r>
              <a:rPr kumimoji="0" lang="en-US" sz="13800" b="0" i="0" u="none" strike="noStrike" kern="1200" cap="none" spc="0" normalizeH="0" baseline="0" noProof="0" dirty="0" err="1">
                <a:ln w="57150">
                  <a:solidFill>
                    <a:srgbClr val="FF9966"/>
                  </a:solidFill>
                </a:ln>
                <a:solidFill>
                  <a:srgbClr val="FF2929"/>
                </a:solidFill>
                <a:effectLst/>
                <a:uLnTx/>
                <a:uFillTx/>
                <a:latin typeface="Pattaya" panose="00000500000000000000" pitchFamily="2" charset="-34"/>
                <a:ea typeface="+mn-ea"/>
                <a:cs typeface="Pattaya" panose="00000500000000000000" pitchFamily="2" charset="-34"/>
              </a:rPr>
              <a:t>từ</a:t>
            </a:r>
            <a:endParaRPr kumimoji="0" lang="en-US" sz="28700" b="1" i="0" u="none" strike="noStrike" kern="1200" cap="none" spc="0" normalizeH="0" baseline="0" noProof="0" dirty="0">
              <a:ln w="57150">
                <a:solidFill>
                  <a:srgbClr val="FF9966"/>
                </a:solidFill>
              </a:ln>
              <a:solidFill>
                <a:srgbClr val="FF2929"/>
              </a:solidFill>
              <a:effectLst/>
              <a:uLnTx/>
              <a:uFillTx/>
              <a:latin typeface="Pattaya" panose="00000500000000000000" pitchFamily="2" charset="-34"/>
              <a:ea typeface="+mn-ea"/>
              <a:cs typeface="Pattaya" panose="00000500000000000000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565E327-0704-4AAF-AF6F-89E65A0A68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267" y="3274289"/>
            <a:ext cx="9047248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37199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5" y="694662"/>
            <a:ext cx="975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từ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ngữ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phù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hợp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với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cột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A16360B-EA51-4CB8-B3C4-3B014123EA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2160" y="1511620"/>
            <a:ext cx="7522779" cy="4651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5120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2ECCB88-5B2E-4386-9CDB-B624FF82A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A0DF0A3-9E2F-4E67-BB2B-E3434E6FB8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167" y="4151921"/>
            <a:ext cx="4639141" cy="265938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14E5E6A-A6F6-44F0-97AD-91BAC2728AC0}"/>
              </a:ext>
            </a:extLst>
          </p:cNvPr>
          <p:cNvGrpSpPr/>
          <p:nvPr/>
        </p:nvGrpSpPr>
        <p:grpSpPr>
          <a:xfrm>
            <a:off x="300380" y="1480714"/>
            <a:ext cx="11591224" cy="3446886"/>
            <a:chOff x="144378" y="1276178"/>
            <a:chExt cx="11591224" cy="3192757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6E7C0A4E-CBEA-4FD7-859B-791B24F7BAD0}"/>
                </a:ext>
              </a:extLst>
            </p:cNvPr>
            <p:cNvSpPr/>
            <p:nvPr/>
          </p:nvSpPr>
          <p:spPr>
            <a:xfrm>
              <a:off x="1311442" y="1639013"/>
              <a:ext cx="10424160" cy="2829922"/>
            </a:xfrm>
            <a:custGeom>
              <a:avLst/>
              <a:gdLst>
                <a:gd name="connsiteX0" fmla="*/ 0 w 10424160"/>
                <a:gd name="connsiteY0" fmla="*/ 471663 h 2829922"/>
                <a:gd name="connsiteX1" fmla="*/ 471663 w 10424160"/>
                <a:gd name="connsiteY1" fmla="*/ 0 h 2829922"/>
                <a:gd name="connsiteX2" fmla="*/ 9952497 w 10424160"/>
                <a:gd name="connsiteY2" fmla="*/ 0 h 2829922"/>
                <a:gd name="connsiteX3" fmla="*/ 10424160 w 10424160"/>
                <a:gd name="connsiteY3" fmla="*/ 471663 h 2829922"/>
                <a:gd name="connsiteX4" fmla="*/ 10424160 w 10424160"/>
                <a:gd name="connsiteY4" fmla="*/ 2358259 h 2829922"/>
                <a:gd name="connsiteX5" fmla="*/ 9952497 w 10424160"/>
                <a:gd name="connsiteY5" fmla="*/ 2829922 h 2829922"/>
                <a:gd name="connsiteX6" fmla="*/ 471663 w 10424160"/>
                <a:gd name="connsiteY6" fmla="*/ 2829922 h 2829922"/>
                <a:gd name="connsiteX7" fmla="*/ 0 w 10424160"/>
                <a:gd name="connsiteY7" fmla="*/ 2358259 h 2829922"/>
                <a:gd name="connsiteX8" fmla="*/ 0 w 10424160"/>
                <a:gd name="connsiteY8" fmla="*/ 471663 h 28299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424160" h="2829922" fill="none" extrusionOk="0">
                  <a:moveTo>
                    <a:pt x="0" y="471663"/>
                  </a:moveTo>
                  <a:cubicBezTo>
                    <a:pt x="-11806" y="212571"/>
                    <a:pt x="238667" y="24599"/>
                    <a:pt x="471663" y="0"/>
                  </a:cubicBezTo>
                  <a:cubicBezTo>
                    <a:pt x="4172670" y="60018"/>
                    <a:pt x="6083246" y="-77971"/>
                    <a:pt x="9952497" y="0"/>
                  </a:cubicBezTo>
                  <a:cubicBezTo>
                    <a:pt x="10227072" y="-10053"/>
                    <a:pt x="10392343" y="176716"/>
                    <a:pt x="10424160" y="471663"/>
                  </a:cubicBezTo>
                  <a:cubicBezTo>
                    <a:pt x="10380846" y="1224686"/>
                    <a:pt x="10278910" y="1733430"/>
                    <a:pt x="10424160" y="2358259"/>
                  </a:cubicBezTo>
                  <a:cubicBezTo>
                    <a:pt x="10438302" y="2617306"/>
                    <a:pt x="10214743" y="2823415"/>
                    <a:pt x="9952497" y="2829922"/>
                  </a:cubicBezTo>
                  <a:cubicBezTo>
                    <a:pt x="7132943" y="2942789"/>
                    <a:pt x="2343751" y="2735549"/>
                    <a:pt x="471663" y="2829922"/>
                  </a:cubicBezTo>
                  <a:cubicBezTo>
                    <a:pt x="220046" y="2831908"/>
                    <a:pt x="28582" y="2619535"/>
                    <a:pt x="0" y="2358259"/>
                  </a:cubicBezTo>
                  <a:cubicBezTo>
                    <a:pt x="-23346" y="1592782"/>
                    <a:pt x="-13388" y="1297723"/>
                    <a:pt x="0" y="471663"/>
                  </a:cubicBezTo>
                  <a:close/>
                </a:path>
                <a:path w="10424160" h="2829922" stroke="0" extrusionOk="0">
                  <a:moveTo>
                    <a:pt x="0" y="471663"/>
                  </a:moveTo>
                  <a:cubicBezTo>
                    <a:pt x="-47654" y="224623"/>
                    <a:pt x="189357" y="-134"/>
                    <a:pt x="471663" y="0"/>
                  </a:cubicBezTo>
                  <a:cubicBezTo>
                    <a:pt x="1866626" y="39249"/>
                    <a:pt x="8855447" y="1994"/>
                    <a:pt x="9952497" y="0"/>
                  </a:cubicBezTo>
                  <a:cubicBezTo>
                    <a:pt x="10209221" y="14046"/>
                    <a:pt x="10474167" y="222768"/>
                    <a:pt x="10424160" y="471663"/>
                  </a:cubicBezTo>
                  <a:cubicBezTo>
                    <a:pt x="10324189" y="1079463"/>
                    <a:pt x="10425151" y="1519959"/>
                    <a:pt x="10424160" y="2358259"/>
                  </a:cubicBezTo>
                  <a:cubicBezTo>
                    <a:pt x="10435913" y="2617153"/>
                    <a:pt x="10234337" y="2799983"/>
                    <a:pt x="9952497" y="2829922"/>
                  </a:cubicBezTo>
                  <a:cubicBezTo>
                    <a:pt x="7461205" y="2897918"/>
                    <a:pt x="2714373" y="2846097"/>
                    <a:pt x="471663" y="2829922"/>
                  </a:cubicBezTo>
                  <a:cubicBezTo>
                    <a:pt x="231628" y="2826488"/>
                    <a:pt x="8487" y="2616940"/>
                    <a:pt x="0" y="2358259"/>
                  </a:cubicBezTo>
                  <a:cubicBezTo>
                    <a:pt x="-45860" y="1426706"/>
                    <a:pt x="-11069" y="1111811"/>
                    <a:pt x="0" y="471663"/>
                  </a:cubicBezTo>
                  <a:close/>
                </a:path>
              </a:pathLst>
            </a:custGeom>
            <a:solidFill>
              <a:srgbClr val="FFFF66"/>
            </a:solidFill>
            <a:ln w="38100" cmpd="thickThin">
              <a:solidFill>
                <a:srgbClr val="FFC000"/>
              </a:solidFill>
              <a:prstDash val="sysDash"/>
              <a:extLst>
                <a:ext uri="{C807C97D-BFC1-408E-A445-0C87EB9F89A2}">
                  <ask:lineSketchStyleProps xmlns:ask="http://schemas.microsoft.com/office/drawing/2018/sketchyshapes" sd="119213244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  <a:effectLst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pic>
          <p:nvPicPr>
            <p:cNvPr id="15" name="Picture 14" descr="A picture containing dark, doll&#10;&#10;Description automatically generated">
              <a:extLst>
                <a:ext uri="{FF2B5EF4-FFF2-40B4-BE49-F238E27FC236}">
                  <a16:creationId xmlns:a16="http://schemas.microsoft.com/office/drawing/2014/main" id="{7E4C8322-D3BE-4063-8A5B-EFAA1CBB88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378" y="1276178"/>
              <a:ext cx="1818410" cy="2926080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A3DFD9DB-8ECD-4A20-A7BB-D3009369CC13}"/>
              </a:ext>
            </a:extLst>
          </p:cNvPr>
          <p:cNvSpPr txBox="1"/>
          <p:nvPr/>
        </p:nvSpPr>
        <p:spPr>
          <a:xfrm>
            <a:off x="1666240" y="2145818"/>
            <a:ext cx="10225364" cy="2693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14000"/>
              </a:lnSpc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M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ỗi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HS </a:t>
            </a:r>
            <a:r>
              <a:rPr lang="en-US" sz="3000" b="1" noProof="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ìm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phù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hợp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cột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0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HS chia </a:t>
            </a:r>
            <a:r>
              <a:rPr kumimoji="0" lang="vi-VN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sẻ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t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hống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kết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quả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trong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,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ghi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vào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 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- </a:t>
            </a: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4 – 5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hoàn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thành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sớm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nhất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đính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bảng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nhóm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lên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trước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kumimoji="0" lang="en-029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lớp</a:t>
            </a:r>
            <a:r>
              <a:rPr kumimoji="0" lang="en-029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E050B94-2D5C-4F1B-BD88-5FCB0F84017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85854" y="148290"/>
            <a:ext cx="5261304" cy="203624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36F45B8-9AA3-4D58-A6E8-E734502CABA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5146" y="-23070375"/>
            <a:ext cx="1105726" cy="11057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87837795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500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#ppt_h*1.12500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wipe(up)">
                                          <p:cBhvr>
                                            <p:cTn id="11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2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wd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10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6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11DCEE98-34B9-4302-9CC7-2F04E87856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677"/>
          <a:stretch/>
        </p:blipFill>
        <p:spPr>
          <a:xfrm rot="10800000">
            <a:off x="7619995" y="-1"/>
            <a:ext cx="4572000" cy="1843549"/>
          </a:xfrm>
          <a:prstGeom prst="rect">
            <a:avLst/>
          </a:prstGeom>
        </p:spPr>
      </p:pic>
      <p:pic>
        <p:nvPicPr>
          <p:cNvPr id="23" name="Picture 22" descr="A picture containing text, toy&#10;&#10;Description automatically generated">
            <a:extLst>
              <a:ext uri="{FF2B5EF4-FFF2-40B4-BE49-F238E27FC236}">
                <a16:creationId xmlns:a16="http://schemas.microsoft.com/office/drawing/2014/main" id="{DCD77770-11EC-4D10-BA2B-5AA9232CAA1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42"/>
          <a:stretch/>
        </p:blipFill>
        <p:spPr>
          <a:xfrm>
            <a:off x="655690" y="791067"/>
            <a:ext cx="10880604" cy="6066932"/>
          </a:xfrm>
          <a:prstGeom prst="rect">
            <a:avLst/>
          </a:prstGeom>
        </p:spPr>
      </p:pic>
      <p:pic>
        <p:nvPicPr>
          <p:cNvPr id="31" name="Picture 30" descr="Shape&#10;&#10;Description automatically generated">
            <a:extLst>
              <a:ext uri="{FF2B5EF4-FFF2-40B4-BE49-F238E27FC236}">
                <a16:creationId xmlns:a16="http://schemas.microsoft.com/office/drawing/2014/main" id="{55462DD1-959D-42FE-9998-7A600F648EB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150374"/>
            <a:ext cx="3200400" cy="3200400"/>
          </a:xfrm>
          <a:prstGeom prst="rect">
            <a:avLst/>
          </a:prstGeom>
        </p:spPr>
      </p:pic>
      <p:pic>
        <p:nvPicPr>
          <p:cNvPr id="32" name="Picture 31" descr="Shape&#10;&#10;Description automatically generated">
            <a:extLst>
              <a:ext uri="{FF2B5EF4-FFF2-40B4-BE49-F238E27FC236}">
                <a16:creationId xmlns:a16="http://schemas.microsoft.com/office/drawing/2014/main" id="{AB9528A9-A9C8-4420-9A05-4730553692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69" y="1150374"/>
            <a:ext cx="3200400" cy="320040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6F6E399F-0449-41FE-AF1A-80B32E567DB0}"/>
              </a:ext>
            </a:extLst>
          </p:cNvPr>
          <p:cNvSpPr txBox="1"/>
          <p:nvPr/>
        </p:nvSpPr>
        <p:spPr>
          <a:xfrm>
            <a:off x="655690" y="2347574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TRÌNH BÀY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17CE287-5FE2-4703-9D26-3F95CA4E9112}"/>
              </a:ext>
            </a:extLst>
          </p:cNvPr>
          <p:cNvSpPr txBox="1"/>
          <p:nvPr/>
        </p:nvSpPr>
        <p:spPr>
          <a:xfrm>
            <a:off x="9537972" y="2350368"/>
            <a:ext cx="19879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80008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NHẬN XÉT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80008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1319551-56CC-49F9-AD5A-54B5CFE9DA0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0131" y="222277"/>
            <a:ext cx="5023539" cy="1249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417737"/>
      </p:ext>
    </p:extLst>
  </p:cSld>
  <p:clrMapOvr>
    <a:masterClrMapping/>
  </p:clrMapOvr>
  <p:transition spd="slow">
    <p:push dir="u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1" dur="75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6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19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2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4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16" presetClass="entr" presetSubtype="37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outVertical)">
                                          <p:cBhvr>
                                            <p:cTn id="27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/>
          <p:bldP spid="3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152400"/>
            <a:ext cx="11620500" cy="655320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46DA0242-43E5-4036-A36B-E12A9BB514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7040" y="414340"/>
            <a:ext cx="9155544" cy="566134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6D0EC19-1BD5-4B05-ADBB-4683EC3D1EE0}"/>
              </a:ext>
            </a:extLst>
          </p:cNvPr>
          <p:cNvSpPr/>
          <p:nvPr/>
        </p:nvSpPr>
        <p:spPr>
          <a:xfrm>
            <a:off x="5008880" y="3190240"/>
            <a:ext cx="177800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Bác</a:t>
            </a:r>
            <a:r>
              <a:rPr lang="en-US" sz="4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sĩ</a:t>
            </a:r>
            <a:endParaRPr lang="en-US" sz="40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1E32688-0B7D-48CC-A94C-B7BB6954372A}"/>
              </a:ext>
            </a:extLst>
          </p:cNvPr>
          <p:cNvSpPr/>
          <p:nvPr/>
        </p:nvSpPr>
        <p:spPr>
          <a:xfrm>
            <a:off x="4739640" y="3997960"/>
            <a:ext cx="231648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FD66A09F-6EEB-42DB-9053-810457019B48}"/>
              </a:ext>
            </a:extLst>
          </p:cNvPr>
          <p:cNvSpPr/>
          <p:nvPr/>
        </p:nvSpPr>
        <p:spPr>
          <a:xfrm>
            <a:off x="4805680" y="4805680"/>
            <a:ext cx="2219960" cy="73152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Nông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dân</a:t>
            </a:r>
            <a:endParaRPr lang="en-US" sz="36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A74201EF-1513-4A63-8B21-A0141FF40371}"/>
              </a:ext>
            </a:extLst>
          </p:cNvPr>
          <p:cNvSpPr/>
          <p:nvPr/>
        </p:nvSpPr>
        <p:spPr>
          <a:xfrm>
            <a:off x="7198360" y="40030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quản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lưu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trữ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cung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cấp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thuốc</a:t>
            </a:r>
            <a:r>
              <a:rPr lang="en-US" sz="2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….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AA8B0FAA-2F30-4796-95DE-00ECCF8A396C}"/>
              </a:ext>
            </a:extLst>
          </p:cNvPr>
          <p:cNvSpPr/>
          <p:nvPr/>
        </p:nvSpPr>
        <p:spPr>
          <a:xfrm>
            <a:off x="7330440" y="4884740"/>
            <a:ext cx="2880360" cy="619760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màu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10450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F22F53-8FC4-4E9F-B31A-83F135E3CD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1C7DA4AD-7AA3-4915-A957-1661220735AE}"/>
              </a:ext>
            </a:extLst>
          </p:cNvPr>
          <p:cNvSpPr/>
          <p:nvPr/>
        </p:nvSpPr>
        <p:spPr>
          <a:xfrm>
            <a:off x="266700" y="304800"/>
            <a:ext cx="11620500" cy="6115050"/>
          </a:xfrm>
          <a:prstGeom prst="round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9AF00E4-EA93-4F37-BE80-837ACABD6B65}"/>
              </a:ext>
            </a:extLst>
          </p:cNvPr>
          <p:cNvSpPr txBox="1"/>
          <p:nvPr/>
        </p:nvSpPr>
        <p:spPr>
          <a:xfrm>
            <a:off x="1443774" y="694662"/>
            <a:ext cx="1017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2.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Tìm từ được dùng để hỏi trong mỗi câu dưới đây: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F52450-74E3-4B1A-ADBF-F8A7BA2472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78" y="660765"/>
            <a:ext cx="740547" cy="7141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BAAD30F-6FFC-4002-8F85-BB34B8220D68}"/>
              </a:ext>
            </a:extLst>
          </p:cNvPr>
          <p:cNvSpPr txBox="1"/>
          <p:nvPr/>
        </p:nvSpPr>
        <p:spPr>
          <a:xfrm>
            <a:off x="3535680" y="1374889"/>
            <a:ext cx="6654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a: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</a:t>
            </a:r>
            <a:r>
              <a:rPr lang="en-US" sz="3600" b="1" i="0" dirty="0" err="1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600" b="1" i="0" dirty="0">
                <a:solidFill>
                  <a:srgbClr val="00206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</a:t>
            </a:r>
            <a:endParaRPr lang="en-US" sz="3600" b="1" dirty="0">
              <a:solidFill>
                <a:srgbClr val="00206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49BA1D-B330-402E-A7FB-14D918A455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96427" y="2326020"/>
            <a:ext cx="8011402" cy="351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3993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1.2"/>
</p:tagLst>
</file>

<file path=ppt/theme/theme1.xml><?xml version="1.0" encoding="utf-8"?>
<a:theme xmlns:a="http://schemas.openxmlformats.org/drawingml/2006/main" name="千图网拥有20W+精美PPT模板 更多PPT模板下载至：www.58pic.com/office/ppt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1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5FE0FF"/>
      </a:accent1>
      <a:accent2>
        <a:srgbClr val="5FE0FF"/>
      </a:accent2>
      <a:accent3>
        <a:srgbClr val="5FE0FF"/>
      </a:accent3>
      <a:accent4>
        <a:srgbClr val="5FE0FF"/>
      </a:accent4>
      <a:accent5>
        <a:srgbClr val="5FE0FF"/>
      </a:accent5>
      <a:accent6>
        <a:srgbClr val="5FE0FF"/>
      </a:accent6>
      <a:hlink>
        <a:srgbClr val="5FE0F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370</Words>
  <Application>Microsoft Office PowerPoint</Application>
  <PresentationFormat>Widescreen</PresentationFormat>
  <Paragraphs>74</Paragraphs>
  <Slides>21</Slides>
  <Notes>20</Notes>
  <HiddenSlides>0</HiddenSlides>
  <MMClips>2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等线</vt:lpstr>
      <vt:lpstr>等线 Light</vt:lpstr>
      <vt:lpstr>Odibee Sans</vt:lpstr>
      <vt:lpstr>字魂52号-阿开漫画体</vt:lpstr>
      <vt:lpstr>Arial</vt:lpstr>
      <vt:lpstr>Arial-Rounded</vt:lpstr>
      <vt:lpstr>Calibri</vt:lpstr>
      <vt:lpstr>Pacifico</vt:lpstr>
      <vt:lpstr>Pattaya</vt:lpstr>
      <vt:lpstr>千图网拥有20W+精美PPT模板 更多PPT模板下载至：www.58pic.com/office/ppt​​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18</cp:revision>
  <dcterms:created xsi:type="dcterms:W3CDTF">2022-08-31T03:16:51Z</dcterms:created>
  <dcterms:modified xsi:type="dcterms:W3CDTF">2022-09-30T06:55:28Z</dcterms:modified>
</cp:coreProperties>
</file>