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345" r:id="rId3"/>
    <p:sldId id="11088488" r:id="rId4"/>
    <p:sldId id="11088483" r:id="rId5"/>
    <p:sldId id="11088479" r:id="rId6"/>
    <p:sldId id="11088489" r:id="rId7"/>
    <p:sldId id="11088490" r:id="rId8"/>
    <p:sldId id="11088491" r:id="rId9"/>
    <p:sldId id="263" r:id="rId10"/>
    <p:sldId id="11088485" r:id="rId11"/>
    <p:sldId id="307" r:id="rId12"/>
    <p:sldId id="284" r:id="rId13"/>
    <p:sldId id="292" r:id="rId14"/>
    <p:sldId id="29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104A7-53D0-4CAD-8267-7041081508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0427-205A-4238-BDA5-AA522F55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C0427-205A-4238-BDA5-AA522F5522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3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33A047-06FD-4638-BE00-C943FEF6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68B0821-7AAD-4D18-9B08-6B889F6E7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3FF226-C307-4A11-9DE9-69248FC4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599EFF-AC31-4541-AB95-3FA479EC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1A00957-0C94-4E25-95DE-F486C25F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14A084-937D-47A2-A78B-E4E135A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56B6DEB-63BE-4254-9E5E-0B78E028E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B9B520-4D20-4F86-B4C1-9E45088E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6A97CC-F257-4371-8573-1AEF2E59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AB15C8-96A8-4012-B859-E71800CC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56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081D4A3-54E8-4974-A9D4-E15BF508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75C2397-5F05-44F6-A932-0AD73B5D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D0440E3-B6C1-4F11-BC11-23919C4B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27283A-5E64-4DB0-A769-617939B4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4A7088-A746-46C3-9C36-08A88D3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86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F1F9A4-73C5-4678-8859-906AB020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BC4F10-1322-49F5-8F97-6A6F63E2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BCB873-6D4B-4E1C-9F90-EAE57B1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01FD6D-C78E-4F16-B881-D621D837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FB1BF8-BC01-4EFC-8A63-06C5291D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31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CEB3E8-90C3-42D9-B2C7-83C0B169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D00E06B-CB91-4E9F-894A-FFCD297D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2A5B5C-755B-43E3-A68F-09A01302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EBA8B-F7FA-40AC-A577-AE307022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2E4C5F-F997-4E2D-BB16-6B24160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2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C30621-50E1-47FD-B919-30DF7BB7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0088C53-A47F-4983-831F-B1D4281BC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673A3E-BE91-4804-8D64-3B25FC65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C52E63-3D1C-460C-9756-BCFEDCBD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A1CE215-AAEF-4BD9-8C21-E2EE06F7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A5C39C-8ED8-40E4-9931-4BB0C7D4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04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D1B95D-B281-4798-AA07-4C321B0B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3B3C11-4A3F-4B50-9A11-092120A1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14B4AFE-6830-499E-9B6E-CB347721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879ACA6-4D26-483F-9601-999567080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ECE177-53B1-4DE7-B86D-7A11FC82A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616A35A-24A9-40FB-8293-574C55C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132F39C-618A-40A5-B08A-76EC09CE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4EB4E26-CEF4-4E96-B305-162D738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D6A11-7D4E-4474-A2C1-9EB3920D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78FBA2A-A38B-4D96-8D02-8F223F0D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D9702E6-E5C8-4EF9-9E83-66F8D61D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E6B9710-2A58-4BB7-A62C-A5E5244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21390C5-4B53-4689-9CA4-D7F39BC5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6B2BA3B-2444-4FFC-98BC-57D0F392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81A13C8-621E-4440-957D-729C888A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3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E2DD1-1714-4560-8A90-645B03A2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1C326E-8AD2-4CA5-B332-03DD454D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FF5F6EC-C8F4-4CEC-BA13-E0ADC356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E584BA-E85F-443F-A4FE-9C3331A2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04F3E7-9B8A-423E-AD26-42252C01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FF0D7A3-3C6C-4938-9774-AFD17CF5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8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829736-82E3-4C8E-924A-1266DB2E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23C7D2-9C03-4B4C-A47A-439761908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71912F-BA2B-46AF-B6DE-92863989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71DA576-DBAE-4022-96CE-E7552A3A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80DF78-1C51-477D-80CD-17BE1D51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73C69-C745-4C1C-A027-1813AF94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1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73FC113-915A-46EA-95EA-51496D98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764D47-C223-45D5-B82F-CE7E9113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3A8DAF-D773-4484-BC4D-EA2DA7233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A817-16A4-44F7-A56D-3531706BC562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5ED425-FCD2-48BA-87BD-1188864EB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B2A097-FB1E-4CA6-9E8F-FD1F54839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7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7B40-3F6B-49B2-A5A6-0B78D96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0CBC-8103-4558-811B-B5E43B3A6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25A15-147F-4AB8-AC09-BF7E48E63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ED0CD4-981F-48C5-812C-DCCD1C7284F4}"/>
              </a:ext>
            </a:extLst>
          </p:cNvPr>
          <p:cNvSpPr txBox="1"/>
          <p:nvPr/>
        </p:nvSpPr>
        <p:spPr>
          <a:xfrm>
            <a:off x="4053840" y="2469972"/>
            <a:ext cx="540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TỰ NHIÊN VÀ XÃ HỘI – LỚP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57868-AEF0-405C-B054-3DD3A962D1F0}"/>
              </a:ext>
            </a:extLst>
          </p:cNvPr>
          <p:cNvSpPr txBox="1"/>
          <p:nvPr/>
        </p:nvSpPr>
        <p:spPr>
          <a:xfrm>
            <a:off x="5689600" y="331083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TUẦN 27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4E0DE-0CD1-4CD0-B35D-9116B85D97D3}"/>
              </a:ext>
            </a:extLst>
          </p:cNvPr>
          <p:cNvSpPr/>
          <p:nvPr/>
        </p:nvSpPr>
        <p:spPr>
          <a:xfrm>
            <a:off x="3657705" y="646212"/>
            <a:ext cx="5923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74198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809814-23A2-409E-9D6C-9FC0F638E3F8}"/>
              </a:ext>
            </a:extLst>
          </p:cNvPr>
          <p:cNvGrpSpPr/>
          <p:nvPr/>
        </p:nvGrpSpPr>
        <p:grpSpPr>
          <a:xfrm>
            <a:off x="0" y="-136525"/>
            <a:ext cx="12192000" cy="6858000"/>
            <a:chOff x="0" y="-136525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8D03C0-802A-4E1C-A265-F85171A7B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6525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8D5FF4-616A-4BE7-ADAE-C73DC5B15014}"/>
                </a:ext>
              </a:extLst>
            </p:cNvPr>
            <p:cNvSpPr/>
            <p:nvPr/>
          </p:nvSpPr>
          <p:spPr>
            <a:xfrm>
              <a:off x="2558473" y="1265382"/>
              <a:ext cx="4211782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B4407DD-BE5A-4B52-94B0-C3B63C236B31}"/>
              </a:ext>
            </a:extLst>
          </p:cNvPr>
          <p:cNvSpPr txBox="1"/>
          <p:nvPr/>
        </p:nvSpPr>
        <p:spPr>
          <a:xfrm>
            <a:off x="782320" y="2456077"/>
            <a:ext cx="901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Hằng ngày, em vệ sinh mũi, họng như thế nào?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0821-40BC-487B-AF47-4218035555D8}"/>
              </a:ext>
            </a:extLst>
          </p:cNvPr>
          <p:cNvSpPr txBox="1"/>
          <p:nvPr/>
        </p:nvSpPr>
        <p:spPr>
          <a:xfrm>
            <a:off x="701040" y="3024555"/>
            <a:ext cx="9174480" cy="223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Hằng ngày, em vệ sinh mũi, họng bằng nước muối sinh lí. Ngoài ra em còn uống nước ấm để bảo vệ mũi, họng.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78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0+ Hình Nền Slide PowerPoint Thuyết Trình Đẹp Nhất | Hình nền, Nền, Hình">
            <a:extLst>
              <a:ext uri="{FF2B5EF4-FFF2-40B4-BE49-F238E27FC236}">
                <a16:creationId xmlns:a16="http://schemas.microsoft.com/office/drawing/2014/main" id="{B1F552FB-46DD-40A4-A093-36B79621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6392-84B4-4FE0-B4A6-284DE2DFB341}" type="datetime1">
              <a:rPr lang="en-US" smtClean="0"/>
              <a:t>3/13/2023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24800" y="6353201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GV </a:t>
            </a:r>
            <a:r>
              <a:rPr lang="en-US" dirty="0" err="1">
                <a:solidFill>
                  <a:schemeClr val="bg1"/>
                </a:solidFill>
              </a:rPr>
              <a:t>thiết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kế</a:t>
            </a:r>
            <a:r>
              <a:rPr lang="en-US" dirty="0">
                <a:solidFill>
                  <a:schemeClr val="bg1"/>
                </a:solidFill>
              </a:rPr>
              <a:t>: Chu </a:t>
            </a:r>
            <a:r>
              <a:rPr lang="en-US" dirty="0" err="1">
                <a:solidFill>
                  <a:schemeClr val="bg1"/>
                </a:solidFill>
              </a:rPr>
              <a:t>Thị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ọc Tập, Giáo Dục, Trẻ Em, Học Bài, Tải hình PNG 103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269232"/>
            <a:ext cx="2641600" cy="25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835AA0-4F36-4743-87B1-07DA1B07D33B}"/>
              </a:ext>
            </a:extLst>
          </p:cNvPr>
          <p:cNvSpPr txBox="1"/>
          <p:nvPr/>
        </p:nvSpPr>
        <p:spPr>
          <a:xfrm>
            <a:off x="838200" y="574378"/>
            <a:ext cx="10734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effectLst/>
                <a:latin typeface="+mj-lt"/>
              </a:rPr>
              <a:t>Chia sẻ việc em đã làm để chăm sóc, bảo vệ cơ quan hô hấp.</a:t>
            </a:r>
          </a:p>
          <a:p>
            <a:pPr algn="just"/>
            <a:endParaRPr lang="vi-VN" sz="3200" b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Việc em đã làm để chăm sóc, bảo vệ cơ quan hô hấp là: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Thở đúng cách.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Vệ sinh mũi, họng hằng ngày.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Thường xuyên giữ sạch nơi ở.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AA44D8-0CAF-4429-BC6A-29AE6265B875}"/>
              </a:ext>
            </a:extLst>
          </p:cNvPr>
          <p:cNvSpPr/>
          <p:nvPr/>
        </p:nvSpPr>
        <p:spPr>
          <a:xfrm>
            <a:off x="714058" y="1584960"/>
            <a:ext cx="9913302" cy="51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35998B-85CB-493C-8016-57E841AB6B2D}"/>
              </a:ext>
            </a:extLst>
          </p:cNvPr>
          <p:cNvSpPr/>
          <p:nvPr/>
        </p:nvSpPr>
        <p:spPr>
          <a:xfrm>
            <a:off x="619490" y="2090250"/>
            <a:ext cx="9913302" cy="1531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" y="0"/>
            <a:ext cx="12093475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thiết kế: Chu Thị Soa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12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7C0-7A86-4222-B336-E1E7D64150C4}" type="datetime1">
              <a:rPr lang="en-US" smtClean="0"/>
              <a:t>3/13/2023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5B56E-B2DE-493C-9250-C7FDBA599066}"/>
              </a:ext>
            </a:extLst>
          </p:cNvPr>
          <p:cNvSpPr txBox="1"/>
          <p:nvPr/>
        </p:nvSpPr>
        <p:spPr>
          <a:xfrm>
            <a:off x="3799840" y="2021840"/>
            <a:ext cx="489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9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97B635-DEC1-4BA6-A599-93C80EF57D28}"/>
              </a:ext>
            </a:extLst>
          </p:cNvPr>
          <p:cNvGrpSpPr/>
          <p:nvPr/>
        </p:nvGrpSpPr>
        <p:grpSpPr>
          <a:xfrm>
            <a:off x="0" y="-136525"/>
            <a:ext cx="12192000" cy="6858000"/>
            <a:chOff x="0" y="-136525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22AAD3-0E13-4E6E-B4D9-72559DD9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6525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7C9A91-892B-4B07-AC5D-0F6F195E4C14}"/>
                </a:ext>
              </a:extLst>
            </p:cNvPr>
            <p:cNvSpPr/>
            <p:nvPr/>
          </p:nvSpPr>
          <p:spPr>
            <a:xfrm>
              <a:off x="2558473" y="1265382"/>
              <a:ext cx="4211782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A16-9539-49E6-BEDB-288B12839369}" type="datetime1">
              <a:rPr lang="en-US" smtClean="0"/>
              <a:t>3/13/2023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13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Giáo viên: Chu Thị Soa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77B11D-00DE-49C1-84AD-7EB2819F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thiết kế: Chu Thị Soa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518E2-80E8-442B-B433-261C4AD1332C}"/>
              </a:ext>
            </a:extLst>
          </p:cNvPr>
          <p:cNvSpPr txBox="1"/>
          <p:nvPr/>
        </p:nvSpPr>
        <p:spPr>
          <a:xfrm>
            <a:off x="731520" y="2407092"/>
            <a:ext cx="864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01048-14E2-4369-89A8-A6AC68746454}"/>
              </a:ext>
            </a:extLst>
          </p:cNvPr>
          <p:cNvSpPr/>
          <p:nvPr/>
        </p:nvSpPr>
        <p:spPr>
          <a:xfrm>
            <a:off x="2906917" y="1519382"/>
            <a:ext cx="2781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HI NHỚ</a:t>
            </a:r>
          </a:p>
        </p:txBody>
      </p:sp>
    </p:spTree>
    <p:extLst>
      <p:ext uri="{BB962C8B-B14F-4D97-AF65-F5344CB8AC3E}">
        <p14:creationId xmlns:p14="http://schemas.microsoft.com/office/powerpoint/2010/main" val="27988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14">
            <a:extLst>
              <a:ext uri="{FF2B5EF4-FFF2-40B4-BE49-F238E27FC236}">
                <a16:creationId xmlns:a16="http://schemas.microsoft.com/office/drawing/2014/main" id="{8E0AD930-3A6A-4E99-9019-2FDFEAF7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5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5">
            <a:extLst>
              <a:ext uri="{FF2B5EF4-FFF2-40B4-BE49-F238E27FC236}">
                <a16:creationId xmlns:a16="http://schemas.microsoft.com/office/drawing/2014/main" id="{5A4EEAF1-9B6E-4F94-8CAC-72EE1E5E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52" y="228101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48C5F09-44F7-4289-9F02-86E1AEABD660}"/>
              </a:ext>
            </a:extLst>
          </p:cNvPr>
          <p:cNvSpPr/>
          <p:nvPr/>
        </p:nvSpPr>
        <p:spPr>
          <a:xfrm>
            <a:off x="3163007" y="1729287"/>
            <a:ext cx="358281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DẶN DÒ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662AA-AE57-4EC6-BE34-D35202C8513C}"/>
              </a:ext>
            </a:extLst>
          </p:cNvPr>
          <p:cNvSpPr txBox="1"/>
          <p:nvPr/>
        </p:nvSpPr>
        <p:spPr>
          <a:xfrm>
            <a:off x="2651760" y="2580640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93A5-698D-4AEA-8989-B2F8C3DC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B29DD-891E-45ED-961E-716794CA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thiết kế: Chu thị Soa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12722-802E-45D4-970B-DB180943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56B340-84F1-4EF3-8D5F-C97226FD59DA}"/>
              </a:ext>
            </a:extLst>
          </p:cNvPr>
          <p:cNvSpPr/>
          <p:nvPr/>
        </p:nvSpPr>
        <p:spPr>
          <a:xfrm>
            <a:off x="4670214" y="1339966"/>
            <a:ext cx="3386666" cy="701444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317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1414314-462D-4990-85DD-79DBB447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57" y="1852975"/>
            <a:ext cx="7316153" cy="206120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A3AECBC-DB6C-444E-ACF6-26A703CC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57" y="4265295"/>
            <a:ext cx="7929883" cy="259270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5BFC59F-484C-4F71-9E41-C1964A5B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40" y="1124216"/>
            <a:ext cx="8067039" cy="540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594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D1CE8070-4AE3-4227-A0EF-29E37EF3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13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E8181E8-5B49-4693-A293-149ED0B7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304" y="1606222"/>
            <a:ext cx="8358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03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9A20B3F-3BC8-4121-9820-245A8076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EF8A74-7C16-4D25-9FD4-EA7B47DE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680" y="2154686"/>
            <a:ext cx="1414045" cy="14600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DED0F3-8CDE-4063-9AC9-4C693FB3EAA5}"/>
              </a:ext>
            </a:extLst>
          </p:cNvPr>
          <p:cNvSpPr/>
          <p:nvPr/>
        </p:nvSpPr>
        <p:spPr>
          <a:xfrm>
            <a:off x="4115789" y="270029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2DC84-7F54-4728-AC8A-15C062F3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thiết kế: Chu Thị Soa</a:t>
            </a:r>
          </a:p>
        </p:txBody>
      </p:sp>
    </p:spTree>
    <p:extLst>
      <p:ext uri="{BB962C8B-B14F-4D97-AF65-F5344CB8AC3E}">
        <p14:creationId xmlns:p14="http://schemas.microsoft.com/office/powerpoint/2010/main" val="218062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B69226-6018-4407-8F87-F3A87BA43859}"/>
              </a:ext>
            </a:extLst>
          </p:cNvPr>
          <p:cNvSpPr txBox="1"/>
          <p:nvPr/>
        </p:nvSpPr>
        <p:spPr>
          <a:xfrm>
            <a:off x="1508760" y="963136"/>
            <a:ext cx="917448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1.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Tập hít thở đúng cách.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Bước 1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. Hít thật sâu và sâu bằng mũi cho đến khi bụng phồng lên.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FF0000"/>
                </a:solidFill>
                <a:effectLst/>
                <a:latin typeface="+mj-lt"/>
              </a:rPr>
              <a:t>Bước 2.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Thở ra chậm để không khí từ từ đi qua mũi cho đến khi bụng xẹp xuống.</a:t>
            </a:r>
          </a:p>
        </p:txBody>
      </p:sp>
    </p:spTree>
    <p:extLst>
      <p:ext uri="{BB962C8B-B14F-4D97-AF65-F5344CB8AC3E}">
        <p14:creationId xmlns:p14="http://schemas.microsoft.com/office/powerpoint/2010/main" val="368920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B868F8-DFA4-40B5-A6E6-6CF82A8A5685}"/>
              </a:ext>
            </a:extLst>
          </p:cNvPr>
          <p:cNvSpPr txBox="1"/>
          <p:nvPr/>
        </p:nvSpPr>
        <p:spPr>
          <a:xfrm>
            <a:off x="462280" y="1043355"/>
            <a:ext cx="51866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dưới đây và cho biết những việc nên và không nên làm để chăm sóc, bảo vệ cơ quan hô hấp.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24: Chăm sóc, bảo vệ cơ quan hô hấp">
            <a:extLst>
              <a:ext uri="{FF2B5EF4-FFF2-40B4-BE49-F238E27FC236}">
                <a16:creationId xmlns:a16="http://schemas.microsoft.com/office/drawing/2014/main" id="{A5477DE8-A035-47B6-AEA6-CE29ED85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0"/>
            <a:ext cx="5745163" cy="69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6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24: Chăm sóc, bảo vệ cơ quan hô hấp">
            <a:extLst>
              <a:ext uri="{FF2B5EF4-FFF2-40B4-BE49-F238E27FC236}">
                <a16:creationId xmlns:a16="http://schemas.microsoft.com/office/drawing/2014/main" id="{A5477DE8-A035-47B6-AEA6-CE29ED85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0"/>
            <a:ext cx="5684203" cy="68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502BD6-FC2F-46A6-AE69-2BADD4FA25D9}"/>
              </a:ext>
            </a:extLst>
          </p:cNvPr>
          <p:cNvSpPr txBox="1"/>
          <p:nvPr/>
        </p:nvSpPr>
        <p:spPr>
          <a:xfrm>
            <a:off x="421640" y="2102157"/>
            <a:ext cx="48412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Những việc nên làm để chăm sóc, bảo vệ cơ quan hô hấp: mặc đủ ấm, tập thể dục thường xuyên.</a:t>
            </a:r>
            <a:endParaRPr lang="en-US" sz="28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vi-VN" sz="28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- Những việc không nên làm để chăm sóc, bảo vệ cơ quan hô hấp: hít hoặc ngửi khói thuốc lá, nơi ở bừa bãi, cho tay lên mũi, uống nước lạnh.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E2FA1-4F23-41AD-8B77-2FE06CD250C7}"/>
              </a:ext>
            </a:extLst>
          </p:cNvPr>
          <p:cNvSpPr txBox="1"/>
          <p:nvPr/>
        </p:nvSpPr>
        <p:spPr>
          <a:xfrm>
            <a:off x="248920" y="240715"/>
            <a:ext cx="5186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hững việc nên và không nên làm để chăm sóc, bảo vệ cơ quan hô hấp.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9B04D-C2C2-4FD9-BCFB-2C86B06AB0AD}"/>
              </a:ext>
            </a:extLst>
          </p:cNvPr>
          <p:cNvSpPr/>
          <p:nvPr/>
        </p:nvSpPr>
        <p:spPr>
          <a:xfrm>
            <a:off x="248920" y="2102156"/>
            <a:ext cx="5186680" cy="191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E391F-A57E-40AD-874B-685D65A9DDF5}"/>
              </a:ext>
            </a:extLst>
          </p:cNvPr>
          <p:cNvSpPr/>
          <p:nvPr/>
        </p:nvSpPr>
        <p:spPr>
          <a:xfrm>
            <a:off x="147320" y="4215436"/>
            <a:ext cx="5186680" cy="2287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E04CAB-7812-4082-859E-4F14BA02F0E6}"/>
              </a:ext>
            </a:extLst>
          </p:cNvPr>
          <p:cNvSpPr txBox="1"/>
          <p:nvPr/>
        </p:nvSpPr>
        <p:spPr>
          <a:xfrm>
            <a:off x="2770616" y="16959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Em đã làm được việc nào dưới đây? Giải thích tác dụng của việc làm đó.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Bài 24: Chăm sóc, bảo vệ cơ quan hô hấp">
            <a:extLst>
              <a:ext uri="{FF2B5EF4-FFF2-40B4-BE49-F238E27FC236}">
                <a16:creationId xmlns:a16="http://schemas.microsoft.com/office/drawing/2014/main" id="{AE25EA42-E6AE-4CAF-A0FC-9C9CA0A2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02" y="1007745"/>
            <a:ext cx="8511858" cy="39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ABF423-34C0-4371-879B-08C84E83BD44}"/>
              </a:ext>
            </a:extLst>
          </p:cNvPr>
          <p:cNvSpPr txBox="1"/>
          <p:nvPr/>
        </p:nvSpPr>
        <p:spPr>
          <a:xfrm>
            <a:off x="1595120" y="4872523"/>
            <a:ext cx="88290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R</a:t>
            </a:r>
            <a:r>
              <a:rPr lang="vi-VN" sz="2800" i="0" dirty="0">
                <a:solidFill>
                  <a:srgbClr val="000000"/>
                </a:solidFill>
                <a:effectLst/>
                <a:latin typeface="+mj-lt"/>
              </a:rPr>
              <a:t>ửa tay trước khi ăn và sau khi đi vệ sinh, em còn giúp bố mẹ dọn vệ sinh nhà cửa mỗi cuối tuần.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+mj-lt"/>
              </a:rPr>
              <a:t>- Những việc làm này giúp ngăn ngừa các bệnh đường hô hấp và bảo vệ cơ quan hô hấp.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310C4-0BB8-49CC-9BC1-0BFEDAD1B045}"/>
              </a:ext>
            </a:extLst>
          </p:cNvPr>
          <p:cNvSpPr/>
          <p:nvPr/>
        </p:nvSpPr>
        <p:spPr>
          <a:xfrm>
            <a:off x="1379538" y="4665878"/>
            <a:ext cx="9217342" cy="1148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A92441-B319-4590-99B0-931506DEF146}"/>
              </a:ext>
            </a:extLst>
          </p:cNvPr>
          <p:cNvSpPr/>
          <p:nvPr/>
        </p:nvSpPr>
        <p:spPr>
          <a:xfrm>
            <a:off x="1487329" y="5850255"/>
            <a:ext cx="9217342" cy="8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479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Times New Roman</vt:lpstr>
      <vt:lpstr>字魂59号-创粗黑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Dương</dc:creator>
  <cp:lastModifiedBy>Techsi.vn</cp:lastModifiedBy>
  <cp:revision>19</cp:revision>
  <dcterms:created xsi:type="dcterms:W3CDTF">2022-03-17T15:10:02Z</dcterms:created>
  <dcterms:modified xsi:type="dcterms:W3CDTF">2023-03-13T16:49:55Z</dcterms:modified>
</cp:coreProperties>
</file>