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</p:sldMasterIdLst>
  <p:notesMasterIdLst>
    <p:notesMasterId r:id="rId22"/>
  </p:notesMasterIdLst>
  <p:sldIdLst>
    <p:sldId id="11088401" r:id="rId4"/>
    <p:sldId id="11088439" r:id="rId5"/>
    <p:sldId id="11088403" r:id="rId6"/>
    <p:sldId id="11088456" r:id="rId7"/>
    <p:sldId id="11088461" r:id="rId8"/>
    <p:sldId id="11088462" r:id="rId9"/>
    <p:sldId id="11088472" r:id="rId10"/>
    <p:sldId id="11088473" r:id="rId11"/>
    <p:sldId id="11088467" r:id="rId12"/>
    <p:sldId id="11088475" r:id="rId13"/>
    <p:sldId id="11088451" r:id="rId14"/>
    <p:sldId id="11088448" r:id="rId15"/>
    <p:sldId id="11088463" r:id="rId16"/>
    <p:sldId id="11088464" r:id="rId17"/>
    <p:sldId id="11088450" r:id="rId18"/>
    <p:sldId id="11088465" r:id="rId19"/>
    <p:sldId id="11088466" r:id="rId20"/>
    <p:sldId id="110884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D8FF"/>
    <a:srgbClr val="9BD264"/>
    <a:srgbClr val="8CCB4D"/>
    <a:srgbClr val="70B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2" autoAdjust="0"/>
    <p:restoredTop sz="94660"/>
  </p:normalViewPr>
  <p:slideViewPr>
    <p:cSldViewPr snapToGrid="0">
      <p:cViewPr varScale="1">
        <p:scale>
          <a:sx n="69" d="100"/>
          <a:sy n="69" d="100"/>
        </p:scale>
        <p:origin x="7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23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8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53" y="1274227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và Xã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9636FE-169E-465E-8534-5329EF001D08}"/>
              </a:ext>
            </a:extLst>
          </p:cNvPr>
          <p:cNvSpPr/>
          <p:nvPr/>
        </p:nvSpPr>
        <p:spPr>
          <a:xfrm>
            <a:off x="928380" y="1876719"/>
            <a:ext cx="9909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Cơ quan hô hấp có chức năng gì?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05E570-1C92-4C4A-B768-E588D64E4FB3}"/>
              </a:ext>
            </a:extLst>
          </p:cNvPr>
          <p:cNvSpPr/>
          <p:nvPr/>
        </p:nvSpPr>
        <p:spPr>
          <a:xfrm>
            <a:off x="970034" y="2630785"/>
            <a:ext cx="10789150" cy="1977791"/>
          </a:xfrm>
          <a:prstGeom prst="rect">
            <a:avLst/>
          </a:prstGeom>
          <a:solidFill>
            <a:srgbClr val="69D8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    Cơ quan hô hấp có chức năng giúp chúng ta luôn có đủ lượng không khí cung cấp cho các bộ phận để sống.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23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74083" y="1945453"/>
            <a:ext cx="3243834" cy="540207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CDE0B6-EC5C-4C1E-9F58-CA5324712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37" y="2608074"/>
            <a:ext cx="11063953" cy="401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1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915166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1210" y="98325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6656" y="1538532"/>
            <a:ext cx="11625072" cy="540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Quan sát mô hình cơ quan hô hấp dưới đây và trả lời các câu hỏi sau: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ED8B18-D6C0-4107-9EA2-342A0CD7C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2198072"/>
            <a:ext cx="3602736" cy="46461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F280EFE-598B-4138-9F72-5AA6772A1884}"/>
              </a:ext>
            </a:extLst>
          </p:cNvPr>
          <p:cNvSpPr/>
          <p:nvPr/>
        </p:nvSpPr>
        <p:spPr>
          <a:xfrm>
            <a:off x="6361175" y="2198072"/>
            <a:ext cx="55991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1. Các bộ phận a, b, c ở mô hình tương ứng với bộ phận nào của cơ quan hô hấp?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8062D16B-0A9F-4119-B3C8-F9A02BB14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536" y="3005875"/>
            <a:ext cx="2237423" cy="6583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quản</a:t>
            </a:r>
            <a:endParaRPr lang="en-US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10160AB0-65D0-41D8-8D41-3CB185477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152" y="4257538"/>
            <a:ext cx="2237423" cy="6583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Phế quản</a:t>
            </a:r>
            <a:endParaRPr lang="en-US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02E8157A-4E1E-4A25-8C42-CB2E27B63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247" y="5525449"/>
            <a:ext cx="2237423" cy="6583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Phổi</a:t>
            </a:r>
            <a:endParaRPr lang="en-US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66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2" grpId="0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915166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1210" y="98325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</a:t>
            </a: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6656" y="1520244"/>
            <a:ext cx="11625072" cy="540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Quan sát mô hình cơ quan hô hấp dưới đây và trả lời các câu hỏi sau: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280EFE-598B-4138-9F72-5AA6772A1884}"/>
              </a:ext>
            </a:extLst>
          </p:cNvPr>
          <p:cNvSpPr/>
          <p:nvPr/>
        </p:nvSpPr>
        <p:spPr>
          <a:xfrm>
            <a:off x="4663440" y="2245444"/>
            <a:ext cx="75285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2. Nêu sự thay đổi của hai quả bóng khi thổi vào đầu ống hút.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1B54F2-5A5B-4C24-9C51-4338CDFC4A65}"/>
              </a:ext>
            </a:extLst>
          </p:cNvPr>
          <p:cNvSpPr/>
          <p:nvPr/>
        </p:nvSpPr>
        <p:spPr>
          <a:xfrm>
            <a:off x="4773169" y="4485089"/>
            <a:ext cx="72969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Hoạt động này giống với hoạt động hít vào hay thở ra?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9812C4-AD98-4CAD-AAE1-E474D6686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4" y="2095477"/>
            <a:ext cx="3813398" cy="47625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2FFFA4-5B97-4F4A-86F5-974F2AF5716B}"/>
              </a:ext>
            </a:extLst>
          </p:cNvPr>
          <p:cNvSpPr txBox="1"/>
          <p:nvPr/>
        </p:nvSpPr>
        <p:spPr>
          <a:xfrm>
            <a:off x="4895091" y="3243298"/>
            <a:ext cx="7296909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 quả bóng sẽ phình ra, to lên khi thổi vào hai đầu ống hút.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202CB3-1D38-4CC3-8FF4-6D72FBF1E46B}"/>
              </a:ext>
            </a:extLst>
          </p:cNvPr>
          <p:cNvSpPr txBox="1"/>
          <p:nvPr/>
        </p:nvSpPr>
        <p:spPr>
          <a:xfrm>
            <a:off x="4895090" y="5665823"/>
            <a:ext cx="7296909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Hoạt động này giống với hoạt động thở ra.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2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915166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1210" y="98325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6656" y="1538532"/>
            <a:ext cx="11625072" cy="540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Quan sát mô hình cơ quan hô hấp dưới đây và trả lời các câu hỏi sau: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280EFE-598B-4138-9F72-5AA6772A1884}"/>
              </a:ext>
            </a:extLst>
          </p:cNvPr>
          <p:cNvSpPr/>
          <p:nvPr/>
        </p:nvSpPr>
        <p:spPr>
          <a:xfrm>
            <a:off x="4754880" y="2198072"/>
            <a:ext cx="72054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3. Dùng tay giữ chặt ống hút và thổi. </a:t>
            </a:r>
          </a:p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thấy hai quả bóng có thay đổi không?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1B54F2-5A5B-4C24-9C51-4338CDFC4A65}"/>
              </a:ext>
            </a:extLst>
          </p:cNvPr>
          <p:cNvSpPr/>
          <p:nvPr/>
        </p:nvSpPr>
        <p:spPr>
          <a:xfrm>
            <a:off x="4657344" y="4363644"/>
            <a:ext cx="7534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cs typeface="Arial" panose="020B0604020202020204" pitchFamily="34" charset="0"/>
              </a:rPr>
              <a:t>Điều gì sẽ xảy ra nếu có vật rơi vào khí quản hoặc phế quản?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E88A13-8189-4C0F-A620-CAA979207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39" y="2074230"/>
            <a:ext cx="3829658" cy="47837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A5FEE7-7A9C-492D-9E10-7B1A4D3841C1}"/>
              </a:ext>
            </a:extLst>
          </p:cNvPr>
          <p:cNvSpPr txBox="1"/>
          <p:nvPr/>
        </p:nvSpPr>
        <p:spPr>
          <a:xfrm>
            <a:off x="4648200" y="3458934"/>
            <a:ext cx="7543799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 quả bóng không thay đổi so với ban đầu.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1185EC-4FBF-4881-8DE6-E8CA6AEED34E}"/>
              </a:ext>
            </a:extLst>
          </p:cNvPr>
          <p:cNvSpPr txBox="1"/>
          <p:nvPr/>
        </p:nvSpPr>
        <p:spPr>
          <a:xfrm>
            <a:off x="5011631" y="5449724"/>
            <a:ext cx="7191036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Nếu có vật rơi vào khí quản hoặc phế quản thì đường hô hấp sẽ bị tắc có thể dẫn đến tử vong.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38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798886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0826" y="105857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1436" y="1674112"/>
            <a:ext cx="11387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1. Em sẽ nói và làm gì khi gặp các tình huống sau?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25044" y="3005035"/>
            <a:ext cx="7650956" cy="3108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sẽ ngăn cản bé trai lại để bé không đưa viên bi vào miệng và nói:</a:t>
            </a:r>
          </a:p>
          <a:p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- Em đừng cho viên bi vào miệng nhé! Bi rất cứng, không sạch đâu. Nhỡ em nuốt phải thì sẽ bị tắc đường thở và đi bệnh viện cấp cứu đấy!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417DCB-24D4-407D-BE91-9A4606E0D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2289646"/>
            <a:ext cx="4216119" cy="454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0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798886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0826" y="105857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1436" y="1674112"/>
            <a:ext cx="11387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1. Em sẽ nói và làm gì khi gặp các tình huống sau?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C855DC-B4CC-48EC-95F2-4DAB25307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332"/>
            <a:ext cx="5227219" cy="46543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D03C48-7C68-41E7-B8F1-F6AC9BC9AD07}"/>
              </a:ext>
            </a:extLst>
          </p:cNvPr>
          <p:cNvSpPr/>
          <p:nvPr/>
        </p:nvSpPr>
        <p:spPr>
          <a:xfrm>
            <a:off x="5421085" y="2997582"/>
            <a:ext cx="6449786" cy="3108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sẽ ngăn cản em bé không đưa quả nhãn vào miệng và nói:</a:t>
            </a:r>
          </a:p>
          <a:p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- Em ơi, đừng ăn cả quả nhãn như vậy. Nó to và có hạt bên trong nên sẽ khó nuốt lắm. Em hãy bóc vỏ và bỏ hạt ra rồi ăn.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20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798886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0826" y="105857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0353" y="1655824"/>
            <a:ext cx="114665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2. Nêu thêm tình huống có thể dẫn đến nguy cơ tắc đường hô hấp và đề xuất cách phòng tránh.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9D0DC7-389C-4F02-82EE-E3A10621A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203" y="2253344"/>
            <a:ext cx="4647798" cy="38402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83595D-1AC2-40CA-A45D-C8AB24412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3" y="3175018"/>
            <a:ext cx="3575953" cy="26785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8FB2A8-2C39-4CE0-86DE-AB75D7D12D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44" y="3466869"/>
            <a:ext cx="3723533" cy="24873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00FBECB-C4D8-45CF-9A41-EEAAADE409C3}"/>
              </a:ext>
            </a:extLst>
          </p:cNvPr>
          <p:cNvSpPr txBox="1"/>
          <p:nvPr/>
        </p:nvSpPr>
        <p:spPr>
          <a:xfrm>
            <a:off x="3956427" y="5853531"/>
            <a:ext cx="3998854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ngậm đồ chơi nhỏ, đồng xu,… trong miệng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2910F4-A3ED-4B05-83E4-304959F111CF}"/>
              </a:ext>
            </a:extLst>
          </p:cNvPr>
          <p:cNvSpPr txBox="1"/>
          <p:nvPr/>
        </p:nvSpPr>
        <p:spPr>
          <a:xfrm>
            <a:off x="50684" y="5877938"/>
            <a:ext cx="379166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ngủ trùm chăn kín đầu gây khó thở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A8A32A-AE0D-4278-99D1-D612E63E934F}"/>
              </a:ext>
            </a:extLst>
          </p:cNvPr>
          <p:cNvSpPr txBox="1"/>
          <p:nvPr/>
        </p:nvSpPr>
        <p:spPr>
          <a:xfrm>
            <a:off x="502864" y="2673557"/>
            <a:ext cx="9464095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Cách phòng tránh: nên ăn chậm, bình tĩnh, nhai kĩ</a:t>
            </a:r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,..</a:t>
            </a:r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E08DE8-47ED-4690-99F5-4962E22F6158}"/>
              </a:ext>
            </a:extLst>
          </p:cNvPr>
          <p:cNvSpPr txBox="1"/>
          <p:nvPr/>
        </p:nvSpPr>
        <p:spPr>
          <a:xfrm>
            <a:off x="8399336" y="6184676"/>
            <a:ext cx="359759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vừa ăn vừa cười đùa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95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9" y="912835"/>
            <a:ext cx="721353" cy="7422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51926" y="1034174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Dẫn dắt, nhắc nhở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1100A-70D6-4BCB-971A-9EE27B6ED7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17" b="36753"/>
          <a:stretch/>
        </p:blipFill>
        <p:spPr>
          <a:xfrm>
            <a:off x="1846411" y="1574380"/>
            <a:ext cx="8029826" cy="51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6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178D58-7419-4AFF-A744-35E50A73D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0075"/>
            <a:ext cx="723900" cy="6538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3900" y="1655230"/>
            <a:ext cx="114551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Dùng tay bịt mũi, nín thở và đếm nhẩm từ 1 đến 5 rồi cho biết: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23900" y="1094717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mở đầu</a:t>
            </a:r>
            <a:endParaRPr lang="zh-CN" altLang="en-US" sz="2800" dirty="0">
              <a:solidFill>
                <a:srgbClr val="00808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132137" y="464493"/>
            <a:ext cx="8545514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2800" kern="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3900" y="4292442"/>
            <a:ext cx="5372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có biết cơ quan nào thực hiện hoạt động thở không?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47109" y="2937664"/>
            <a:ext cx="6157785" cy="523220"/>
          </a:xfrm>
          <a:prstGeom prst="rect">
            <a:avLst/>
          </a:prstGeom>
          <a:solidFill>
            <a:srgbClr val="9BD26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có cảm giác khó thở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47109" y="5501673"/>
            <a:ext cx="6157787" cy="523220"/>
          </a:xfrm>
          <a:prstGeom prst="rect">
            <a:avLst/>
          </a:prstGeom>
          <a:solidFill>
            <a:srgbClr val="9BD26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Cơ quan hô hấp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6BEB9B-7BD4-481D-A1F2-E16AA69E5B77}"/>
              </a:ext>
            </a:extLst>
          </p:cNvPr>
          <p:cNvSpPr/>
          <p:nvPr/>
        </p:nvSpPr>
        <p:spPr>
          <a:xfrm>
            <a:off x="723900" y="2287859"/>
            <a:ext cx="9315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có cảm giác như thế nào?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3B5A14-7DD4-4205-BBE1-A6C3C4CED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543" y="2208335"/>
            <a:ext cx="4088567" cy="425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2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408626" y="1621811"/>
            <a:ext cx="11964956" cy="983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Quan sát hình dưới đây, chỉ và nói tên các bộ phận chính của cơ quan hô hấp.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3FBEF3-B50F-4206-8438-57C40FD181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02" b="43692"/>
          <a:stretch/>
        </p:blipFill>
        <p:spPr>
          <a:xfrm>
            <a:off x="2908590" y="2135318"/>
            <a:ext cx="6372570" cy="472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622635" y="1621810"/>
            <a:ext cx="11649576" cy="956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Em hãy đặt tay lên ngực, thực hiện động tác hít thở sâu bằng mũi, cho biết lồng ngực thay đổi như thế nào khi hít vào và thở ra.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083082-CDDC-4962-B415-10BA8A722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96" y="2588553"/>
            <a:ext cx="5741375" cy="4279451"/>
          </a:xfrm>
          <a:prstGeom prst="rect">
            <a:avLst/>
          </a:prstGeom>
        </p:spPr>
      </p:pic>
      <p:sp>
        <p:nvSpPr>
          <p:cNvPr id="10" name="Cloud Callout 8">
            <a:extLst>
              <a:ext uri="{FF2B5EF4-FFF2-40B4-BE49-F238E27FC236}">
                <a16:creationId xmlns:a16="http://schemas.microsoft.com/office/drawing/2014/main" id="{DDABC086-F787-4261-AAD4-5FEB30AE32C3}"/>
              </a:ext>
            </a:extLst>
          </p:cNvPr>
          <p:cNvSpPr/>
          <p:nvPr/>
        </p:nvSpPr>
        <p:spPr>
          <a:xfrm>
            <a:off x="5193792" y="2743200"/>
            <a:ext cx="6998207" cy="3878776"/>
          </a:xfrm>
          <a:prstGeom prst="cloudCallout">
            <a:avLst>
              <a:gd name="adj1" fmla="val -62561"/>
              <a:gd name="adj2" fmla="val 24279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Khi hít vào lồng ngực sẽ phồng lên, to ra.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Khi thở ra lồng ngực sẽ xẹp xuống, nhỏ lại.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26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622635" y="1621811"/>
            <a:ext cx="11649576" cy="540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Quan sát hình dưới, trả lời các câu hỏi và yêu cầu sau: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56484-5CC6-471A-8971-326698F38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10" y="2323524"/>
            <a:ext cx="8515390" cy="45344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C43D7B9-F047-4874-A72A-C18DFD31B839}"/>
              </a:ext>
            </a:extLst>
          </p:cNvPr>
          <p:cNvSpPr/>
          <p:nvPr/>
        </p:nvSpPr>
        <p:spPr>
          <a:xfrm>
            <a:off x="0" y="2323525"/>
            <a:ext cx="37371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Hình nào thể hiện hoạt động hít vào?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9636FE-169E-465E-8534-5329EF001D08}"/>
              </a:ext>
            </a:extLst>
          </p:cNvPr>
          <p:cNvSpPr/>
          <p:nvPr/>
        </p:nvSpPr>
        <p:spPr>
          <a:xfrm>
            <a:off x="39498" y="3814696"/>
            <a:ext cx="37371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Hình nào thể hiện hoạt động thở ra?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6CEBE9-ED4D-4AC1-A31D-4E03569EFA27}"/>
              </a:ext>
            </a:extLst>
          </p:cNvPr>
          <p:cNvSpPr/>
          <p:nvPr/>
        </p:nvSpPr>
        <p:spPr>
          <a:xfrm>
            <a:off x="39497" y="5426839"/>
            <a:ext cx="37371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Vì sao em biết?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AC1ADBDB-9DA1-4D31-8ADA-BAEDF4E3A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912" y="6153912"/>
            <a:ext cx="2237423" cy="658367"/>
          </a:xfrm>
          <a:prstGeom prst="rect">
            <a:avLst/>
          </a:prstGeom>
          <a:ln w="571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Hít vào</a:t>
            </a:r>
            <a:endParaRPr lang="en-US" sz="28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D52C3047-195F-479C-BDFC-4BBBBF276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2438" y="6176773"/>
            <a:ext cx="2237423" cy="658367"/>
          </a:xfrm>
          <a:prstGeom prst="rect">
            <a:avLst/>
          </a:prstGeom>
          <a:ln w="571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Thở ra</a:t>
            </a:r>
            <a:endParaRPr lang="en-US" sz="28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7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622635" y="1621811"/>
            <a:ext cx="11649576" cy="540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Quan sát hình dưới, trả lời các câu hỏi và yêu cầu sau: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56484-5CC6-471A-8971-326698F38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10" y="2323524"/>
            <a:ext cx="8515390" cy="45344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C43D7B9-F047-4874-A72A-C18DFD31B839}"/>
              </a:ext>
            </a:extLst>
          </p:cNvPr>
          <p:cNvSpPr/>
          <p:nvPr/>
        </p:nvSpPr>
        <p:spPr>
          <a:xfrm>
            <a:off x="-1" y="2323525"/>
            <a:ext cx="36766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Chỉ đường đi của không khí khi hít vào và thở ra.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2E0B2167-1F59-4987-B8D3-153088058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912" y="6153912"/>
            <a:ext cx="2237423" cy="658367"/>
          </a:xfrm>
          <a:prstGeom prst="rect">
            <a:avLst/>
          </a:prstGeom>
          <a:ln w="571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Hít vào</a:t>
            </a:r>
            <a:endParaRPr lang="en-US" sz="28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115BD782-DD36-4F33-8CA7-11314E56B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2438" y="6176773"/>
            <a:ext cx="2237423" cy="658367"/>
          </a:xfrm>
          <a:prstGeom prst="rect">
            <a:avLst/>
          </a:prstGeom>
          <a:ln w="571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Thở ra</a:t>
            </a:r>
            <a:endParaRPr lang="en-US" sz="28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24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292608" y="1727746"/>
            <a:ext cx="12192000" cy="407984"/>
          </a:xfrm>
          <a:prstGeom prst="rect">
            <a:avLst/>
          </a:prstGeom>
          <a:solidFill>
            <a:srgbClr val="69D8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Đường đi của không khí khi hít vào: mũi -&gt; khí quản -&gt; phế quản -&gt; phổi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56484-5CC6-471A-8971-326698F38C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/>
          <a:stretch/>
        </p:blipFill>
        <p:spPr>
          <a:xfrm>
            <a:off x="0" y="2276318"/>
            <a:ext cx="3583725" cy="4534475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2E0B2167-1F59-4987-B8D3-153088058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302" y="6152426"/>
            <a:ext cx="2237423" cy="658367"/>
          </a:xfrm>
          <a:prstGeom prst="rect">
            <a:avLst/>
          </a:prstGeom>
          <a:ln w="571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Hít vào</a:t>
            </a:r>
            <a:endParaRPr lang="en-US" sz="28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Hít vào Hệ Hô Hấp Người">
            <a:hlinkClick r:id="" action="ppaction://media"/>
            <a:extLst>
              <a:ext uri="{FF2B5EF4-FFF2-40B4-BE49-F238E27FC236}">
                <a16:creationId xmlns:a16="http://schemas.microsoft.com/office/drawing/2014/main" id="{15C7545F-BDA3-44BB-881C-CAD1411208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3496" y="2276317"/>
            <a:ext cx="8067587" cy="453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7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56484-5CC6-471A-8971-326698F38C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3"/>
          <a:stretch/>
        </p:blipFill>
        <p:spPr>
          <a:xfrm>
            <a:off x="21210" y="2302606"/>
            <a:ext cx="3889248" cy="4534475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115BD782-DD36-4F33-8CA7-11314E56B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398" y="6178714"/>
            <a:ext cx="2237423" cy="658367"/>
          </a:xfrm>
          <a:prstGeom prst="rect">
            <a:avLst/>
          </a:prstGeom>
          <a:ln w="571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Thở ra</a:t>
            </a:r>
            <a:endParaRPr lang="en-US" sz="28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hi thở ra Hệ Hô Hấp Người">
            <a:hlinkClick r:id="" action="ppaction://media"/>
            <a:extLst>
              <a:ext uri="{FF2B5EF4-FFF2-40B4-BE49-F238E27FC236}">
                <a16:creationId xmlns:a16="http://schemas.microsoft.com/office/drawing/2014/main" id="{CE74A586-4FA9-4174-874C-809E7A4011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3496" y="2302606"/>
            <a:ext cx="8067585" cy="45344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5C545D3-5A5C-4C20-8092-160868C43EDB}"/>
              </a:ext>
            </a:extLst>
          </p:cNvPr>
          <p:cNvSpPr/>
          <p:nvPr/>
        </p:nvSpPr>
        <p:spPr>
          <a:xfrm>
            <a:off x="292608" y="1727746"/>
            <a:ext cx="12192000" cy="407984"/>
          </a:xfrm>
          <a:prstGeom prst="rect">
            <a:avLst/>
          </a:prstGeom>
          <a:solidFill>
            <a:srgbClr val="69D8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Đường đi của không khí khi thở ra: phổi -&gt; phế quản -&gt; khí quản -&gt; mũi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65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7" name="Hoạt Động Của Hệ Hô Hấp Người">
            <a:hlinkClick r:id="" action="ppaction://media"/>
            <a:extLst>
              <a:ext uri="{FF2B5EF4-FFF2-40B4-BE49-F238E27FC236}">
                <a16:creationId xmlns:a16="http://schemas.microsoft.com/office/drawing/2014/main" id="{0EDF16A0-1C39-4C97-A545-818B1D6D90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861" y="983251"/>
            <a:ext cx="10452156" cy="587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9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</TotalTime>
  <Words>764</Words>
  <Application>Microsoft Office PowerPoint</Application>
  <PresentationFormat>Widescreen</PresentationFormat>
  <Paragraphs>78</Paragraphs>
  <Slides>18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Quicksand Medium</vt:lpstr>
      <vt:lpstr>Times New Roman</vt:lpstr>
      <vt:lpstr>Wingdings</vt:lpstr>
      <vt:lpstr>字魂59号-创粗黑</vt:lpstr>
      <vt:lpstr>2_Office Theme</vt:lpstr>
      <vt:lpstr>4_Office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Techsi.vn</cp:lastModifiedBy>
  <cp:revision>417</cp:revision>
  <dcterms:created xsi:type="dcterms:W3CDTF">2021-06-23T08:03:30Z</dcterms:created>
  <dcterms:modified xsi:type="dcterms:W3CDTF">2023-03-13T17:56:29Z</dcterms:modified>
</cp:coreProperties>
</file>