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9" r:id="rId4"/>
    <p:sldId id="276" r:id="rId5"/>
    <p:sldId id="260" r:id="rId6"/>
    <p:sldId id="282" r:id="rId7"/>
    <p:sldId id="283" r:id="rId8"/>
    <p:sldId id="285" r:id="rId9"/>
    <p:sldId id="281" r:id="rId10"/>
    <p:sldId id="270" r:id="rId11"/>
    <p:sldId id="273" r:id="rId12"/>
    <p:sldId id="277" r:id="rId13"/>
    <p:sldId id="274" r:id="rId14"/>
    <p:sldId id="27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836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693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2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5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5124939" y="110501"/>
            <a:ext cx="4531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22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4" y="4592538"/>
            <a:ext cx="12015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CHĂM SÓC, </a:t>
            </a:r>
            <a:r>
              <a:rPr lang="vi-VN" sz="600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BẢO </a:t>
            </a:r>
            <a:r>
              <a:rPr lang="vi-VN" sz="600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VỆ</a:t>
            </a:r>
            <a:r>
              <a:rPr lang="en-US" sz="600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vi-VN" sz="600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CƠ </a:t>
            </a:r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QUAN VẬN ĐỘNG</a:t>
            </a:r>
          </a:p>
        </p:txBody>
      </p:sp>
      <p:pic>
        <p:nvPicPr>
          <p:cNvPr id="2050" name="Picture 2" descr="Kids Playing Football Cartoon Vector Illustration">
            <a:extLst>
              <a:ext uri="{FF2B5EF4-FFF2-40B4-BE49-F238E27FC236}">
                <a16:creationId xmlns:a16="http://schemas.microsoft.com/office/drawing/2014/main" id="{7AEDC014-1C41-4195-B30A-39DD69F4E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8091055" y="1136073"/>
            <a:ext cx="4100944" cy="4253345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48E613-EBB3-4346-A5CB-7ACD8B38A028}"/>
              </a:ext>
            </a:extLst>
          </p:cNvPr>
          <p:cNvSpPr txBox="1"/>
          <p:nvPr/>
        </p:nvSpPr>
        <p:spPr>
          <a:xfrm>
            <a:off x="4320046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Nêu các yêu cầu về tư thế ngồi học để cột sống không bị cong vẹo.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E86ED-758D-4106-911E-8732418D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375" y="1355287"/>
            <a:ext cx="7715250" cy="461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34C8A-0C79-4FED-849C-8A2D69173272}"/>
              </a:ext>
            </a:extLst>
          </p:cNvPr>
          <p:cNvSpPr txBox="1"/>
          <p:nvPr/>
        </p:nvSpPr>
        <p:spPr>
          <a:xfrm>
            <a:off x="133350" y="6035482"/>
            <a:ext cx="1166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tự nhận xét tư thế ngồi học của mình và điều chỉnh cho đúng.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960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4EF68-E7EC-4C79-B535-76D89ED28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691" y="2222801"/>
            <a:ext cx="10564617" cy="4163334"/>
          </a:xfrm>
          <a:prstGeom prst="rect">
            <a:avLst/>
          </a:prstGeom>
        </p:spPr>
      </p:pic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256279" y="4570418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107243" y="444871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10195689" y="4683501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6732449" y="447330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D72B3A-515C-4147-B104-8B6BF74B81C1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16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F639D-0030-4101-A756-0849B920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72" y="2058355"/>
            <a:ext cx="9573308" cy="4442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43083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267491" y="471888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673451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9845631" y="475383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13D5A4-183F-4093-A142-A5DE57F9C6FD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489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E0D5BA-4175-46AA-AB0D-ADADF445EE90}"/>
              </a:ext>
            </a:extLst>
          </p:cNvPr>
          <p:cNvSpPr txBox="1"/>
          <p:nvPr/>
        </p:nvSpPr>
        <p:spPr>
          <a:xfrm>
            <a:off x="1025013" y="1933703"/>
            <a:ext cx="2868561" cy="3416320"/>
          </a:xfrm>
          <a:prstGeom prst="rect">
            <a:avLst/>
          </a:prstGeom>
          <a:solidFill>
            <a:srgbClr val="FF5D5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Chia sẻ với bạn cách em đã làm để phòng tránh cong vẹo cột sống.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003F4-75B1-4F73-8ACD-DDFCC9CBE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3846" y="453702"/>
            <a:ext cx="7697287" cy="59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E1A73-B837-430A-91DB-E454FF9D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95" y="379222"/>
            <a:ext cx="11453210" cy="60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Khi em bị ngã em cảm thấy như thế nào? Cơ quan nào dễ bị thương nhất khi ngã?</a:t>
            </a:r>
          </a:p>
        </p:txBody>
      </p:sp>
      <p:pic>
        <p:nvPicPr>
          <p:cNvPr id="1026" name="Picture 2" descr="Bệnh nhân vui tính: Tui… Dễ té lắm! | tcsuckhoe.com">
            <a:extLst>
              <a:ext uri="{FF2B5EF4-FFF2-40B4-BE49-F238E27FC236}">
                <a16:creationId xmlns:a16="http://schemas.microsoft.com/office/drawing/2014/main" id="{C2FBFED3-CA8C-4D03-9CC0-1D417B2C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42" y="1501122"/>
            <a:ext cx="3376984" cy="4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7328EEA-9236-416A-A834-3C9D69249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7" y="181726"/>
            <a:ext cx="5766618" cy="75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56" y="1611782"/>
            <a:ext cx="9528687" cy="465283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960864"/>
            <a:ext cx="4203519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960864"/>
            <a:ext cx="391278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Tư thế ngồi học đúng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23" y="1611782"/>
            <a:ext cx="9611312" cy="467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856842"/>
            <a:ext cx="4203519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Ăn uống đầy đủ chất dinh dưỡng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856841"/>
            <a:ext cx="3912787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Đạp xe rèn luyện cơ chân, cơ tay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0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Kể những việc làm có lợi cho cơ quan vận động.</a:t>
            </a:r>
          </a:p>
          <a:p>
            <a:pPr algn="just"/>
            <a:r>
              <a:rPr lang="vi-VN" sz="2800" b="1" dirty="0"/>
              <a:t>2. </a:t>
            </a:r>
            <a:r>
              <a:rPr lang="vi-VN" sz="2800" dirty="0"/>
              <a:t>Em đã thực hiện được những việc làm nào?</a:t>
            </a:r>
            <a:endParaRPr lang="en-US" sz="2800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48152" y="2041818"/>
            <a:ext cx="10903526" cy="325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có lợi cho cơ quan vận động là tập thể dục, ăn uống đầy đủ, ngồi học đúng tư thế và cẩn thận thi chơi thể thao.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thực hiện được ăn uống đầy đủ và tập thể dục thường xuyên.</a:t>
            </a: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28951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smtClean="0"/>
              <a:t>1.</a:t>
            </a:r>
            <a:r>
              <a:rPr lang="en-US" sz="2800" b="1" smtClean="0"/>
              <a:t> </a:t>
            </a:r>
            <a:r>
              <a:rPr lang="en-US" sz="3200" smtClean="0"/>
              <a:t>Quan </a:t>
            </a:r>
            <a:r>
              <a:rPr lang="en-US" sz="3200"/>
              <a:t>sát hình sau và giải thích vì sao tay bạn Minh phải bố </a:t>
            </a:r>
            <a:r>
              <a:rPr lang="en-US" sz="3200" smtClean="0"/>
              <a:t>bột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2" y="1206169"/>
            <a:ext cx="5638803" cy="551328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301344" y="1454727"/>
            <a:ext cx="4738256" cy="306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>
                <a:solidFill>
                  <a:srgbClr val="FF0000"/>
                </a:solidFill>
              </a:rPr>
              <a:t>Tay bạn Minh phải bó bột vì Minh tranh bóng dẫn đến va chạm mạnh bị chấn thương.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1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28951"/>
            <a:ext cx="693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2</a:t>
            </a:r>
            <a:r>
              <a:rPr lang="vi-VN" sz="2800" b="1" smtClean="0"/>
              <a:t>.</a:t>
            </a:r>
            <a:r>
              <a:rPr lang="vi-VN" smtClean="0"/>
              <a:t> </a:t>
            </a:r>
            <a:r>
              <a:rPr lang="vi-VN" sz="3200"/>
              <a:t>Theo em, cần chú ý điều gì khi chơi thể thao để bảo vệ cơ quan vận động?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2" y="1206169"/>
            <a:ext cx="5638803" cy="552714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273634" y="1953493"/>
            <a:ext cx="4738256" cy="306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>
                <a:solidFill>
                  <a:srgbClr val="FF0000"/>
                </a:solidFill>
              </a:rPr>
              <a:t>Khi chơi thể thao để bảo vệ cơ quan vận động em sẽ cẩn thận tránh các cơ quan dễ bị tổn thương trên cơ thể và chơi đúng tư </a:t>
            </a:r>
            <a:r>
              <a:rPr lang="en-US" sz="3200" smtClean="0">
                <a:solidFill>
                  <a:srgbClr val="FF0000"/>
                </a:solidFill>
              </a:rPr>
              <a:t>thế.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8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</a:t>
            </a:r>
            <a:r>
              <a:rPr kumimoji="0" lang="en-US" altLang="zh-CN" sz="6000" b="1" i="0" u="none" strike="noStrike" kern="1200" cap="none" spc="300" normalizeH="0" baseline="0" noProof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3574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401</Words>
  <Application>Microsoft Office PowerPoint</Application>
  <PresentationFormat>Widescreen</PresentationFormat>
  <Paragraphs>33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Microsoft YaHei</vt:lpstr>
      <vt:lpstr>Aharoni</vt:lpstr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52</cp:revision>
  <dcterms:created xsi:type="dcterms:W3CDTF">2021-06-02T02:35:09Z</dcterms:created>
  <dcterms:modified xsi:type="dcterms:W3CDTF">2023-03-13T17:56:08Z</dcterms:modified>
</cp:coreProperties>
</file>