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303" r:id="rId4"/>
    <p:sldId id="295" r:id="rId5"/>
    <p:sldId id="296" r:id="rId6"/>
    <p:sldId id="290" r:id="rId7"/>
    <p:sldId id="299" r:id="rId8"/>
    <p:sldId id="304" r:id="rId9"/>
    <p:sldId id="305" r:id="rId10"/>
    <p:sldId id="308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00" r:id="rId21"/>
    <p:sldId id="301" r:id="rId22"/>
    <p:sldId id="31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2-17T06:57:56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13469 6251 0,'-50'25'125,"-74"-1"-125,-49 51 15,123-75 1,-124 49-16,125-49 15,-125 25 1,1 25-16,123-1 16,-198 1-1,99-25 1,-25 0 15,125-25-31,-50 49 16,74-49-16,0 0 0,-25 0 0,26 25 15,-26-25-15,-24 25 16,-1-25-16,26 0 0,-1 49 0,0-49 16,-123 50-1,98-50-15,-24 50 16,49-25-16,1-25 0,24 24 0,-25-24 16,-123 25-1,98 0-15,51 0 0,-1-25 0,-25 0 16,25 25-16,-24-25 0,24 0 0,0 24 15,0-24-15,1 25 0,-26 0 16,25-25-16,-24 25 16,-26 0-16,50-25 0,0 0 15,1 24-15,-1 1 0,0 0 16,-49-25-16,49 0 16,-25 50-1,1-26-15,-1-24 16,25 25-1,0 0-15,1-25 0,-1 0 16,0 0 172,-25 0-173,50 25-15,-24 0 16,-1-25-1,-25 24-15,25 1 16,1 0-16,-1-25 0,0 0 16,0 0-16,-24 25 15,49 0 1,-25-25-16,-25 0 16</inkml:trace>
  <inkml:trace contextRef="#ctx0" brushRef="#br0" timeOffset="13462.5757">20191 5854 0,'25'0'125,"0"25"-109,-1 0-16,100 74 15,-124-74-15,50-1 16,124 100 0,-150-99-1,51 25-15,24-1 16,-74-24-16,25 50 0,-1-75 15,1 49-15,-25 1 0,123 49 16,-123-99-16,0 0 16,0 50-16,0-50 15,49 49-15,-49-24 16,0 25-16,49-1 16,-24 1-16,-1 0 15,1-1-15,-25-24 0,24 0 16,51 74-1,-51-49-15,-24-50 16,124 148 0,-124-148-16,-1 25 15,1 0-15,25 0 0,-25 24 16,24-24-16,-24-25 0,0 50 0,49-1 0,-74-24 16,50 0-1,-25 0-15,-1 0 16,1-25-16,-25 24 15,25-24 1</inkml:trace>
  <inkml:trace contextRef="#ctx0" brushRef="#br0" timeOffset="25526.0572">26938 6102 0,'-25'0'172,"0"0"-172,-24 0 16,24 0-1,-50 0-15,51 0 16,24 25-16,-75-25 0,-49 25 16,75-1-16,-1-24 0,0 0 0,1 0 15,-26 50-15,26-25 0,-1-25 16,25 0-16,-24 0 0,-125 25 16,124-1-16,-24-24 0,24 25 15,-74-25-15,124 25 0,-49 0 16,-50 0-16,49-25 15,0 0-15,-74 0 0,75 0 16,24 24-16,-25-24 0,-49 0 16,25 25-16,24-25 0,0 25 15,1-25-15,-75 25 0,99-25 16,-25 0-16,26 0 0,-1 0 0,-25 0 0,1 0 16,-1 25-16,-24-1 15,24-24-15,-49 50 16,74-50-16,-25 0 0,1 0 0,24 25 15,-25-25-15,-74 49 16,50 1-16,24-50 0,1 0 16,-150 25-1,150-25-15,-1 0 0,-74 49 16,0-49 0,74 25-16,26-25 0,-26 25 0,0-25 15,1 0-15,-26 25 0,26-25 0,-1 0 16,-24 0-16,24 0 15,-49 0-15,24 0 0,26 0 16,-100 0-16,50 0 0,49 0 16,25 0-16,-74 25 0,25-25 15,24 0-15,-49 0 16,74 0-16,-25 0 0,1 0 0,-26 0 16,-24 0-16,74 0 0,-24 0 15,-1 0-15,1 0 0,-75 0 16,49 0-16,26 0 15,-1 0-15,-24 25 0,-26-25 0,26 0 16,-125 24-16,51-24 16,48 25-16,-73-25 0,49 0 0,0 0 15,25 0-15,-25 0 0,-174 0 16,223 0-16,-297 0 16,75 25-1,197-25-15,1 0 0,50 0 0,-1 0 16,0 0-16,-74 0 15,75 0-15,-26 0 0,26 0 0,-125 0 16,149 0 0,-24 0-16,24 0 31,0 0 16,-24 50-32,-26-1 1,50-49 0,-99 50-16,-49 49 15,173-49-15,-50-50 16,50 24-16,-74 26 0,-50 24 16,99-49-16,0 0 15,0 0-15,0-25 0,-24 49 16,49-24-16,-50 0 15,1-25-15,-1 25 16,50 0-16,-25-25 16,0 24-16,1 1 15,-1-25-15,25 25 0,-25-25 16,25 25-16,-74 0 16,74-1-16,-50 1 15,50 0-15,-25-25 16,0 0-16,25 25 15,-25-25 1</inkml:trace>
  <inkml:trace contextRef="#ctx0" brushRef="#br0" timeOffset="36524.5702">28203 11435 0,'25'0'15,"-50"0"32,0 0-47,-24 0 16,-26-50 0,50 50-16,-74 0 0,49 0 15,1 0-15,-1 0 0,1 0 0,-1 0 0,0 0 16,1 0-16,24 0 0,-49 0 0,24 0 15,-49 0-15,0 0 16,-100 0 0,25 25-1,125-25 1,-174 75 0,173-51-16,-49 1 0,49-25 15,1 25-15,-51-25 0,76 0 16,-26 0-16,-74 50 0,74-50 15,-49 49-15,49-49 16,-98 0 0,98 0-16,-49 0 15,74 0-15,-25 0 0,26 25 0,-26-25 16,50 25-16,-50-25 16,26 0-16,-1 0 0,0 0 15,0 0-15,0 0 0,1 0 16,-1 0-1,-25 0 267,25 0-267,-24 25-15,-125-1 16,124 1-16,-49-25 16,0 50-1,0-1-15,49-24 16,1 0-16,-26 0 0,1-25 15,-75 74 1,99-74-16,50 25 0,-148 0 16,123-25-16,0 0 15,-25 25-15,-99-1 16,25 1 0,124 0-16,-148 0 15,98 0 1,50 0-16,-50-25 0,-74 24 15,100-24 1,-26 25-16,25-25 0,-24 0 16,-1 0-1,50 50-15,-50-50 16,-24 0-16,49 0 16,0 0-16,-74 49 0,74-49 15,-24 0-15,24 0 0,-25 25 0,1 0 16,24-25-16,-99 50 15,99-50-15,-74 49 16,74-49-16,-25 0 0,26 50 16,-100-50-1,74 0-15,25 0 0,0 0 16,1 0 0,-26 0-1,0 0 16,1 0-15,-1 0 0,0 0-16,26 0 15,-26 0-15,25 0 16,0 0-16,-49 0 0,24 0 16,26 0-1,-1-25 63,0 25-31</inkml:trace>
  <inkml:trace contextRef="#ctx0" brushRef="#br0" timeOffset="43896.7706">24036 14858 0,'25'0'125,"-1"0"-109,26 0-1,-25-25 1,-25-49 0,0 24-16,25-99 15,-25 50 1,0 50-16,0 24 0,0-25 0,0 0 0,-25 1 15,-25-75-15,50 74 0,0 1 16,-99-175 0,74 175-16,25-50 15,-25 24-15,25 50 0,-49-24 16,49-1-16,0 1 0,-75-51 16,75-24-16,0 75 0,0-1 15,0-124 1,-25 125-16,25-50 15,0 49-15,0-99 16,0 50-16,0 74 0,0-24 16,0-1-16,0 0 0,0 1 0,0 24 15,-24-99-15,24 74 16,0-49-16,0 74 0,-25-24 0,25-1 16,-25 25-16,25-24 0,0-1 0,0 0 15,0-49-15,-25 50 16,0-26-16,-24-123 15,49 148-15,0-24 0,-50-1 16,50 26 0,0-26-16,0 26 0,-49-75 15,49 99-15,0-50 16,0 51-16,0-1 0,0-25 0,0 1 16,0-1-16,0 25 15,0-49-15,0-25 16,0 74-1,0-25-15,0 25 16,0-24 0,0-1-1,0 25 1,0 0-16,0 1 31,0-1-31,0 0 16,0 0-1,0 0 1,0 1-16,0-1 16,-25 0-1,0 0-15,25-24 16,0 24 15,0 0-15,0 0-16,0 0 15,0 1-15,-25-26 16,25 25 15,-25 0-31,25 1 16,0-1-16,0-25 16,0 25-16,0-24 15,0 24 16,0 0-15,0 0 15</inkml:trace>
  <inkml:trace contextRef="#ctx0" brushRef="#br0" timeOffset="56228.8221">16321 15602 0,'25'0'16,"0"0"15,0 0 0,0 0-15,0 0 0,-25-25-16,24-24 15,1 49 1,-25-50 0,0 25-16,50 1 15,-50-1-15,0-25 31,0 25-31,49 0 16,-49 1 0,25-1-16,-25 0 15,25 0-15,0 25 16,-25-25-16,25 25 0,-1-49 16,1-1-16,0 50 15,-25-25 1,0 1-16,50-51 15,-50 50 1,49 1 0,-24-1-16,0-25 15,0 25-15,49-74 32,-49 99-32,-25-49 0,49-1 15,1 50-15,0-25 16,-50 0-16,74 1 0,-24-26 15,-1 25-15,1 0 16,-50 1-16,49-1 0,-49 0 0,50 25 16,25-75-1,-51 75-15,1-49 0,25 49 0,-25 0 0,24-50 16,50 1-16,50-51 16,-99 51-1,-50 24-15,173-74 16,-98 74-16,-26 0 0,-24-24 15,50-1-15,-51 25 0,51 0 16,-25-24-16,-1 49 0,-24-50 0,0 50 16,24-49-16,1-1 0,0 50 15,-50-25-15,49 0 0,-24 25 0,0-24 16,0-1-16,-1 25 0,1-50 16,0 50-16,25-49 15,-26 24-15,26 0 16,-25-25-16,0 25 15,24 1-15,1-26 16,-25 0-16,-1 50 16,1-49-16,25 49 0,-25-25 15,-1 0 1,-24 0-16,25 25 0,-25-24 0,25-1 16</inkml:trace>
  <inkml:trace contextRef="#ctx0" brushRef="#br0" timeOffset="65983.9641">9773 15180 0,'50'-24'125,"24"-76"-110,-74 51-15,74-50 16,-49 49-1,0 25-15,0-24 0,49-1 0,-74 25 16,25-24-16,0 24 0,-25 0 0,74 0 16,-49-49-16,25-25 31,-25 99-31,24-75 16,-24 50-16,0-49 15,24 24 1,-49 25-1,25 1-15,-25-1 16,25 0 0,0 0-16,0-24 15,-25-1-15,24 50 16,26-50-16,24-74 16,-74 75-1,50 49-15,0-99 16,-50 74-16,49 0 15,-49 0-15,50-49 16,-25 49-16,-1-25 0,1 1 16,0 49-16,-25-25 15,25 0-15,0 0 16,-25 1 0,0-1-1</inkml:trace>
  <inkml:trace contextRef="#ctx0" brushRef="#br0" timeOffset="75688.5756">4638 11683 0,'25'0'15,"25"-25"17,-25 25-17,-1 0 1,1-25 0,25 25-1,-50-49 1,25 24-1,0 25-15,-25-25 0,24 25 0,26-99 16,-25 74-16,24 0 16,-24 1-16,0-1 0,25-50 15,-1 51-15,1-51 0,-1 25 0,-24 1 16,0 24-16,49-25 0,-24 1 16,-25 49-16,74-124 0,-49 99 0,-1-49 15,-24 74-15,99-100 16,-74 76-16,99-51 15,-149 26-15,49 24 0,1 25 16,-25-50-16,-1 50 0,76-49 16,-76-1-16,26 0 0,24 1 15,1-1-15,49-99 16,-99 124-16,24-24 16,-24 49-16,25-75 15,-26 26-15,1-1 0,0 50 16,0-25-16,25-74 15,-26 74 1,-24 1 109,25 24-125,-25-50 16,25 50-1,-25-25-15,25-24 32,-25 24-32,25 25 0,-1-50 15,1 1-15,0 24 0,-25 0 0,0 0 16,25 25-16,-25-49 15,25 49-15,-25-25 16,0 0-16,24 25 16,-24-25 15</inkml:trace>
  <inkml:trace contextRef="#ctx0" brushRef="#br0" timeOffset="175614.8813">4986 6871 0,'25'0'188,"123"0"-173,-123 0 1,50 0-16,24 0 16,-74 0-16,24-25 0,1 0 15,-1 25-15,26-25 0,-1 25 16,-49-24-16,0 24 15,0 0 1,-1 0-16,1 0 16,0 0-16,99 0 15,-25 0 1,1-25-16,-51 25 16,1 0-16,-1 0 0,26 0 15,-26 0-15,1 0 0,49 0 16,-24 0-16,98 0 15,-123 0-15,0 0 16,-1-25-16,50 25 16,-74-25-16,0 25 0,149-25 15,173-24 1,-298 49 0,125 0-16,-100 0 0,100 0 15,-99 0-15,24 0 0,0 0 16,0 0-16,149 0 0,-124 0 15,-25 0-15,-24 0 0,24 0 0,273 0 32,-198 0-32,-75 0 0,25 0 15,-74 0-15,99 0 16,-1 0-16,-98 0 16,0 0-16,49 0 15,0 0-15,-49 0 0,173 0 16,-174 0-1,-24 0-15,50 0 16,-26 0-16,26 0 0,-51 0 0,26 0 0,99 0 16,-124 0-16,0 0 15,24 0-15,224 0 16,-199 0 0,-49 0-16,74 0 0,-49 0 15,-25 0-15,74 0 0,0 25 16,-74-25-16,25 24 0,-25-24 15,49 25-15,-24-25 0,-26 0 16,76 25-16,73 49 16,-123-74-16,24 50 15,-24-50-15,24 25 16,-49-25-16,25 25 0,-1-25 0,1 0 16,99 74-1,-149-49-15,49-25 16,51 25-16,-51 0 15,1-1-15,49 51 0,-25-50 16,1-1 0,-1 26-1,-74-25-15,50 0 0,-25-1 16,24-24-16,1 25 16,-25-25-16,-1 25 15,26 0-15,-25 0 0,24-25 16,-49 24-16,100 26 15,-51 0 1,1-50 0,-50 24-16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2-17T07:04:46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17338 3225 0,'25'0'15,"0"0"16,0 0-15,49 24 15,-49-24-31,0 0 16,25 25-16,24 0 16,-49-25-16,0 0 15,-1 0-15,26 0 16,-25 25-16,24-25 15,1 25 17,-25-25-1,0 24-15,-1-24-16,1 25 15,0-25 1,25 0 15,-26 0 0,1 0-15,0 50 0,0-50-16,24 0 15,-24 0 16,0 0 1,0 0 30,0 0-46</inkml:trace>
  <inkml:trace contextRef="#ctx0" brushRef="#br0" timeOffset="23940.6915">24284 3497 0,'25'0'47,"-1"0"-32,26 0 1,24 0 0,-49 0-16,50 0 15,-75-24-15,24-1 0,1 25 16,0 0-16,0 0 0,0 0 15,74 0-15,-74-50 16,-1 50-16,26 0 0,-25 0 16,0 0-16,24 0 15,-24 0 1,0 0 0,0 0-16,49 0 15,-49 0-15,25 0 16,-1 0-16,26 0 15,-26 0-15,1 0 16,99 0 0,-75 0-16,0 0 15,-49 0 1,50 0 0,-51 0-16,1 0 15,25 0-15,-25 0 16,24 0-16,-24 0 15,25 0 1,-25 0-16,-1 0 0,1 0 16,0 0-16,25 0 15,-26 0 1,1 0-16,50 0 16,-51 0-1,1 0-15,0 0 16,25 0-16,-26 0 15,51 0-15,-50 0 16,-1 0 0,1 0-16,0 0 15,0 0-15,0 0 16,-1 0-16,51 0 16,-50 0-16,74 0 15,-50 0-15,-24 0 16,25 0-16,-25 0 15,0 0-15</inkml:trace>
  <inkml:trace contextRef="#ctx0" brushRef="#br0" timeOffset="25337.1694">29270 3001 0,'49'25'32,"-49"0"-1,25 0-15,0-25-16,0 25 15,-1-25-15,-24 24 16,50 1-16,0 0 15,-1 0 1,-49 0-16,99 24 16,-74-24-1,-25 0-15,50 0 0,-1-1 16,-24-24-16,0 25 16,0-25-16,0 25 15</inkml:trace>
  <inkml:trace contextRef="#ctx0" brushRef="#br0" timeOffset="29107.645">30088 3423 0,'0'-25'125,"-25"0"-109,25 1-16,0-1 16,0-25-1,0 25 1,0 1-16,-25 24 16,25-50-1,0 25 1,0 0-1,0 1-15,0-1 16,0 0 0,0 0-16,0 0 0,0-24 15,0 24 17,0 0-17,0 0 1,0 1-16,0-1 31,0-25-31,0 25 31,-49 1 32,49-1-48,-50 25 95,50-25-95,0 50 173,25-25-172,25 49 30,-26 1-14,-24-25-17,25-25 1,-25 49 0,0-24-1,0 0-15,25 25 16,-25-26-1,50 51 17,-50-26-17,0 1-15,0-25 32,0 24-17,24-24 16,-24 0-15,25 25 0,-25-26-1,0 1-15,25 25 16,-25-25-16,0-1 16,25 26-1,-25-25 16,50 24-31,-50 1 32,24-25 15,-24-50 93,-24 0-124,-1 0-1,0-49 1,0 24 0,25-49-1</inkml:trace>
  <inkml:trace contextRef="#ctx0" brushRef="#br0" timeOffset="31364.8139">30733 3324 0,'0'-25'16,"-50"0"15,1 25 78,24 0-77,25 25-32,-25-25 15,25 25 1,-49-25-16,24 25 15,25-1 1,-50-24-16,50 50 31,0-25 1,-49-25-17,49 25 1,-25 24-1,25-24 1,0 0 15,0 0-31,0 24 32,25-49-17,-25 25 16,0 0-31,24-25 16,1 50 0,0-26-16,0 1 15,-25 0 1,25-25 0,-1 50-1,1-50 16,0 0 1,-25-25 93,-25 0-110,0 0-15,25 0 32,0 1-32,0-26 15,0 25 16,0-74-15,0 49 15,0 25-15,25 1 0,-25-1-16,0-25 31,0 25-16,0-24 17,25 49 46,-25 25-47,0-1-15,25-24-16,0 25 0,-1 0 15,1 0 1,0 0 0,0-25-1,0 49 1,-1 1 15,-24-25-15,50-25-1,-50 49 1,25-24 0,0-25 109,-1 0-79,-24-50-30,0 26 0,25-26-1,-25 25 1,0 0 0,25-24-1,-25-1 16</inkml:trace>
  <inkml:trace contextRef="#ctx0" brushRef="#br0" timeOffset="32269.4582">30460 2952 0,'25'25'63,"0"-25"-63,0 0 15,-1 24 1,26 1-1,-25 25 17,24-50-32,-24 25 31,0-25-31,0 24 31,0-24-31</inkml:trace>
  <inkml:trace contextRef="#ctx0" brushRef="#br0" timeOffset="32813.5982">31378 3150 0,'-25'25'109,"0"0"-93,25 0-16,-24-25 0</inkml:trace>
  <inkml:trace contextRef="#ctx0" brushRef="#br0" timeOffset="33196.1912">31353 3746 0</inkml:trace>
  <inkml:trace contextRef="#ctx0" brushRef="#br0" timeOffset="35046.6237">18951 3795 0,'25'0'79,"24"0"-64,1 0 1,24 0-1,-49 0-15,0 0 16,0 0-16,49 0 16,-49 0-16,24 0 15,-24 0 1,0 0-16,0 0 0,0 0 0,-1 0 16,1 0-16,0 0 15,0 0 1,0 0-16,0-25 0</inkml:trace>
  <inkml:trace contextRef="#ctx0" brushRef="#br0" timeOffset="39124.6585">18951 4564 0,'-25'0'93,"0"0"-61,0 0-32,1 0 15,-26-25 1,0 25-1,50-25-15,-24 25 16,-26 0 0,50 25 62,0 0-31,0 0-16,0 0-15,0-1-16,50 1 15,-1 0 1,-49 0-1,25 0 1,0-1 0,0 1-16,-1 0 15,26 0 17,-25 0 14,0 0 1,-1-25 31,1 0-78,0 0 16,0-25 0,-25 0-1,0 0 1,25 25-16,-25-50 16,24 50-1,-24-24-15,0-26 16,0 25-16,0 0 15,0-74 17,0 74-17,-24 1-15,24-1 0,0 0 16,0 0-16,0-24 16,-50-1-1,50 0-15,0 26 16,0-1-16,0 0 15,0 0-15,0 0 16,0-24-16,0-1 16,0 25-1,0-24 1,0 24 0,25 25-1,-25-25 1,0 0-16,49 25 78,-24 0-47,0 25-15,0 0-1,0-25 1,-1 25-16,1 0 31,0-1-31,0 1 16,0 0 0,-25 0-1,49-25 1,-49 25-1,0-1 1,50 1-16,-50 0 16,49 25 15,-49-26-31,0 1 31,25-25-31,-25 25 16,0 0-1,25 0 1,-25-1-16,0-48 188,0-1-173,0 0-15,0-25 16,0 26-1,0-1-15,25 0 0,0 25 16,-25-50-16,49 26 16,-24-1-16,0-25 15,0 25 1,-25 1-16,25-26 16,24 50-16,-24-25 15,0 25 1,0 0-16,-25-49 0,24 49 15,-24-25 1,0 0 0,25 25-16,-25-25 15,0 0 1,0 1 0,25 24 109,-25 24-94,25 26-16,0 24 1,-25 1 0,0-50-1,0-1-15,0 1 16,0 0 0,0 25-16,0-1 15,49-24-15,-49 0 16,0 0-1,0-1 1,0 1 0,0 0 15,0 25-15,0-26-16,25 26 15,-25-25 1,25 0-16,-25-1 0,0 1 15,25 0 1,-1 25 0,-24-1 15,25 1-31,-25-25 31,25-1-15,0-24-1,-25 25 32,25-25 47,24 0-63,-49-25-31,0 1 16,0-26 0,0 0 15,0 1-16,0-26 17,-25 51-32,25-1 15,0-25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2-17T07:12:30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25598 4018 0,'25'0'78,"0"0"-62,-25-24 0,50-26-1,-26 25 16,-24 0-31,75-49 16,-50 49 0,24 0-1,-24 25-15,-25-24 16,25 24-16,-25-25 0</inkml:trace>
  <inkml:trace contextRef="#ctx0" brushRef="#br0" timeOffset="936.8368">25971 3721 0,'24'0'156,"1"0"-156,0 49 16,0-24-1,0 50 1,-1-75-16,1 49 16,0 1 46,0-50-46,-25 25-16,25-25 15,-1 49-15,-24-24 16,25 25 0,-25-26-1,-25-24 79,25 25-78,-24-25 46,-26 0-46,0 0-1,26 0 110</inkml:trace>
  <inkml:trace contextRef="#ctx0" brushRef="#br0" timeOffset="2453.2169">26591 3894 0,'-50'0'187,"50"50"-171,0-25 0,0 24 15,-50-24-31,50 0 0,0 0 15,0 0 1,0 24-16,0-24 16,0 0-16,0 0 0,0-1 15,0 1-15,0 25 16,0-25 0,0 24-16,0-24 31,50-25-16,0 50 48,-26-50-47,1 0-1,0 0 16,0 0-31,0 0 16,24-25 15,1 25-31,-50-25 16,25 25 0,-1 0-16,-24-50 15,25 50 1,-25-24-1,0-1-15,25 25 0,-25-25 16,0 0 0,25-24-1,-25 24 1,0-25 15,0 25-15,0 1-16,0-1 15,0 0 1,0 0-16</inkml:trace>
  <inkml:trace contextRef="#ctx0" brushRef="#br0" timeOffset="4051.4277">26938 4043 0,'0'-49'438,"-25"49"-376,-25-50-46,26 50-1,-1 0 17,0 0 296,-25 0-297,26 0 16,-26 0 140,50 25-171,0 0 31,-25-25-16,25 24 32,-25-24 15</inkml:trace>
  <inkml:trace contextRef="#ctx0" brushRef="#br0" timeOffset="4585.9476">26516 3746 0,'0'-25'109</inkml:trace>
  <inkml:trace contextRef="#ctx0" brushRef="#br0" timeOffset="5501.5802">26516 3721 0,'0'-25'109,"25"25"-109,0 0 16,0-50 0,-1 50 202,1 0-202,-25-25 46,50 25-62,-1 25 297,1 25-281,0 0 15,-26-26-15,1-24-1,0 50 1</inkml:trace>
  <inkml:trace contextRef="#ctx0" brushRef="#br0" timeOffset="5616.6874">26913 3820 0</inkml:trace>
  <inkml:trace contextRef="#ctx0" brushRef="#br0" timeOffset="6618.346">27260 3795 0,'0'-25'141,"0"1"-125,0-1-16,50-25 15,-50 25-15,0 0 0,50 25 0,-50-49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2-18T06:37:58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7764 6102 0,'25'0'62,"24"0"-46,1 50-1,-1 24-15,26-24 16,-1 24-16,-49-74 16,25 50-16,-25-26 0,24 26 15,50 0-15,-74-26 0,74 76 16,-24-26-16,-50-49 15,-1 24-15,26 1 16,0-25 0,24 49-1,-49-49 1,0 25-16,-25-25 16,49-25-16,-49 24 15,25 1-15,-25 25 16,25-25-1,49 74 17,-49-50-32,0 1 15,0-25-15,49 124 16,-49-149-16,25 49 16,-26-24-16,1 49 31,-25-49-16,25 25-15,-25-25 0,25-25 16,-25 24-16,0 1 16,25 25 15,24-25 0</inkml:trace>
  <inkml:trace contextRef="#ctx0" brushRef="#br0" timeOffset="10020.6955">16669 6772 0,'-25'0'625,"0"0"-625,0 0 0,-24 0 16,-75 24-16,74 1 16,0 0-16,26 0 0,-26-25 15,25 0-15,0 25 0,-24 0 0,-75-25 16,49 0-16,-148 99 16,174-99-16,-1 49 15,-24-24-15,24 25 16,0-50-16,1 49 15,-1-49-15,-24 50 0,-1-25 16,26 0-16,-1-25 16,-74 49-1,99-24-15,-74 0 16,49 0-16,-74-1 16,75 1-16,-26-25 15,-247 50-15,223-50 16,24 25-16,-24-25 0,-25 74 15,74-74-15,26 25 0,-51-25 16,1 49-16,24-24 0,-49 25 16,0-50-1,49 25-15,1-25 0,-76 49 16,76-49-16,-1 0 0,1 50 16,24-50-16,-149 49 15,125-24-15,-1-25 16,-99 75-1,124-75-15,-74 25 16,50 24-16,-75-24 16,49-25-1,25 50-15,26-50 16,-26 0 31,25 0-32,0 0 1,25 24-16,-74-24 16,24 0-1,1 25 1,24-25 0,0 0-16,0 0 0,-24 0 15,49 25-15,-25-25 16,-25 0-1,26 0-15,-76 50 16,51-50 0,49 24-1,-25-24-15,-25 0 16,26 0 0,-51 0-1,50 25-15,-24-25 16,-26 25-1,50-25-15,-24 0 0,-1 25 16,-24-25 0,49 49-1,-25-49 1,26 0 0,-1 0 15,0 0-16,-74 0 1,74 25 0,0-25-16,0 0 15,-24 0 63,49 25-62</inkml:trace>
  <inkml:trace contextRef="#ctx0" brushRef="#br0" timeOffset="20140.6325">22944 5978 0,'0'25'110,"-124"99"-110,75-99 15,49 24-15,-50 26 0,0-26 0,-24 1 16,-124 49-16,-75 50 16,-248 124-1,372-199-15,0 25 0,50-49 16,-149 99-1,198-124-15,1 24 0,-150 100 16,125-99 0,24-26-16,1 1 15,-51 99 1,100-99-16,-49 0 0,49 24 0,0 1 16,-25 0-16,0-1 15,25-24-15,-25 25 0,-74 99 31,50-100-31,24 1 0,0-25 16,-25 49 0,-24 25-16,49-74 15,-24 49-15,49-49 16,0 0-16,-100 74 0,100-74 16,-24 0-16,-26 24 0,25 51 15,-24-76-15,49 26 16,-50 25-16,25-51 0,-25 1 0,50 25 15,-24-25-15,24-1 0,-50 51 0,25-26 16,-24-24-16,49 25 0,-25-25 16,-50 74-1,75-74-15,0 24 0,-24-49 0,24 25 16,-25 0-16,-25 0 16,50 24-16,-25-49 0,1 50 15,-1-50 1,25 25-16,-50-25 15,25 24-15,-49 1 0,49 25 16,0-50-16,25 25 0,-74 24 0,49-49 16,0 50-16,-198 49 15,198-74-15,0 25 16,-24-50-16,-1 24 16,50 1-1,-25-25 1,1 25-1,-1-25 1,25 50 0,-25-50-16,-25 0 15,26 24-15,-1-24 16,-25 25 15,25-25-15</inkml:trace>
  <inkml:trace contextRef="#ctx0" brushRef="#br0" timeOffset="29159.8288">27682 7665 0,'-25'49'2515,"-24"-49"-2515,24 0 0,-25 25 16,25-25-16,1 0 0,-26 25 15,0 24-15,-24-24 0,-25 0 16,-25 25 0,74-26-16,-49-24 15,0 50-15,74-25 0,-50 49 16,26-74 0,49 25-16,-25-25 15,0 50 1,-24-50-1,24 0 1,0 0-16,0 0 0,-74 25 16,49-1-1,26 26-15,-26-25 0,0 0 16,26-25-16,-1 24 0,-25 1 0,1 25 16,-1-25-16,25-1 15,-24 1-15,24 25 0,0-50 0,-25 25 16,25-25-16,1 24 15,-1-24-15,-25 25 16,25-25 0,1 50-16,-1-50 15,-74 25 1,24-25-16,50 49 0,1-49 16,-51 0-16,26 25 15,-26-25-15,26 0 0,-1 25 0,-74 0 31,74-25-15,1 0 0,24 0 93,0 0-109,0 0 31</inkml:trace>
  <inkml:trace contextRef="#ctx0" brushRef="#br0" timeOffset="35111.971">25698 13072 0,'-25'-50'78,"0"50"-16,-25-24-62,26-26 16,24 25-16,-75-74 16,1 0-1,49 74-15,-49-74 16,49 49-16,25 25 0,-25 1 16,0-1-16,0-25 0,25 25 0,-49-24 15,-1-75-15,1 24 16,-1 51-16,-24-100 0,24 0 31,50 100-31,-75-51 16,75 51-16,0 24 0,-49-25 15,24 1-15,-25-1 0,50 25 0,-49-24 16,24 24-16,-25-49 16,26 49-16,-26-50 0,25 50 15,25-24-15,-74-1 16,74 1-16,-25-1 0,-25 0 15,26 1 1,24 24-16,-25-49 0,-25-1 16,25 26-16,1-1 15,-1 0-15,0 26 0,-25-51 16,26 75-16,-1-74 16,-25 49-16,1-74 15,24 49-15,25 25 16,-75-24-1,75-1 1,-49 25-16,24 0 16,25 1 15,0-1-15,-25 25-1,25-25 1,-25 0-16,25 0 15,-25 1 32</inkml:trace>
  <inkml:trace contextRef="#ctx0" brushRef="#br0" timeOffset="42306.9874">19298 14114 0,'-50'-25'891,"26"0"-891,-26-24 15,-24-26-15,-26-74 16,76 100 0,-76-100-16,51 50 15,24 74-15,0-49 0,-24-1 16,24 26-16,0-1 0,25 0 15,0-74-15,0 50 16,0-25 0,0 74-16,-25-74 0,-24 74 0,49 0 15,0-25-15,-25 26 16,25-1-16,-75-50 16,50 51-1,25-1-15,-24-25 16,-1 25 15,25 1-31,-25-26 16,-25 25-1,50 0-15,-24 1 16,-26-51 0,25 25-1,0 50-15,-24-99 31,49 74-31,-75-49 16,75 49 0,-24 0-1,24-24-15,-25 49 16,25-25-16,-50 0 16,25-49-16,1 49 15,-1 25-15,0-25 16,0-49-1,0 49-15,25 0 0,-49 25 16,49-49 0,0 24-1,-25 0 48,0 25-63,0-50 15</inkml:trace>
  <inkml:trace contextRef="#ctx0" brushRef="#br0" timeOffset="68801.0931">10542 13618 0,'-25'0'94,"0"-50"-79,-49 1 1,24-51 0,50 76-16,0-175 15,0 100-15,0-100 0,0 100 16,0-25-16,0 0 0,0 0 0,75-570 31,-75 570-31,25-25 0,-1 0 16,1-25-16,25-99 15,-50 149-15,74-99 16,-74 174 0,0-1-16,0 0 0,0 1 0,25 24 15,-25 0-15,0-24 0,25 49 16,-25-50-16,0 25 0,0-24 0,0-1 15,0 25-15,0-149 16,0 125-16,0 24 16,0 0-16,0-74 15,0 74 1,0 0 0,0-24-1,0 24 63,0 0-31,-25 25-31,-25-49-1,26 49 1,-1 0 15,25-25-15,-25 25 0,-25-25-1,26 25 1,-1-25-1,0 25 1,-25-25 0,26 25-1,-1 0 1,25-24 0,-50 24-1</inkml:trace>
  <inkml:trace contextRef="#ctx0" brushRef="#br0" timeOffset="82202.0481">6821 10220 0,'75'0'4359,"-75"-25"-4359,49 25 0,-24-25 16,50-25-16,-51 26 16,1 24-16,0-50 0,49 0 15,-24 1-15,0 24 16,-26 0-16,26-25 0,-25 26 0,0 24 15,74-75-15,0 26 16,-49-1-16,-1 25 0,1 25 16,123-149-1,-123 125-15,0-1 16,-50 0-16,25 25 0,-1 0 16,-24-25-16,25 25 15,25 0-15,-25-25 16,24 25-1,50-24 1,-74-1-16,25 0 16,-25 25-1,-1-50-15,1 26 0,25 24 16,-25-50-16,49 50 16,-49-74-1,0 74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18/02/2022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24.wdp"/><Relationship Id="rId17" Type="http://schemas.openxmlformats.org/officeDocument/2006/relationships/image" Target="../media/image38.emf"/><Relationship Id="rId2" Type="http://schemas.openxmlformats.org/officeDocument/2006/relationships/image" Target="../media/image1.png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microsoft.com/office/2007/relationships/hdphoto" Target="../media/hdphoto27.wdp"/><Relationship Id="rId3" Type="http://schemas.openxmlformats.org/officeDocument/2006/relationships/image" Target="../media/image380.png"/><Relationship Id="rId7" Type="http://schemas.openxmlformats.org/officeDocument/2006/relationships/image" Target="../media/image40.pn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90.png"/><Relationship Id="rId9" Type="http://schemas.openxmlformats.org/officeDocument/2006/relationships/image" Target="../media/image4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28.wdp"/><Relationship Id="rId7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microsoft.com/office/2007/relationships/hdphoto" Target="../media/hdphoto29.wdp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3.wdp"/><Relationship Id="rId5" Type="http://schemas.openxmlformats.org/officeDocument/2006/relationships/image" Target="../media/image58.png"/><Relationship Id="rId4" Type="http://schemas.microsoft.com/office/2007/relationships/hdphoto" Target="../media/hdphoto3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microsoft.com/office/2007/relationships/hdphoto" Target="../media/hdphoto35.wdp"/><Relationship Id="rId4" Type="http://schemas.openxmlformats.org/officeDocument/2006/relationships/image" Target="../media/image60.png"/><Relationship Id="rId9" Type="http://schemas.microsoft.com/office/2007/relationships/hdphoto" Target="../media/hdphoto37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8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microsoft.com/office/2007/relationships/hdphoto" Target="../media/hdphoto35.wdp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microsoft.com/office/2007/relationships/hdphoto" Target="../media/hdphoto15.wdp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28.emf"/><Relationship Id="rId10" Type="http://schemas.microsoft.com/office/2007/relationships/hdphoto" Target="../media/hdphoto14.wdp"/><Relationship Id="rId19" Type="http://schemas.openxmlformats.org/officeDocument/2006/relationships/image" Target="../media/image26.png"/><Relationship Id="rId4" Type="http://schemas.microsoft.com/office/2007/relationships/hdphoto" Target="../media/hdphoto11.wdp"/><Relationship Id="rId9" Type="http://schemas.openxmlformats.org/officeDocument/2006/relationships/image" Target="../media/image20.png"/><Relationship Id="rId14" Type="http://schemas.microsoft.com/office/2007/relationships/hdphoto" Target="../media/hdphoto16.wdp"/><Relationship Id="rId22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8.jpeg"/><Relationship Id="rId7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microsoft.com/office/2007/relationships/hdphoto" Target="../media/hdphoto19.wdp"/><Relationship Id="rId4" Type="http://schemas.openxmlformats.org/officeDocument/2006/relationships/image" Target="../media/image29.png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2455560" y="2152080"/>
              <a:ext cx="7510320" cy="29293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46200" y="2142720"/>
                <a:ext cx="7529040" cy="29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=""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=""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=""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=""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=""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5359168" y="5038595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=""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>
                <a:solidFill>
                  <a:srgbClr val="FF0000"/>
                </a:solidFill>
              </a:rPr>
              <a:t>= </a:t>
            </a:r>
            <a:r>
              <a:rPr lang="en-US" sz="2700" smtClean="0">
                <a:solidFill>
                  <a:srgbClr val="FF0000"/>
                </a:solidFill>
              </a:rPr>
              <a:t>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</a:t>
                </a:r>
                <a:r>
                  <a:rPr lang="vi-VN" sz="2400">
                    <a:solidFill>
                      <a:srgbClr val="FF0000"/>
                    </a:solidFill>
                  </a:rPr>
                  <a:t>= </a:t>
                </a:r>
                <a:r>
                  <a:rPr lang="en-US" sz="2400" smtClean="0">
                    <a:solidFill>
                      <a:srgbClr val="FF0000"/>
                    </a:solidFill>
                  </a:rPr>
                  <a:t>21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:r>
                  <a:rPr lang="vi-VN" sz="2400">
                    <a:solidFill>
                      <a:srgbClr val="FF0000"/>
                    </a:solidFill>
                  </a:rPr>
                  <a:t>= </a:t>
                </a:r>
                <a:r>
                  <a:rPr lang="en-US" sz="2400" smtClean="0">
                    <a:solidFill>
                      <a:srgbClr val="FF0000"/>
                    </a:solidFill>
                  </a:rPr>
                  <a:t>21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2896" r="-2124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=""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=""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=""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=""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=""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=""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=""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=""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=""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=""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=""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=""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=""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=""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=""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=""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=""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=""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=""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=""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0000"/>
                  </a:solidFill>
                </a:rPr>
                <a:t>9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1669680" y="2107440"/>
              <a:ext cx="8492760" cy="3509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60320" y="2098080"/>
                <a:ext cx="8511480" cy="352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=""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=""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241680" y="964440"/>
              <a:ext cx="5054760" cy="795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32320" y="955080"/>
                <a:ext cx="5073480" cy="8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9215280" y="1285920"/>
              <a:ext cx="634680" cy="33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05920" y="1276560"/>
                <a:ext cx="653400" cy="3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788</Words>
  <Application>Microsoft Office PowerPoint</Application>
  <PresentationFormat>Widescreen</PresentationFormat>
  <Paragraphs>259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208</cp:revision>
  <dcterms:created xsi:type="dcterms:W3CDTF">2021-06-02T01:34:28Z</dcterms:created>
  <dcterms:modified xsi:type="dcterms:W3CDTF">2022-02-18T07:37:08Z</dcterms:modified>
</cp:coreProperties>
</file>