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24"/>
  </p:notesMasterIdLst>
  <p:sldIdLst>
    <p:sldId id="321" r:id="rId3"/>
    <p:sldId id="349" r:id="rId4"/>
    <p:sldId id="324" r:id="rId5"/>
    <p:sldId id="350" r:id="rId6"/>
    <p:sldId id="356" r:id="rId7"/>
    <p:sldId id="348" r:id="rId8"/>
    <p:sldId id="358" r:id="rId9"/>
    <p:sldId id="357" r:id="rId10"/>
    <p:sldId id="346" r:id="rId11"/>
    <p:sldId id="347" r:id="rId12"/>
    <p:sldId id="351" r:id="rId13"/>
    <p:sldId id="355" r:id="rId14"/>
    <p:sldId id="354" r:id="rId15"/>
    <p:sldId id="352" r:id="rId16"/>
    <p:sldId id="282" r:id="rId17"/>
    <p:sldId id="311" r:id="rId18"/>
    <p:sldId id="312" r:id="rId19"/>
    <p:sldId id="314" r:id="rId20"/>
    <p:sldId id="315" r:id="rId21"/>
    <p:sldId id="316" r:id="rId22"/>
    <p:sldId id="35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F92"/>
    <a:srgbClr val="62CEB4"/>
    <a:srgbClr val="79D5BF"/>
    <a:srgbClr val="4BB2FF"/>
    <a:srgbClr val="0192FF"/>
    <a:srgbClr val="63C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47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5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plsgzvzwEY?feature=oembed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gif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9007" y="1274227"/>
            <a:ext cx="6096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850009"/>
            <a:ext cx="1696959" cy="23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137D8A-F253-4BDF-AACD-7CD8444B5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28418"/>
              </p:ext>
            </p:extLst>
          </p:nvPr>
        </p:nvGraphicFramePr>
        <p:xfrm>
          <a:off x="2323475" y="1231825"/>
          <a:ext cx="9054059" cy="4469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7321">
                  <a:extLst>
                    <a:ext uri="{9D8B030D-6E8A-4147-A177-3AD203B41FA5}">
                      <a16:colId xmlns:a16="http://schemas.microsoft.com/office/drawing/2014/main" val="3739858008"/>
                    </a:ext>
                  </a:extLst>
                </a:gridCol>
                <a:gridCol w="2976274">
                  <a:extLst>
                    <a:ext uri="{9D8B030D-6E8A-4147-A177-3AD203B41FA5}">
                      <a16:colId xmlns:a16="http://schemas.microsoft.com/office/drawing/2014/main" val="4112030626"/>
                    </a:ext>
                  </a:extLst>
                </a:gridCol>
                <a:gridCol w="2261969">
                  <a:extLst>
                    <a:ext uri="{9D8B030D-6E8A-4147-A177-3AD203B41FA5}">
                      <a16:colId xmlns:a16="http://schemas.microsoft.com/office/drawing/2014/main" val="704427098"/>
                    </a:ext>
                  </a:extLst>
                </a:gridCol>
                <a:gridCol w="3088495">
                  <a:extLst>
                    <a:ext uri="{9D8B030D-6E8A-4147-A177-3AD203B41FA5}">
                      <a16:colId xmlns:a16="http://schemas.microsoft.com/office/drawing/2014/main" val="1129831784"/>
                    </a:ext>
                  </a:extLst>
                </a:gridCol>
              </a:tblGrid>
              <a:tr h="744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stt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Tên mặt hàng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Số lượng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Giá tiền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4048272862"/>
                  </a:ext>
                </a:extLst>
              </a:tr>
              <a:tr h="744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Củ cà rốt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01(củ)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4 </a:t>
                      </a:r>
                      <a:r>
                        <a:rPr lang="en-US" sz="3200" dirty="0" err="1">
                          <a:effectLst/>
                        </a:rPr>
                        <a:t>nghìn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3830092026"/>
                  </a:ext>
                </a:extLst>
              </a:tr>
              <a:tr h="744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Củ cải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01(củ)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2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945723041"/>
                  </a:ext>
                </a:extLst>
              </a:tr>
              <a:tr h="744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14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Cà chua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01(quả)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2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2901517966"/>
                  </a:ext>
                </a:extLst>
              </a:tr>
              <a:tr h="744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Táo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01(quả)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12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4073257147"/>
                  </a:ext>
                </a:extLst>
              </a:tr>
              <a:tr h="7449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Ổi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01(quả)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4 </a:t>
                      </a:r>
                      <a:r>
                        <a:rPr lang="en-US" sz="3200" dirty="0" err="1">
                          <a:effectLst/>
                        </a:rPr>
                        <a:t>nghìn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354133787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B5D0685-998A-4DA5-A750-921552807E39}"/>
              </a:ext>
            </a:extLst>
          </p:cNvPr>
          <p:cNvSpPr/>
          <p:nvPr/>
        </p:nvSpPr>
        <p:spPr>
          <a:xfrm>
            <a:off x="3987502" y="739382"/>
            <a:ext cx="463184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alt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sz="2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4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6020F-3548-4B3F-AFBB-E747CA75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3" y="164892"/>
            <a:ext cx="11107712" cy="60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3C6FA5-48DC-478E-8E08-BC7012EEF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2" r="12897" b="31366"/>
          <a:stretch/>
        </p:blipFill>
        <p:spPr>
          <a:xfrm>
            <a:off x="314793" y="119922"/>
            <a:ext cx="11332564" cy="66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1F552-196E-4AB9-A0DF-B68E77975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42" r="22568" b="19344"/>
          <a:stretch/>
        </p:blipFill>
        <p:spPr>
          <a:xfrm>
            <a:off x="359765" y="164892"/>
            <a:ext cx="11242622" cy="65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1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A0E989-236A-4D0B-B7CB-85B80665E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05" r="8029" b="16940"/>
          <a:stretch/>
        </p:blipFill>
        <p:spPr>
          <a:xfrm>
            <a:off x="149902" y="0"/>
            <a:ext cx="11737298" cy="66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4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8321"/>
          <a:stretch/>
        </p:blipFill>
        <p:spPr bwMode="auto">
          <a:xfrm>
            <a:off x="0" y="182019"/>
            <a:ext cx="12192000" cy="6675981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584294"/>
            <a:ext cx="7422560" cy="1630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803" y="3091988"/>
            <a:ext cx="10495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Đố vui: Đoán tên đồ vật</a:t>
            </a:r>
            <a:endParaRPr lang="zh-CN" altLang="en-US" sz="7200" b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9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76773" y="42085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92967" y="4211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5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</p:txBody>
      </p:sp>
      <p:pic>
        <p:nvPicPr>
          <p:cNvPr id="16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7BFB20-D3F3-4C0D-8266-474A273D7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CFC40-C093-45AC-9A87-8C99F59F6011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6FCCD8-85F3-4780-AFB2-40E34FDFF77D}"/>
              </a:ext>
            </a:extLst>
          </p:cNvPr>
          <p:cNvSpPr/>
          <p:nvPr/>
        </p:nvSpPr>
        <p:spPr>
          <a:xfrm>
            <a:off x="876773" y="42085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gạo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C41BEA-1B54-46DF-AE28-CB40E85703F1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vừng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ECCFD8-3D8A-4240-9B6A-A27831E9CF3F}"/>
              </a:ext>
            </a:extLst>
          </p:cNvPr>
          <p:cNvSpPr/>
          <p:nvPr/>
        </p:nvSpPr>
        <p:spPr>
          <a:xfrm>
            <a:off x="6492967" y="51677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đỗ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3E881C-733C-4B44-B18E-4486D06175BA}"/>
              </a:ext>
            </a:extLst>
          </p:cNvPr>
          <p:cNvSpPr/>
          <p:nvPr/>
        </p:nvSpPr>
        <p:spPr>
          <a:xfrm>
            <a:off x="6492967" y="4211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sen</a:t>
            </a:r>
          </a:p>
        </p:txBody>
      </p: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9DE240A-1A40-4011-AE87-55D67616F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33D69AE-78E0-4CC2-AE32-A145B4945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1674EE6-B41E-4BF7-A0E8-41B2957B0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21AC3C-DAD7-46A4-8830-AAD210BF8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2C2CF7-9579-4DAE-AB9C-C6D713122D9F}"/>
              </a:ext>
            </a:extLst>
          </p:cNvPr>
          <p:cNvSpPr txBox="1"/>
          <p:nvPr/>
        </p:nvSpPr>
        <p:spPr>
          <a:xfrm>
            <a:off x="938357" y="417234"/>
            <a:ext cx="102387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Nhỏ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hạt thóc</a:t>
            </a:r>
          </a:p>
          <a:p>
            <a:pPr lvl="3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Trong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 trắng ngà</a:t>
            </a:r>
          </a:p>
          <a:p>
            <a:pPr lvl="3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Khắp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 nhà</a:t>
            </a:r>
          </a:p>
          <a:p>
            <a:pPr lvl="3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Ai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cũng có</a:t>
            </a:r>
          </a:p>
          <a:p>
            <a:pPr lvl="3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-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hạt gì?</a:t>
            </a:r>
          </a:p>
        </p:txBody>
      </p:sp>
      <p:pic>
        <p:nvPicPr>
          <p:cNvPr id="28" name="Picture 2" descr="Káº¿t quáº£ hÃ¬nh áº£nh cho home icon">
            <a:hlinkClick r:id="rId8" action="ppaction://hlinksldjump"/>
            <a:extLst>
              <a:ext uri="{FF2B5EF4-FFF2-40B4-BE49-F238E27FC236}">
                <a16:creationId xmlns:a16="http://schemas.microsoft.com/office/drawing/2014/main" id="{A8297E6A-3436-4308-9FFD-EA8FF792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24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1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303" y="42427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42803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529" y="3979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7897" y="39338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170" y="6139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EF2FE2-1FE5-4733-AB4D-C2AABE893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BD0DBA-090A-463B-A8E0-1ABFBD7BBA03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B2BFF4-AD60-4590-AC24-720BC0C235CE}"/>
              </a:ext>
            </a:extLst>
          </p:cNvPr>
          <p:cNvSpPr/>
          <p:nvPr/>
        </p:nvSpPr>
        <p:spPr>
          <a:xfrm>
            <a:off x="6671303" y="42427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quạt điện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73B19B-1B97-42B0-929F-75F4AF9B1AED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ti vi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37E00-9237-4AEC-B905-EE26DF2E03C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điều hòa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FD4DDC-DE90-41E9-8B2E-0FB49E853A9B}"/>
              </a:ext>
            </a:extLst>
          </p:cNvPr>
          <p:cNvSpPr/>
          <p:nvPr/>
        </p:nvSpPr>
        <p:spPr>
          <a:xfrm>
            <a:off x="876773" y="42803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tủ lạnh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88BBC0B-FA23-4507-A3C5-77DD10838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66529" y="3979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588051-9C04-47F4-ACFA-D966AA40F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436F74-CEAE-4409-BB6B-402BF0623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9AE8EE-3685-41E6-A571-3275C0AE2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7897" y="39338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4039A52A-8E19-4CF2-98F7-B42FCB73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170" y="6139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50AA0C-1EFD-4224-B1E6-92894E8C46F9}"/>
              </a:ext>
            </a:extLst>
          </p:cNvPr>
          <p:cNvSpPr txBox="1"/>
          <p:nvPr/>
        </p:nvSpPr>
        <p:spPr>
          <a:xfrm>
            <a:off x="938530" y="316230"/>
            <a:ext cx="10417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Có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cánh, không biết bay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Chỉ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như chong chóng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Làm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xua cái nóng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Mất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là hết quay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  - Là gì?</a:t>
            </a:r>
          </a:p>
          <a:p>
            <a:pPr lvl="2"/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Káº¿t quáº£ hÃ¬nh áº£nh cho home icon">
            <a:hlinkClick r:id="rId8" action="ppaction://hlinksldjump"/>
            <a:extLst>
              <a:ext uri="{FF2B5EF4-FFF2-40B4-BE49-F238E27FC236}">
                <a16:creationId xmlns:a16="http://schemas.microsoft.com/office/drawing/2014/main" id="{F79D8BAF-DC53-488C-A0BE-A0FE12A0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24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FEC47A-D6D4-424E-8AB3-208959D97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4A2EC1-E03A-4755-8947-A8DABA7C6BED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FA4CD-0A9A-4014-99CC-557DEFA02D71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trứng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BA7D1A-6F11-4870-BE8A-E5DF5D2CC3AC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cam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649F1F-BB9F-4611-AD49-C0A4413DA38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táo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B14FB7-7452-4F53-A48E-F93F87D92C9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bóng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F5532B9-9812-43D6-9DF2-06F6120CD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9510B-52AC-40FC-90EA-DA0F9612D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D945B17-1223-4554-9AF0-7332540BD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B4C066B-7195-4F50-8901-B2BCB910E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DF7461A-1D66-4424-815A-0F935BE1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9839" y="485451"/>
            <a:ext cx="2002223" cy="20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3ABEDF-A292-44E3-BEF6-E709D50D7BF2}"/>
              </a:ext>
            </a:extLst>
          </p:cNvPr>
          <p:cNvSpPr txBox="1"/>
          <p:nvPr/>
        </p:nvSpPr>
        <p:spPr>
          <a:xfrm>
            <a:off x="938530" y="316230"/>
            <a:ext cx="100660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Để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nguội thì lỏng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Đun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 thì đông,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Một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 mà có hai lòng,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Một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mà có hai vùng nhỏ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</a:p>
          <a:p>
            <a:pPr lvl="2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-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</a:p>
        </p:txBody>
      </p:sp>
      <p:pic>
        <p:nvPicPr>
          <p:cNvPr id="29" name="Picture 2" descr="Káº¿t quáº£ hÃ¬nh áº£nh cho home icon">
            <a:hlinkClick r:id="rId8" action="ppaction://hlinksldjump"/>
            <a:extLst>
              <a:ext uri="{FF2B5EF4-FFF2-40B4-BE49-F238E27FC236}">
                <a16:creationId xmlns:a16="http://schemas.microsoft.com/office/drawing/2014/main" id="{8C7DBAC4-88CC-4F92-89C1-66696EF7E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24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2758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7928" y="53925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2367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001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722978" y="50513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881146" y="4966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5474" y="56783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2201" y="494248"/>
            <a:ext cx="8970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phau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phau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Qu￡ﾺﾣ Gￃﾬ ￢ﾙﾫ Bￃﾩ Candy Ng￡ﾻﾍc Hￃﾠ ￢ﾙﾫ Nh￡ﾺﾡc Thi￡ﾺ﾿u Nhi Vui Nh￡ﾻﾙn Hay Nh￡ﾺﾥt Dￃﾠnh Cho Bￃﾩ">
            <a:hlinkClick r:id="" action="ppaction://media"/>
            <a:extLst>
              <a:ext uri="{FF2B5EF4-FFF2-40B4-BE49-F238E27FC236}">
                <a16:creationId xmlns:a16="http://schemas.microsoft.com/office/drawing/2014/main" id="{168738F3-CF26-4401-89F9-388D9763ED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4747" y="202142"/>
            <a:ext cx="11422505" cy="6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43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2758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7928" y="53925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2367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66901" y="4001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722978" y="50513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881146" y="4966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410" y="6129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66792" y="306066"/>
            <a:ext cx="81645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Táo bà Táo,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áo không quần,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 cháy khí thần</a:t>
            </a:r>
            <a:r>
              <a:rPr lang="vi-VN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4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vi-VN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 lục bục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vi-VN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289033-326E-493E-AF67-AED723026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5" y="215443"/>
            <a:ext cx="116910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2BF981-02AB-4211-A66E-7C43AD1CED93}"/>
              </a:ext>
            </a:extLst>
          </p:cNvPr>
          <p:cNvSpPr/>
          <p:nvPr/>
        </p:nvSpPr>
        <p:spPr>
          <a:xfrm>
            <a:off x="2893727" y="2567225"/>
            <a:ext cx="6905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  </a:t>
            </a:r>
            <a:r>
              <a:rPr lang="vi-VN" sz="3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XIN CHÂN THÀNH CẢM ƠN </a:t>
            </a:r>
          </a:p>
          <a:p>
            <a:pPr algn="ctr"/>
            <a:r>
              <a:rPr lang="vi-VN" sz="3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QUÝ THẦY CÔ GIÁO VÀ CÁC EM</a:t>
            </a:r>
            <a:endParaRPr lang="en-US" sz="32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283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8"/>
          <a:stretch/>
        </p:blipFill>
        <p:spPr>
          <a:xfrm>
            <a:off x="815619" y="870466"/>
            <a:ext cx="814607" cy="722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0226" y="1101582"/>
            <a:ext cx="295296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915086" y="511001"/>
            <a:ext cx="6520496" cy="49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460" y="1696332"/>
            <a:ext cx="11084632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" y="2732377"/>
            <a:ext cx="2071458" cy="1282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3" y="4219591"/>
            <a:ext cx="1270579" cy="2478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17" y="2659443"/>
            <a:ext cx="1652404" cy="16524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85" y="4443961"/>
            <a:ext cx="993454" cy="2139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43" y="3006319"/>
            <a:ext cx="2359679" cy="14747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44" y="3006319"/>
            <a:ext cx="2429698" cy="15176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89" y="4726087"/>
            <a:ext cx="2399522" cy="17739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12" y="2967643"/>
            <a:ext cx="2644447" cy="17584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00" y="4915670"/>
            <a:ext cx="1146746" cy="1086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96" y="4764274"/>
            <a:ext cx="2429698" cy="1673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582" y="4764274"/>
            <a:ext cx="2656377" cy="17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4E57E5-F9C2-4F77-881C-07F62948D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7" r="15027" b="22841"/>
          <a:stretch/>
        </p:blipFill>
        <p:spPr>
          <a:xfrm>
            <a:off x="374754" y="254833"/>
            <a:ext cx="8919148" cy="62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8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F3811-067A-4B2C-B80B-C4E7DC63B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37" y="314794"/>
            <a:ext cx="11292970" cy="63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71B1F-9691-4928-9BC9-693A6BB60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75" y="269824"/>
            <a:ext cx="10658007" cy="63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19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E3DD-7D1B-4E8D-A6D8-85747ED3D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170824"/>
            <a:ext cx="11404024" cy="668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0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C02A65-658D-463D-8546-47D215D27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943766"/>
              </p:ext>
            </p:extLst>
          </p:nvPr>
        </p:nvGraphicFramePr>
        <p:xfrm>
          <a:off x="2278505" y="1109272"/>
          <a:ext cx="6727144" cy="5458311"/>
        </p:xfrm>
        <a:graphic>
          <a:graphicData uri="http://schemas.openxmlformats.org/drawingml/2006/table">
            <a:tbl>
              <a:tblPr firstRow="1" firstCol="1" bandRow="1"/>
              <a:tblGrid>
                <a:gridCol w="494675">
                  <a:extLst>
                    <a:ext uri="{9D8B030D-6E8A-4147-A177-3AD203B41FA5}">
                      <a16:colId xmlns:a16="http://schemas.microsoft.com/office/drawing/2014/main" val="990564815"/>
                    </a:ext>
                  </a:extLst>
                </a:gridCol>
                <a:gridCol w="2180306">
                  <a:extLst>
                    <a:ext uri="{9D8B030D-6E8A-4147-A177-3AD203B41FA5}">
                      <a16:colId xmlns:a16="http://schemas.microsoft.com/office/drawing/2014/main" val="2517243391"/>
                    </a:ext>
                  </a:extLst>
                </a:gridCol>
                <a:gridCol w="1746815">
                  <a:extLst>
                    <a:ext uri="{9D8B030D-6E8A-4147-A177-3AD203B41FA5}">
                      <a16:colId xmlns:a16="http://schemas.microsoft.com/office/drawing/2014/main" val="2628808138"/>
                    </a:ext>
                  </a:extLst>
                </a:gridCol>
                <a:gridCol w="2305348">
                  <a:extLst>
                    <a:ext uri="{9D8B030D-6E8A-4147-A177-3AD203B41FA5}">
                      <a16:colId xmlns:a16="http://schemas.microsoft.com/office/drawing/2014/main" val="558335828"/>
                    </a:ext>
                  </a:extLst>
                </a:gridCol>
              </a:tblGrid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mặt hàng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 tiền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142601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 chì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061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 màu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748348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172827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Hộp đựng bút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631614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xoong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295411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83643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941697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275065"/>
                  </a:ext>
                </a:extLst>
              </a:tr>
              <a:tr h="4294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Váy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481866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565819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Mũ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187981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 cà rốt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01(củ)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514876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 cải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01(củ)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42661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Cà chua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01(quả)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411309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Táo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01(quả)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nghìn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531665"/>
                  </a:ext>
                </a:extLst>
              </a:tr>
              <a:tr h="3143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Ổi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01(quả)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29477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138C4DC7-305E-4501-A4A0-F45490710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847" y="179367"/>
            <a:ext cx="383748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0BEEC-4FD0-4FDF-B627-1AC4AC81396B}"/>
              </a:ext>
            </a:extLst>
          </p:cNvPr>
          <p:cNvSpPr txBox="1"/>
          <p:nvPr/>
        </p:nvSpPr>
        <p:spPr>
          <a:xfrm>
            <a:off x="2528341" y="272315"/>
            <a:ext cx="631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: </a:t>
            </a:r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2FABC7-FC29-4389-9822-02A0CC223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197891"/>
              </p:ext>
            </p:extLst>
          </p:nvPr>
        </p:nvGraphicFramePr>
        <p:xfrm>
          <a:off x="584617" y="953419"/>
          <a:ext cx="10568065" cy="6158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937">
                  <a:extLst>
                    <a:ext uri="{9D8B030D-6E8A-4147-A177-3AD203B41FA5}">
                      <a16:colId xmlns:a16="http://schemas.microsoft.com/office/drawing/2014/main" val="3739858008"/>
                    </a:ext>
                  </a:extLst>
                </a:gridCol>
                <a:gridCol w="2682395">
                  <a:extLst>
                    <a:ext uri="{9D8B030D-6E8A-4147-A177-3AD203B41FA5}">
                      <a16:colId xmlns:a16="http://schemas.microsoft.com/office/drawing/2014/main" val="4112030626"/>
                    </a:ext>
                  </a:extLst>
                </a:gridCol>
                <a:gridCol w="2848637">
                  <a:extLst>
                    <a:ext uri="{9D8B030D-6E8A-4147-A177-3AD203B41FA5}">
                      <a16:colId xmlns:a16="http://schemas.microsoft.com/office/drawing/2014/main" val="704427098"/>
                    </a:ext>
                  </a:extLst>
                </a:gridCol>
                <a:gridCol w="3988096">
                  <a:extLst>
                    <a:ext uri="{9D8B030D-6E8A-4147-A177-3AD203B41FA5}">
                      <a16:colId xmlns:a16="http://schemas.microsoft.com/office/drawing/2014/main" val="1129831784"/>
                    </a:ext>
                  </a:extLst>
                </a:gridCol>
              </a:tblGrid>
              <a:tr h="4185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stt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 err="1">
                          <a:effectLst/>
                        </a:rPr>
                        <a:t>Tên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mặt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hàng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Số lượng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Giá tiền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4048272862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Bút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chì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5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264335698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20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881634438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03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Tẩy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1810685816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Hộp đựng bút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01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15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2093244270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05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xoong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200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1099145128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Nồi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150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3405454943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Bát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15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2567324640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đĩa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10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3595731564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Váy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200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1521695893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Áo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80 nghìn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2021239564"/>
                  </a:ext>
                </a:extLst>
              </a:tr>
              <a:tr h="4854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11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Mũ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01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100 </a:t>
                      </a:r>
                      <a:r>
                        <a:rPr lang="en-US" sz="3200" dirty="0" err="1">
                          <a:effectLst/>
                        </a:rPr>
                        <a:t>nghìn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4" marR="47174" marT="0" marB="0"/>
                </a:tc>
                <a:extLst>
                  <a:ext uri="{0D108BD9-81ED-4DB2-BD59-A6C34878D82A}">
                    <a16:rowId xmlns:a16="http://schemas.microsoft.com/office/drawing/2014/main" val="164333709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8354FDC-4B81-4A65-8400-147CEA431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9368" y="669025"/>
            <a:ext cx="357380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492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421</Words>
  <Application>Microsoft Office PowerPoint</Application>
  <PresentationFormat>Widescreen</PresentationFormat>
  <Paragraphs>213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等线</vt:lpstr>
      <vt:lpstr>黑体</vt:lpstr>
      <vt:lpstr>Times New Roman</vt:lpstr>
      <vt:lpstr>方正卡通简体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tran hong luong</dc:creator>
  <cp:lastModifiedBy>Techsi.vn</cp:lastModifiedBy>
  <cp:revision>169</cp:revision>
  <dcterms:created xsi:type="dcterms:W3CDTF">2021-06-04T09:28:00Z</dcterms:created>
  <dcterms:modified xsi:type="dcterms:W3CDTF">2023-01-12T15:57:13Z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