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6"/>
  </p:notesMasterIdLst>
  <p:sldIdLst>
    <p:sldId id="282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69" r:id="rId16"/>
    <p:sldId id="273" r:id="rId17"/>
    <p:sldId id="274" r:id="rId18"/>
    <p:sldId id="278" r:id="rId19"/>
    <p:sldId id="275" r:id="rId20"/>
    <p:sldId id="277" r:id="rId21"/>
    <p:sldId id="276" r:id="rId22"/>
    <p:sldId id="279" r:id="rId23"/>
    <p:sldId id="280" r:id="rId24"/>
    <p:sldId id="295" r:id="rId25"/>
  </p:sldIdLst>
  <p:sldSz cx="12192000" cy="6858000"/>
  <p:notesSz cx="6858000" cy="9144000"/>
  <p:embeddedFontLs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  <p:embeddedFont>
      <p:font typeface="宋体" panose="02010600030101010101" pitchFamily="2" charset="-122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FCD"/>
    <a:srgbClr val="0E73B7"/>
    <a:srgbClr val="E43230"/>
    <a:srgbClr val="E99D05"/>
    <a:srgbClr val="DBB2CB"/>
    <a:srgbClr val="DCADCB"/>
    <a:srgbClr val="9F7906"/>
    <a:srgbClr val="E9AAD4"/>
    <a:srgbClr val="668B06"/>
    <a:srgbClr val="3E6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86" d="100"/>
          <a:sy n="86" d="100"/>
        </p:scale>
        <p:origin x="72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3203C8-811B-4847-AEA9-51DF7EBE2326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60D8B-9021-49E8-AB35-03BB992E2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0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917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8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13/12/2022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23.gif"/><Relationship Id="rId18" Type="http://schemas.openxmlformats.org/officeDocument/2006/relationships/slide" Target="slide21.xml"/><Relationship Id="rId3" Type="http://schemas.openxmlformats.org/officeDocument/2006/relationships/slideLayout" Target="../slideLayouts/slideLayout14.xml"/><Relationship Id="rId7" Type="http://schemas.openxmlformats.org/officeDocument/2006/relationships/slide" Target="slide15.xml"/><Relationship Id="rId12" Type="http://schemas.openxmlformats.org/officeDocument/2006/relationships/image" Target="../media/image22.gif"/><Relationship Id="rId17" Type="http://schemas.openxmlformats.org/officeDocument/2006/relationships/slide" Target="slide20.xml"/><Relationship Id="rId2" Type="http://schemas.openxmlformats.org/officeDocument/2006/relationships/audio" Target="../media/media5.wav"/><Relationship Id="rId16" Type="http://schemas.openxmlformats.org/officeDocument/2006/relationships/slide" Target="slide19.xml"/><Relationship Id="rId1" Type="http://schemas.microsoft.com/office/2007/relationships/media" Target="../media/media5.wav"/><Relationship Id="rId6" Type="http://schemas.openxmlformats.org/officeDocument/2006/relationships/slide" Target="slide14.xml"/><Relationship Id="rId11" Type="http://schemas.openxmlformats.org/officeDocument/2006/relationships/image" Target="../media/image21.gif"/><Relationship Id="rId5" Type="http://schemas.openxmlformats.org/officeDocument/2006/relationships/image" Target="../media/image20.png"/><Relationship Id="rId15" Type="http://schemas.openxmlformats.org/officeDocument/2006/relationships/slide" Target="slide12.xml"/><Relationship Id="rId10" Type="http://schemas.openxmlformats.org/officeDocument/2006/relationships/slide" Target="slide18.xml"/><Relationship Id="rId19" Type="http://schemas.openxmlformats.org/officeDocument/2006/relationships/image" Target="../media/image18.jpeg"/><Relationship Id="rId4" Type="http://schemas.openxmlformats.org/officeDocument/2006/relationships/image" Target="../media/image19.png"/><Relationship Id="rId9" Type="http://schemas.openxmlformats.org/officeDocument/2006/relationships/slide" Target="slide17.xml"/><Relationship Id="rId1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slide" Target="slide13.xml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microsoft.com/office/2007/relationships/hdphoto" Target="../media/hdphoto3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microsoft.com/office/2007/relationships/hdphoto" Target="../media/hdphoto5.wdp"/><Relationship Id="rId4" Type="http://schemas.openxmlformats.org/officeDocument/2006/relationships/audio" Target="../media/audio3.wav"/><Relationship Id="rId9" Type="http://schemas.openxmlformats.org/officeDocument/2006/relationships/image" Target="../media/image26.png"/><Relationship Id="rId1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8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0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image" Target="../media/image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3266" y="68268"/>
            <a:ext cx="11819963" cy="180063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CÔ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 LỚP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  <a:r>
              <a:rPr kumimoji="0" lang="en-US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</a:t>
            </a: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VUI MỪNG CHÀO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ĐÓN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QUÝ</a:t>
            </a:r>
            <a:r>
              <a:rPr kumimoji="0" lang="en-US" sz="1800" b="1" i="0" u="none" strike="noStrike" kern="1200" cap="none" spc="0" normalizeH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THẦY CÔ GIÁO VỀ DỰ TIẾT HỌC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vi-VN" sz="1800" b="1" i="0" u="none" strike="noStrike" kern="1200" cap="none" spc="0" normalizeH="0" baseline="0" noProof="0" dirty="0" smtClean="0">
                <a:ln>
                  <a:solidFill>
                    <a:srgbClr val="FF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!</a:t>
            </a:r>
            <a:endParaRPr kumimoji="0" lang="en-US" sz="1800" b="1" i="0" u="none" strike="noStrike" kern="1200" cap="none" spc="0" normalizeH="0" baseline="0" noProof="0" dirty="0">
              <a:ln>
                <a:solidFill>
                  <a:srgbClr val="FF660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9" y="2151530"/>
            <a:ext cx="5109882" cy="289111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12830" y="6027003"/>
            <a:ext cx="917917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BÍCH HÀ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2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1F8E3CC-B690-48BD-9263-9E55F434B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41900" y="2629698"/>
            <a:ext cx="6220426" cy="3367275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72E9139-F324-4C44-AA50-E6701E6C07C9}"/>
              </a:ext>
            </a:extLst>
          </p:cNvPr>
          <p:cNvSpPr/>
          <p:nvPr/>
        </p:nvSpPr>
        <p:spPr>
          <a:xfrm>
            <a:off x="807328" y="14804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F6FAB0-D54A-4ECD-B642-0037FFF37ECE}"/>
              </a:ext>
            </a:extLst>
          </p:cNvPr>
          <p:cNvSpPr txBox="1"/>
          <p:nvPr/>
        </p:nvSpPr>
        <p:spPr>
          <a:xfrm>
            <a:off x="1244650" y="1480445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Nêu các ngày còn thiếu trong tờ lịch tháng 2 dưới đây.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1842B0F-DDE5-4395-A401-27DA55244DDA}"/>
              </a:ext>
            </a:extLst>
          </p:cNvPr>
          <p:cNvGraphicFramePr>
            <a:graphicFrameLocks noGrp="1"/>
          </p:cNvGraphicFramePr>
          <p:nvPr/>
        </p:nvGraphicFramePr>
        <p:xfrm>
          <a:off x="6294281" y="3148675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F9388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79B6B10-7A72-4C79-8CC8-2670F1FAC7A9}"/>
              </a:ext>
            </a:extLst>
          </p:cNvPr>
          <p:cNvSpPr/>
          <p:nvPr/>
        </p:nvSpPr>
        <p:spPr>
          <a:xfrm>
            <a:off x="9677783" y="465131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8063B5A-39A5-4E36-B02D-C3EBFDAAB3BD}"/>
              </a:ext>
            </a:extLst>
          </p:cNvPr>
          <p:cNvSpPr/>
          <p:nvPr/>
        </p:nvSpPr>
        <p:spPr>
          <a:xfrm>
            <a:off x="7732612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58D908-4DEE-4C85-A44F-7A19D85299C0}"/>
              </a:ext>
            </a:extLst>
          </p:cNvPr>
          <p:cNvSpPr/>
          <p:nvPr/>
        </p:nvSpPr>
        <p:spPr>
          <a:xfrm>
            <a:off x="8382830" y="5043438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9334A7-2F6B-40EE-953C-BC5D0C59C12B}"/>
              </a:ext>
            </a:extLst>
          </p:cNvPr>
          <p:cNvSpPr txBox="1"/>
          <p:nvPr/>
        </p:nvSpPr>
        <p:spPr>
          <a:xfrm>
            <a:off x="1244650" y="2055072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b) Xem tờ lịch bên rồi trả lời câu hỏi.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B05D9C-EA4F-40FF-BA76-7D557FD09B3B}"/>
              </a:ext>
            </a:extLst>
          </p:cNvPr>
          <p:cNvSpPr txBox="1"/>
          <p:nvPr/>
        </p:nvSpPr>
        <p:spPr>
          <a:xfrm>
            <a:off x="623206" y="2726741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2 có bao nhiêu ngày?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86FB4A-C06E-4515-9255-18CE841E8178}"/>
              </a:ext>
            </a:extLst>
          </p:cNvPr>
          <p:cNvSpPr txBox="1"/>
          <p:nvPr/>
        </p:nvSpPr>
        <p:spPr>
          <a:xfrm>
            <a:off x="604156" y="3723465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Thầy thuốc Việt Nam 27 tháng 2 là thứ mấy?</a:t>
            </a: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7131A322-0E8F-44D6-9253-2B64BB7EEC3F}"/>
              </a:ext>
            </a:extLst>
          </p:cNvPr>
          <p:cNvSpPr/>
          <p:nvPr/>
        </p:nvSpPr>
        <p:spPr>
          <a:xfrm>
            <a:off x="6265799" y="5178758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DEF38F-DE03-4B09-85EF-9F2BF8FFEE0C}"/>
              </a:ext>
            </a:extLst>
          </p:cNvPr>
          <p:cNvSpPr txBox="1"/>
          <p:nvPr/>
        </p:nvSpPr>
        <p:spPr>
          <a:xfrm>
            <a:off x="623206" y="323575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28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E86857-420B-4D4A-A34A-30DD8804FC4F}"/>
              </a:ext>
            </a:extLst>
          </p:cNvPr>
          <p:cNvSpPr txBox="1"/>
          <p:nvPr/>
        </p:nvSpPr>
        <p:spPr>
          <a:xfrm>
            <a:off x="623206" y="4622401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Chủ nhật.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320855-D418-4041-8754-507158EF961C}"/>
              </a:ext>
            </a:extLst>
          </p:cNvPr>
          <p:cNvSpPr/>
          <p:nvPr/>
        </p:nvSpPr>
        <p:spPr>
          <a:xfrm>
            <a:off x="10120138" y="4998758"/>
            <a:ext cx="765540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rgbClr val="FF0000"/>
                </a:solidFill>
              </a:rPr>
              <a:t>27</a:t>
            </a:r>
          </a:p>
        </p:txBody>
      </p:sp>
      <p:pic>
        <p:nvPicPr>
          <p:cNvPr id="16" name="Picture 15" descr="C:\Users\TUAN\Downloads\Luyện tập 1.png">
            <a:extLst>
              <a:ext uri="{FF2B5EF4-FFF2-40B4-BE49-F238E27FC236}">
                <a16:creationId xmlns:a16="http://schemas.microsoft.com/office/drawing/2014/main" id="{B1905BC1-12A7-48D5-9335-BD1CF07DA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10" y="511950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10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.loigiaihay.com/picture/question_lgh/2021_41/1621324073-kh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17" y="852880"/>
            <a:ext cx="7220483" cy="618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97" y="1056891"/>
            <a:ext cx="5375189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bao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127991" y="153805"/>
            <a:ext cx="9682459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32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7991" y="1689455"/>
            <a:ext cx="43172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Tháng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 3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>
                <a:solidFill>
                  <a:srgbClr val="FF0000"/>
                </a:solidFill>
                <a:latin typeface="OpenSansBold"/>
              </a:rPr>
              <a:t>31 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.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996" y="2423993"/>
            <a:ext cx="4843526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Hai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đầu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tiên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nào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398087" y="3650974"/>
            <a:ext cx="2022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N</a:t>
            </a:r>
            <a:r>
              <a:rPr lang="en-US" sz="3200" b="1" dirty="0" err="1" smtClean="0">
                <a:solidFill>
                  <a:srgbClr val="FF0000"/>
                </a:solidFill>
                <a:latin typeface="OpenSans"/>
              </a:rPr>
              <a:t>gày</a:t>
            </a:r>
            <a:r>
              <a:rPr lang="en-US" sz="3200" b="1" dirty="0">
                <a:solidFill>
                  <a:srgbClr val="FF0000"/>
                </a:solidFill>
                <a:latin typeface="OpenSans"/>
              </a:rPr>
              <a:t> 7</a:t>
            </a:r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-2297" y="4535276"/>
            <a:ext cx="4971517" cy="107721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rgbClr val="000000"/>
                </a:solidFill>
                <a:latin typeface="OpenSans"/>
              </a:rPr>
              <a:t>Ngày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Quốc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tế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Phụ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endParaRPr lang="en-US" sz="3200" dirty="0" smtClean="0">
              <a:solidFill>
                <a:srgbClr val="000000"/>
              </a:solidFill>
              <a:latin typeface="OpenSans"/>
            </a:endParaRPr>
          </a:p>
          <a:p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8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3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Sans"/>
              </a:rPr>
              <a:t>mấy</a:t>
            </a:r>
            <a:r>
              <a:rPr lang="en-US" sz="3200" dirty="0" smtClean="0">
                <a:solidFill>
                  <a:srgbClr val="000000"/>
                </a:solidFill>
                <a:latin typeface="OpenSans"/>
              </a:rPr>
              <a:t>?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398087" y="5670827"/>
            <a:ext cx="20876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OpenSans"/>
              </a:rPr>
              <a:t>- </a:t>
            </a:r>
            <a:r>
              <a:rPr lang="en-US" sz="3200" b="1" dirty="0" err="1" smtClean="0">
                <a:solidFill>
                  <a:srgbClr val="FF0000"/>
                </a:solidFill>
                <a:latin typeface="OpenSans"/>
              </a:rPr>
              <a:t>Thứ</a:t>
            </a:r>
            <a:r>
              <a:rPr lang="en-US" sz="3200" dirty="0">
                <a:solidFill>
                  <a:srgbClr val="FF0000"/>
                </a:solidFill>
                <a:latin typeface="OpenSans"/>
              </a:rPr>
              <a:t> </a:t>
            </a:r>
            <a:r>
              <a:rPr lang="en-US" sz="3200" b="1" dirty="0" err="1">
                <a:solidFill>
                  <a:srgbClr val="FF0000"/>
                </a:solidFill>
                <a:latin typeface="OpenSans"/>
              </a:rPr>
              <a:t>ba</a:t>
            </a:r>
            <a:r>
              <a:rPr lang="en-US" sz="3200" dirty="0" smtClean="0">
                <a:solidFill>
                  <a:srgbClr val="FF0000"/>
                </a:solidFill>
                <a:latin typeface="OpenSans"/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6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/>
      <p:bldP spid="7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86928"/>
            <a:ext cx="12192000" cy="577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25696" y="173330"/>
            <a:ext cx="9966190" cy="584775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vi-VN" sz="3200" u="sng" dirty="0">
                <a:latin typeface="Roboto"/>
              </a:rPr>
              <a:t>Bài 4: </a:t>
            </a:r>
            <a:r>
              <a:rPr lang="vi-VN" sz="3200" dirty="0">
                <a:latin typeface="Roboto"/>
              </a:rPr>
              <a:t>Xem tờ lịch tháng 4 dưới đây rồi trả lời câu hỏi.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3817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6490634" y="845531"/>
            <a:ext cx="4623507" cy="4583710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65989" y="296961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-65065" y="6183563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724807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1486921" y="6183305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76793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3024392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45" y="2552539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65989" y="3003370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911146" y="297552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31233" y="299509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57392" y="2967464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99675" y="299509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918197" y="300337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99675" y="298682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918197" y="295918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907904" y="3011648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91048" y="2995101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82836" y="2995102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66020" y="298682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900064" y="2977145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99675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57393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66409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9366" y="300337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57392" y="3019923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527311" y="3286250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Rounded Rectangle 64">
            <a:hlinkClick r:id="rId16" action="ppaction://hlinksldjump"/>
          </p:cNvPr>
          <p:cNvSpPr/>
          <p:nvPr/>
        </p:nvSpPr>
        <p:spPr>
          <a:xfrm>
            <a:off x="3756274" y="619425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65">
            <a:hlinkClick r:id="rId17" action="ppaction://hlinksldjump"/>
          </p:cNvPr>
          <p:cNvSpPr/>
          <p:nvPr/>
        </p:nvSpPr>
        <p:spPr>
          <a:xfrm>
            <a:off x="4488156" y="6181982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66">
            <a:hlinkClick r:id="rId18" action="ppaction://hlinksldjump"/>
          </p:cNvPr>
          <p:cNvSpPr/>
          <p:nvPr/>
        </p:nvSpPr>
        <p:spPr>
          <a:xfrm>
            <a:off x="5188807" y="6199921"/>
            <a:ext cx="601293" cy="51004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Picture 2" descr="Toán lớp 2 trang 117, 118 Luyện tập | Kết nối tri thức (ảnh 1)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0" y="145787"/>
            <a:ext cx="6521981" cy="580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537465" y="1908699"/>
            <a:ext cx="54920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834514" y="2603245"/>
            <a:ext cx="5243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5516838" y="2647257"/>
            <a:ext cx="729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4790695" y="3373214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60721" y="3351382"/>
            <a:ext cx="77016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noProof="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72877" y="4143183"/>
            <a:ext cx="71742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820129" y="4143183"/>
            <a:ext cx="74073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6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2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1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53654" y="1736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kumimoji="0" 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đầu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tiên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liền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8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chủ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nhật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9 + 7 =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 +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=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2902112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915181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6" y="-155275"/>
            <a:ext cx="11119449" cy="7211683"/>
          </a:xfrm>
          <a:prstGeom prst="rect">
            <a:avLst/>
          </a:prstGeom>
        </p:spPr>
      </p:pic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9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Chủ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cuối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cùng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tháng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ngày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mấy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Nếu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30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thứ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7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tuần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trước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6828976" y="88338"/>
            <a:ext cx="552760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  <a:r>
              <a:rPr kumimoji="0" lang="en-US" sz="3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70" name="Arrow: Curved Up 9">
            <a:extLst>
              <a:ext uri="{FF2B5EF4-FFF2-40B4-BE49-F238E27FC236}">
                <a16:creationId xmlns:a16="http://schemas.microsoft.com/office/drawing/2014/main" id="{A191B18E-E1F5-46B1-A32A-691AA04EC9B2}"/>
              </a:ext>
            </a:extLst>
          </p:cNvPr>
          <p:cNvSpPr/>
          <p:nvPr/>
        </p:nvSpPr>
        <p:spPr>
          <a:xfrm rot="5400000">
            <a:off x="767448" y="3153638"/>
            <a:ext cx="782502" cy="266492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>
              <a:solidFill>
                <a:schemeClr val="tx1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39004ED-04D2-47FD-8B23-38628EF52D4D}"/>
              </a:ext>
            </a:extLst>
          </p:cNvPr>
          <p:cNvSpPr txBox="1"/>
          <p:nvPr/>
        </p:nvSpPr>
        <p:spPr>
          <a:xfrm>
            <a:off x="-10534" y="2937014"/>
            <a:ext cx="110959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7 ngày</a:t>
            </a:r>
          </a:p>
        </p:txBody>
      </p:sp>
      <p:pic>
        <p:nvPicPr>
          <p:cNvPr id="59" name="图片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126"/>
            <a:ext cx="12192000" cy="6885396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14630" y="1019766"/>
            <a:ext cx="1218790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TẠM</a:t>
            </a:r>
            <a:r>
              <a:rPr kumimoji="0" lang="en-US" sz="54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BIỆT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baseline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CHÚC</a:t>
            </a:r>
            <a:r>
              <a:rPr lang="en-US" sz="54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QUÝ THẦY CÔ MẠNH KHỎE, CÔNG TÁC TỐT.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35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2.96296E-6 L -1.66667E-6 -0.02408 " pathEditMode="relative" rAng="0" ptsTypes="AA">
                                      <p:cBhvr>
                                        <p:cTn id="6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70" grpId="0" animBg="1"/>
      <p:bldP spid="71" grpId="0" animBg="1"/>
      <p:bldP spid="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01" y="3200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Câu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hỏi</a:t>
            </a:r>
            <a:r>
              <a:rPr lang="en-US" sz="2400" dirty="0">
                <a:solidFill>
                  <a:schemeClr val="bg1"/>
                </a:solidFill>
              </a:rPr>
              <a:t> : </a:t>
            </a:r>
            <a:r>
              <a:rPr lang="en-US" sz="2400" dirty="0" err="1" smtClean="0">
                <a:solidFill>
                  <a:schemeClr val="bg1"/>
                </a:solidFill>
              </a:rPr>
              <a:t>Ngày</a:t>
            </a:r>
            <a:r>
              <a:rPr lang="en-US" sz="2400" dirty="0" smtClean="0">
                <a:solidFill>
                  <a:schemeClr val="bg1"/>
                </a:solidFill>
              </a:rPr>
              <a:t> 20 </a:t>
            </a:r>
            <a:r>
              <a:rPr lang="en-US" sz="2400" dirty="0" err="1" smtClean="0">
                <a:solidFill>
                  <a:schemeClr val="bg1"/>
                </a:solidFill>
              </a:rPr>
              <a:t>tháng</a:t>
            </a:r>
            <a:r>
              <a:rPr lang="en-US" sz="2400" dirty="0" smtClean="0">
                <a:solidFill>
                  <a:schemeClr val="bg1"/>
                </a:solidFill>
              </a:rPr>
              <a:t> 4 </a:t>
            </a:r>
            <a:r>
              <a:rPr lang="en-US" sz="2400" dirty="0" err="1" smtClean="0">
                <a:solidFill>
                  <a:schemeClr val="bg1"/>
                </a:solidFill>
              </a:rPr>
              <a:t>là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thứ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</a:rPr>
              <a:t>mấy</a:t>
            </a:r>
            <a:r>
              <a:rPr lang="en-US" sz="2400" dirty="0" smtClean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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w"/>
            </a:pPr>
            <a:r>
              <a:rPr lang="en-US" sz="2000" dirty="0">
                <a:solidFill>
                  <a:srgbClr val="FFC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dirty="0" err="1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000" dirty="0" smtClean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Hai</a:t>
            </a:r>
            <a:endParaRPr lang="en-US" sz="2000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1026" name="Picture 2" descr="Xem Lịch Âm Dương Tháng 4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804" y="-38480"/>
            <a:ext cx="7292196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590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098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31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29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30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28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2050" name="Picture 2" descr="Hình ảnh Lịch Tháng 3 Năm 2022 Với Vàng Trang Trí PNG , Lịch, Tháng Ba, Lịch  2022 PNG miễn phí tải tập tin PSDComment và Vecto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60" y="0"/>
            <a:ext cx="8166640" cy="3533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36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00" y="64247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2022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hật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4285" y="5185618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Ba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3074" name="Picture 2" descr="Xem Lịch Âm Dương Tháng 12 Năm 2022, Lịch Vạn Niên 202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536" y="-23488"/>
            <a:ext cx="8091158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46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4" y="14036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01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2023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bao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0" y="5990426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1,8,15,22,29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6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err="1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7,14,21,28, 29, 30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5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000" dirty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: 2,9,16,23,30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pic>
        <p:nvPicPr>
          <p:cNvPr id="4098" name="Picture 2" descr="2023년 1월 심플 캘린더, 달력, 2023, 칠월 PNG, 일러스트 및 벡터 에 대한 무료 다운로드 - Pngtre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74" y="36039"/>
            <a:ext cx="8503131" cy="351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36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602503" y="271112"/>
            <a:ext cx="10528557" cy="42288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21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12 </a:t>
            </a:r>
            <a:r>
              <a:rPr kumimoji="0" lang="en-US" sz="4800" b="1" i="0" u="none" strike="noStrike" kern="1200" cap="none" spc="0" normalizeH="0" noProof="0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noProof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2022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u="sng" baseline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TOÁN</a:t>
            </a:r>
            <a:endParaRPr kumimoji="0" lang="en-US" sz="4800" b="1" i="0" u="sng" strike="noStrike" kern="1200" cap="none" spc="0" normalizeH="0" baseline="0" noProof="0" dirty="0" smtClean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</a:t>
            </a: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30: </a:t>
            </a:r>
            <a:r>
              <a:rPr kumimoji="0" lang="en-US" sz="4800" b="1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4800" b="1" dirty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– </a:t>
            </a:r>
            <a:r>
              <a:rPr lang="en-US" sz="4800" b="1" dirty="0" err="1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4800" b="1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háng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sz="4800" b="1" dirty="0" err="1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Tiết</a:t>
            </a:r>
            <a:r>
              <a:rPr lang="en-US" sz="4800" b="1" dirty="0" smtClean="0">
                <a:ln>
                  <a:solidFill>
                    <a:srgbClr val="00B05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2)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0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1167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sz="7200" b="1" dirty="0" err="1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/>
              </a:rPr>
              <a:t>tập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00B050"/>
                </a:solidFill>
                <a:prstDash val="solid"/>
              </a:ln>
              <a:solidFill>
                <a:srgbClr val="00B05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770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D8E7-C664-4595-BC04-05B6D01B81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5228" y="1052799"/>
            <a:ext cx="9194800" cy="518465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AE3FE6B-25C8-4741-AC95-44B22C732A77}"/>
              </a:ext>
            </a:extLst>
          </p:cNvPr>
          <p:cNvSpPr/>
          <p:nvPr/>
        </p:nvSpPr>
        <p:spPr>
          <a:xfrm>
            <a:off x="3155940" y="6154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DBA175-F702-4A1D-BD42-CE3542ADC8FE}"/>
              </a:ext>
            </a:extLst>
          </p:cNvPr>
          <p:cNvSpPr txBox="1"/>
          <p:nvPr/>
        </p:nvSpPr>
        <p:spPr>
          <a:xfrm>
            <a:off x="3593262" y="615477"/>
            <a:ext cx="7666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dưới đây ứng với ô chữ nào?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322921-02C6-4F54-9819-268E6F818A94}"/>
              </a:ext>
            </a:extLst>
          </p:cNvPr>
          <p:cNvCxnSpPr>
            <a:cxnSpLocks/>
          </p:cNvCxnSpPr>
          <p:nvPr/>
        </p:nvCxnSpPr>
        <p:spPr>
          <a:xfrm flipH="1">
            <a:off x="2804928" y="2740648"/>
            <a:ext cx="4332942" cy="486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AF9683-45B2-4868-8392-8F4F523AC1CC}"/>
              </a:ext>
            </a:extLst>
          </p:cNvPr>
          <p:cNvCxnSpPr>
            <a:cxnSpLocks/>
          </p:cNvCxnSpPr>
          <p:nvPr/>
        </p:nvCxnSpPr>
        <p:spPr>
          <a:xfrm flipH="1">
            <a:off x="3593262" y="4093458"/>
            <a:ext cx="583509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3CFF2D5-CD7B-48A9-AAB1-221D34F8DBE3}"/>
              </a:ext>
            </a:extLst>
          </p:cNvPr>
          <p:cNvCxnSpPr>
            <a:cxnSpLocks/>
          </p:cNvCxnSpPr>
          <p:nvPr/>
        </p:nvCxnSpPr>
        <p:spPr>
          <a:xfrm>
            <a:off x="4914594" y="4093458"/>
            <a:ext cx="2290482" cy="55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id="{59E7F81B-2BE1-4281-8B4B-640302D11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242" y="402391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15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633</Words>
  <Application>Microsoft Office PowerPoint</Application>
  <PresentationFormat>Widescreen</PresentationFormat>
  <Paragraphs>169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OpenSansBold</vt:lpstr>
      <vt:lpstr>Calibri Light</vt:lpstr>
      <vt:lpstr>Calibri</vt:lpstr>
      <vt:lpstr>Wingdings</vt:lpstr>
      <vt:lpstr>Roboto</vt:lpstr>
      <vt:lpstr>Arial</vt:lpstr>
      <vt:lpstr>OpenSans</vt:lpstr>
      <vt:lpstr>Arial-Rounded</vt:lpstr>
      <vt:lpstr>等线</vt:lpstr>
      <vt:lpstr>Times New Roman</vt:lpstr>
      <vt:lpstr>Tahoma</vt:lpstr>
      <vt:lpstr>宋体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49</cp:revision>
  <dcterms:created xsi:type="dcterms:W3CDTF">2018-05-10T00:06:18Z</dcterms:created>
  <dcterms:modified xsi:type="dcterms:W3CDTF">2022-12-13T15:32:54Z</dcterms:modified>
</cp:coreProperties>
</file>