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sldIdLst>
    <p:sldId id="265" r:id="rId2"/>
    <p:sldId id="266" r:id="rId3"/>
    <p:sldId id="267" r:id="rId4"/>
    <p:sldId id="268" r:id="rId5"/>
    <p:sldId id="269" r:id="rId6"/>
    <p:sldId id="270" r:id="rId7"/>
    <p:sldId id="271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73" d="100"/>
          <a:sy n="73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46F88-B5E3-4D1F-8A59-3B2FA72DE664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0DB7F6-1C04-4FD1-B0A9-89C4E24A0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22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luongtran8495@gmail.com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14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77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255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86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C70C-A352-40C4-8CD7-7A56C16B430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9F79E-B0DA-4E0B-A2F2-B4A06088C8D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62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C70C-A352-40C4-8CD7-7A56C16B430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9F79E-B0DA-4E0B-A2F2-B4A06088C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84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C70C-A352-40C4-8CD7-7A56C16B430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9F79E-B0DA-4E0B-A2F2-B4A06088C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C70C-A352-40C4-8CD7-7A56C16B430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9F79E-B0DA-4E0B-A2F2-B4A06088C8D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0093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C70C-A352-40C4-8CD7-7A56C16B430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9F79E-B0DA-4E0B-A2F2-B4A06088C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71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C70C-A352-40C4-8CD7-7A56C16B430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9F79E-B0DA-4E0B-A2F2-B4A06088C8D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884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C70C-A352-40C4-8CD7-7A56C16B430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9F79E-B0DA-4E0B-A2F2-B4A06088C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54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C70C-A352-40C4-8CD7-7A56C16B430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9F79E-B0DA-4E0B-A2F2-B4A06088C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23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C70C-A352-40C4-8CD7-7A56C16B430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9F79E-B0DA-4E0B-A2F2-B4A06088C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26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C70C-A352-40C4-8CD7-7A56C16B430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9F79E-B0DA-4E0B-A2F2-B4A06088C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7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C70C-A352-40C4-8CD7-7A56C16B430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9F79E-B0DA-4E0B-A2F2-B4A06088C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75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C70C-A352-40C4-8CD7-7A56C16B430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9F79E-B0DA-4E0B-A2F2-B4A06088C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2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C70C-A352-40C4-8CD7-7A56C16B430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9F79E-B0DA-4E0B-A2F2-B4A06088C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84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C70C-A352-40C4-8CD7-7A56C16B430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9F79E-B0DA-4E0B-A2F2-B4A06088C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22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C70C-A352-40C4-8CD7-7A56C16B430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9F79E-B0DA-4E0B-A2F2-B4A06088C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50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C70C-A352-40C4-8CD7-7A56C16B430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9F79E-B0DA-4E0B-A2F2-B4A06088C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83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C70C-A352-40C4-8CD7-7A56C16B430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9F79E-B0DA-4E0B-A2F2-B4A06088C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55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68FC70C-A352-40C4-8CD7-7A56C16B430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199F79E-B0DA-4E0B-A2F2-B4A06088C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690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6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6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34.jpg"/><Relationship Id="rId9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8.png"/><Relationship Id="rId21" Type="http://schemas.openxmlformats.org/officeDocument/2006/relationships/image" Target="../media/image22.png"/><Relationship Id="rId7" Type="http://schemas.openxmlformats.org/officeDocument/2006/relationships/image" Target="../media/image12.png"/><Relationship Id="rId12" Type="http://schemas.openxmlformats.org/officeDocument/2006/relationships/slide" Target="slide12.xml"/><Relationship Id="rId17" Type="http://schemas.openxmlformats.org/officeDocument/2006/relationships/slide" Target="slide5.xml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5" Type="http://schemas.openxmlformats.org/officeDocument/2006/relationships/slide" Target="slide4.xml"/><Relationship Id="rId10" Type="http://schemas.openxmlformats.org/officeDocument/2006/relationships/image" Target="../media/image15.gif"/><Relationship Id="rId19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14.gif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53" y="1274227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 Xã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6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41F889-9008-4EEE-A0F1-582721B24E2E}"/>
              </a:ext>
            </a:extLst>
          </p:cNvPr>
          <p:cNvSpPr/>
          <p:nvPr/>
        </p:nvSpPr>
        <p:spPr>
          <a:xfrm>
            <a:off x="974890" y="1531573"/>
            <a:ext cx="10339104" cy="556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Kể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en-US" sz="28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thẻ hình dưới đây.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11C19C-B61E-4E11-84F6-42A94113B594}"/>
              </a:ext>
            </a:extLst>
          </p:cNvPr>
          <p:cNvSpPr/>
          <p:nvPr/>
        </p:nvSpPr>
        <p:spPr>
          <a:xfrm>
            <a:off x="120502" y="5164983"/>
            <a:ext cx="2132424" cy="14144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cạn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D0AAEF-D86D-4BF3-885B-8BE30260E07F}"/>
              </a:ext>
            </a:extLst>
          </p:cNvPr>
          <p:cNvSpPr/>
          <p:nvPr/>
        </p:nvSpPr>
        <p:spPr>
          <a:xfrm>
            <a:off x="2368473" y="5172196"/>
            <a:ext cx="2446782" cy="140724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54CA4D-FBF8-4900-885A-A45E7BED19CC}"/>
              </a:ext>
            </a:extLst>
          </p:cNvPr>
          <p:cNvSpPr/>
          <p:nvPr/>
        </p:nvSpPr>
        <p:spPr>
          <a:xfrm>
            <a:off x="5045874" y="5176498"/>
            <a:ext cx="2013035" cy="140294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7DC111-94DA-40C1-9B8C-544032E118FE}"/>
              </a:ext>
            </a:extLst>
          </p:cNvPr>
          <p:cNvSpPr/>
          <p:nvPr/>
        </p:nvSpPr>
        <p:spPr>
          <a:xfrm>
            <a:off x="7532478" y="5172196"/>
            <a:ext cx="1965278" cy="143138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bèo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62AD70-8124-4AB5-951B-528756B1396B}"/>
              </a:ext>
            </a:extLst>
          </p:cNvPr>
          <p:cNvSpPr/>
          <p:nvPr/>
        </p:nvSpPr>
        <p:spPr>
          <a:xfrm>
            <a:off x="9851858" y="5164983"/>
            <a:ext cx="2088999" cy="138602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cạn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132137" y="0"/>
            <a:ext cx="6618620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16: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82" y="832929"/>
            <a:ext cx="704708" cy="7276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 hành</a:t>
            </a:r>
            <a:endParaRPr lang="zh-CN" altLang="en-US" sz="28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0" y="2361622"/>
            <a:ext cx="2339549" cy="27095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539" y="2361622"/>
            <a:ext cx="2366407" cy="26981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808" y="2371609"/>
            <a:ext cx="2433041" cy="27095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191" y="2371609"/>
            <a:ext cx="2462056" cy="26981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562" y="2361623"/>
            <a:ext cx="2528095" cy="269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8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41F889-9008-4EEE-A0F1-582721B24E2E}"/>
              </a:ext>
            </a:extLst>
          </p:cNvPr>
          <p:cNvSpPr/>
          <p:nvPr/>
        </p:nvSpPr>
        <p:spPr>
          <a:xfrm>
            <a:off x="622536" y="1479857"/>
            <a:ext cx="11725362" cy="556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3.Gắn các thẻ hình vào môi trường sống phù hợp trong bức tranh sau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132137" y="0"/>
            <a:ext cx="6618620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16: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82" y="832929"/>
            <a:ext cx="704708" cy="7276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 hành</a:t>
            </a:r>
            <a:endParaRPr lang="zh-CN" altLang="en-US" sz="28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058" y="2525240"/>
            <a:ext cx="8525107" cy="3739082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6" y="2083177"/>
            <a:ext cx="1586128" cy="18369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00" y="2132626"/>
            <a:ext cx="1556696" cy="17749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90" y="3411401"/>
            <a:ext cx="1599289" cy="17810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" y="4981560"/>
            <a:ext cx="1670305" cy="18304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00" y="5147534"/>
            <a:ext cx="1486180" cy="158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5.55112E-17 L 0.36797 0.00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98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0.54063 0.057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31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0.32123 0.1428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5" y="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0.85273 -0.2870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30" y="-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41 -0.00115 L 0.70833 -0.0254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18D7455-0F18-4E58-AE96-DF29EE75D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380" y="1483840"/>
            <a:ext cx="11102690" cy="931813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héo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132137" y="0"/>
            <a:ext cx="6618620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16: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" y="703692"/>
            <a:ext cx="900752" cy="101773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39" y="2415653"/>
            <a:ext cx="7917409" cy="4442347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788C540B-2D4F-436F-8591-8A590234410F}"/>
              </a:ext>
            </a:extLst>
          </p:cNvPr>
          <p:cNvSpPr/>
          <p:nvPr/>
        </p:nvSpPr>
        <p:spPr>
          <a:xfrm>
            <a:off x="8038531" y="2916242"/>
            <a:ext cx="3992539" cy="2323483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cây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sống.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44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151C63-D87F-4A34-BDB7-715F28463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0" y="2009099"/>
            <a:ext cx="11920740" cy="3134510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C8F10F12-9D05-40FF-B4C5-DF512BBDA318}"/>
              </a:ext>
            </a:extLst>
          </p:cNvPr>
          <p:cNvSpPr/>
          <p:nvPr/>
        </p:nvSpPr>
        <p:spPr>
          <a:xfrm>
            <a:off x="110330" y="4937760"/>
            <a:ext cx="11899698" cy="1920240"/>
          </a:xfrm>
          <a:prstGeom prst="cloudCallout">
            <a:avLst>
              <a:gd name="adj1" fmla="val 10224"/>
              <a:gd name="adj2" fmla="val -78287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Nếu môi trường sống của cây bị </a:t>
            </a:r>
            <a:r>
              <a:rPr lang="vi-VN" sz="3200" b="1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thay </a:t>
            </a:r>
            <a:r>
              <a:rPr lang="vi-VN" sz="3200" b="1" i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đổi</a:t>
            </a:r>
            <a:r>
              <a:rPr lang="en-US" sz="3200" b="1" i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thì</a:t>
            </a:r>
            <a:r>
              <a:rPr lang="vi-VN" sz="3200" b="1" i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vi-VN" sz="32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cây có </a:t>
            </a:r>
            <a:r>
              <a:rPr lang="vi-VN" sz="3200" b="1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thể </a:t>
            </a:r>
            <a:r>
              <a:rPr lang="en-US" sz="3200" b="1" i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khô, </a:t>
            </a:r>
            <a:r>
              <a:rPr lang="vi-VN" sz="3200" b="1" i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héo </a:t>
            </a:r>
            <a:r>
              <a:rPr lang="vi-VN" sz="3200" b="1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hoặc </a:t>
            </a:r>
            <a:r>
              <a:rPr lang="vi-VN" sz="3200" b="1" i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chết.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132137" y="0"/>
            <a:ext cx="6618620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16: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" y="703692"/>
            <a:ext cx="900752" cy="10177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8D7455-0F18-4E58-AE96-DF29EE75D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380" y="1483840"/>
            <a:ext cx="11102690" cy="525259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07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82E9D4-6E92-4E4D-99CE-AA70176BE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6787" y="2514600"/>
            <a:ext cx="8059277" cy="4343399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122993" y="237744"/>
            <a:ext cx="6618620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</a:t>
            </a:r>
            <a:r>
              <a:rPr lang="en-US" sz="2800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 VÀ XÃ HỘI </a:t>
            </a:r>
            <a:endParaRPr lang="en-US" sz="2800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16: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4883724" y="1859806"/>
            <a:ext cx="2005889" cy="54020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Tổng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kết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275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Chú chim nhỏ dễ thương Tập hát theo lời bài hát mẫu SGK lớp 2 Kết nối tri thức với cuộc sống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1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9309" y="1099332"/>
            <a:ext cx="4876753" cy="4341884"/>
          </a:xfrm>
          <a:prstGeom prst="rect">
            <a:avLst/>
          </a:prstGeom>
        </p:spPr>
      </p:pic>
      <p:pic>
        <p:nvPicPr>
          <p:cNvPr id="20" name="1a">
            <a:hlinkClick r:id="rId15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012" y="86007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7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612" y="855911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2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0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366" y="3021083"/>
            <a:ext cx="3294993" cy="2677705"/>
          </a:xfrm>
          <a:prstGeom prst="rect">
            <a:avLst/>
          </a:prstGeom>
        </p:spPr>
      </p:pic>
      <p:sp>
        <p:nvSpPr>
          <p:cNvPr id="2" name="Rectangle 1">
            <a:hlinkClick r:id="rId20" action="ppaction://hlinksldjump"/>
            <a:extLst>
              <a:ext uri="{FF2B5EF4-FFF2-40B4-BE49-F238E27FC236}">
                <a16:creationId xmlns:a16="http://schemas.microsoft.com/office/drawing/2014/main" id="{069C5A20-EFBD-4E78-BB9D-EEF63A1A33C2}"/>
              </a:ext>
            </a:extLst>
          </p:cNvPr>
          <p:cNvSpPr/>
          <p:nvPr/>
        </p:nvSpPr>
        <p:spPr>
          <a:xfrm>
            <a:off x="9696062" y="6134470"/>
            <a:ext cx="2208893" cy="639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18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856593" y="1424420"/>
            <a:ext cx="88326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vi-VN" sz="3200" dirty="0"/>
              <a:t>Thân cây không vỏ</a:t>
            </a:r>
          </a:p>
          <a:p>
            <a:pPr algn="ctr" fontAlgn="base"/>
            <a:r>
              <a:rPr lang="vi-VN" sz="3200" dirty="0"/>
              <a:t>Cành thì chẳng có</a:t>
            </a:r>
          </a:p>
          <a:p>
            <a:pPr algn="ctr" fontAlgn="base"/>
            <a:r>
              <a:rPr lang="vi-VN" sz="3200" dirty="0"/>
              <a:t>Hoa thì đo đỏ</a:t>
            </a:r>
          </a:p>
          <a:p>
            <a:pPr algn="ctr" fontAlgn="base"/>
            <a:r>
              <a:rPr lang="vi-VN" sz="3200" dirty="0"/>
              <a:t>Quả đầy một giỏ</a:t>
            </a:r>
          </a:p>
          <a:p>
            <a:pPr algn="ctr" fontAlgn="base"/>
            <a:r>
              <a:rPr lang="vi-VN" sz="3200" dirty="0"/>
              <a:t> Áo đơn, áo kép, đứng nép bờ ao?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4449335" y="4221088"/>
            <a:ext cx="3980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2830" y="55575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4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788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720613" y="6063928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2480231" y="1359008"/>
            <a:ext cx="84830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endParaRPr lang="en-US" sz="36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3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ngon</a:t>
            </a:r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ctr"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C452F0-327C-442F-8D09-E2EFF02F8AF8}"/>
              </a:ext>
            </a:extLst>
          </p:cNvPr>
          <p:cNvSpPr txBox="1"/>
          <p:nvPr/>
        </p:nvSpPr>
        <p:spPr>
          <a:xfrm>
            <a:off x="4037466" y="3695919"/>
            <a:ext cx="3159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</a:t>
            </a:r>
            <a:r>
              <a:rPr lang="en-US" sz="3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23523" y="55711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788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343025" y="1149919"/>
            <a:ext cx="105796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vi-VN" sz="3600" dirty="0"/>
              <a:t>Mang tên loài chim đẹp</a:t>
            </a:r>
          </a:p>
          <a:p>
            <a:pPr algn="ctr" fontAlgn="base"/>
            <a:r>
              <a:rPr lang="vi-VN" sz="3600" dirty="0"/>
              <a:t>Hoa như lửa đầy cành</a:t>
            </a:r>
          </a:p>
          <a:p>
            <a:pPr algn="ctr" fontAlgn="base"/>
            <a:r>
              <a:rPr lang="vi-VN" sz="3600" dirty="0"/>
              <a:t>Rực rỡ cạnh lá xanh</a:t>
            </a:r>
          </a:p>
          <a:p>
            <a:pPr algn="ctr" fontAlgn="base"/>
            <a:r>
              <a:rPr lang="vi-VN" sz="3600" dirty="0"/>
              <a:t>Gọi ve về ca hát.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4361908" y="4107930"/>
            <a:ext cx="4515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phượng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5535" y="55575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1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788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458014" y="6091223"/>
            <a:ext cx="229020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552575" y="1340317"/>
            <a:ext cx="91177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vi-VN" sz="3200" dirty="0"/>
              <a:t>Cỏ gì kết quả ven song</a:t>
            </a:r>
          </a:p>
          <a:p>
            <a:pPr algn="ctr" fontAlgn="base"/>
            <a:r>
              <a:rPr lang="vi-VN" sz="3200" dirty="0"/>
              <a:t>Ngắt chơi đấu chọi, vui không bến bờ?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3456320" y="4094867"/>
            <a:ext cx="5053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5535" y="55575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7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788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B04B66F-770F-4549-A69A-A1BAFA72F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342333"/>
              </p:ext>
            </p:extLst>
          </p:nvPr>
        </p:nvGraphicFramePr>
        <p:xfrm>
          <a:off x="885639" y="2912413"/>
          <a:ext cx="10537674" cy="400959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34419">
                  <a:extLst>
                    <a:ext uri="{9D8B030D-6E8A-4147-A177-3AD203B41FA5}">
                      <a16:colId xmlns:a16="http://schemas.microsoft.com/office/drawing/2014/main" val="2495977324"/>
                    </a:ext>
                  </a:extLst>
                </a:gridCol>
                <a:gridCol w="2740574">
                  <a:extLst>
                    <a:ext uri="{9D8B030D-6E8A-4147-A177-3AD203B41FA5}">
                      <a16:colId xmlns:a16="http://schemas.microsoft.com/office/drawing/2014/main" val="2083622813"/>
                    </a:ext>
                  </a:extLst>
                </a:gridCol>
                <a:gridCol w="2528262">
                  <a:extLst>
                    <a:ext uri="{9D8B030D-6E8A-4147-A177-3AD203B41FA5}">
                      <a16:colId xmlns:a16="http://schemas.microsoft.com/office/drawing/2014/main" val="2908551174"/>
                    </a:ext>
                  </a:extLst>
                </a:gridCol>
                <a:gridCol w="2634419">
                  <a:extLst>
                    <a:ext uri="{9D8B030D-6E8A-4147-A177-3AD203B41FA5}">
                      <a16:colId xmlns:a16="http://schemas.microsoft.com/office/drawing/2014/main" val="1164717397"/>
                    </a:ext>
                  </a:extLst>
                </a:gridCol>
              </a:tblGrid>
              <a:tr h="561652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endParaRPr lang="en-US" sz="2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sz="2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723652"/>
                  </a:ext>
                </a:extLst>
              </a:tr>
              <a:tr h="56165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cạn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Dưới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57501"/>
                  </a:ext>
                </a:extLst>
              </a:tr>
              <a:tr h="63968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rau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cải</a:t>
                      </a:r>
                      <a:endParaRPr lang="en-US" sz="2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Ruộng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vườn</a:t>
                      </a:r>
                      <a:endParaRPr lang="en-US" sz="2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0156569"/>
                  </a:ext>
                </a:extLst>
              </a:tr>
              <a:tr h="561652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118593"/>
                  </a:ext>
                </a:extLst>
              </a:tr>
              <a:tr h="561652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033790"/>
                  </a:ext>
                </a:extLst>
              </a:tr>
              <a:tr h="561652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625731"/>
                  </a:ext>
                </a:extLst>
              </a:tr>
              <a:tr h="561652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 Box 1"/>
          <p:cNvSpPr txBox="1"/>
          <p:nvPr/>
        </p:nvSpPr>
        <p:spPr>
          <a:xfrm>
            <a:off x="885640" y="1905448"/>
            <a:ext cx="11110879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kumimoji="0" lang="en-US" sz="280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159569" y="192024"/>
            <a:ext cx="6618620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</a:t>
            </a:r>
            <a:r>
              <a:rPr lang="en-US" sz="28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 VÀ XÃ HỘI </a:t>
            </a:r>
          </a:p>
          <a:p>
            <a:pPr>
              <a:defRPr/>
            </a:pPr>
            <a:r>
              <a:rPr lang="en-US" sz="2800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16: </a:t>
            </a:r>
            <a:r>
              <a:rPr lang="en-US" sz="28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(</a:t>
            </a:r>
            <a:r>
              <a:rPr lang="en-US" sz="28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endParaRPr lang="en-US" sz="2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38" y="1137607"/>
            <a:ext cx="692502" cy="7950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55812" y="135712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dirty="0" err="1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khám</a:t>
            </a:r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phá</a:t>
            </a:r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299369"/>
              </p:ext>
            </p:extLst>
          </p:nvPr>
        </p:nvGraphicFramePr>
        <p:xfrm>
          <a:off x="885640" y="4733553"/>
          <a:ext cx="7903255" cy="56165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34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0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8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165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800" b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hoa</a:t>
                      </a:r>
                      <a:r>
                        <a:rPr lang="en-US" sz="2800" b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hồng</a:t>
                      </a:r>
                      <a:endParaRPr lang="en-US" sz="2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Vườn</a:t>
                      </a:r>
                      <a:endParaRPr lang="en-US" sz="2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351133"/>
              </p:ext>
            </p:extLst>
          </p:nvPr>
        </p:nvGraphicFramePr>
        <p:xfrm>
          <a:off x="908331" y="5883481"/>
          <a:ext cx="7903255" cy="56165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34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0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8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165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800" b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chuối</a:t>
                      </a:r>
                      <a:endParaRPr lang="en-US" sz="2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Vườn</a:t>
                      </a:r>
                      <a:endParaRPr lang="en-US" sz="2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610380"/>
              </p:ext>
            </p:extLst>
          </p:nvPr>
        </p:nvGraphicFramePr>
        <p:xfrm>
          <a:off x="885640" y="5306759"/>
          <a:ext cx="10537674" cy="56165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34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0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8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344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16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8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bèo</a:t>
                      </a:r>
                      <a:r>
                        <a:rPr lang="en-US" sz="2800" b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800" b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</a:t>
                      </a:r>
                      <a:r>
                        <a:rPr lang="en-US" sz="28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b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endParaRPr lang="en-US" sz="2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577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82" y="832929"/>
            <a:ext cx="704708" cy="727626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132137" y="0"/>
            <a:ext cx="6618620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16: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8484"/>
            <a:ext cx="6362198" cy="43195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646" y="2538485"/>
            <a:ext cx="5759354" cy="43195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460794-1F36-4CBC-8605-5715EAAB7550}"/>
              </a:ext>
            </a:extLst>
          </p:cNvPr>
          <p:cNvSpPr/>
          <p:nvPr/>
        </p:nvSpPr>
        <p:spPr>
          <a:xfrm>
            <a:off x="412180" y="1510371"/>
            <a:ext cx="11779820" cy="666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Nơi</a:t>
            </a:r>
            <a:r>
              <a:rPr kumimoji="0" lang="en-US" sz="280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em đang sống có những cây gì? Chúng sống ở môi trường nào?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</a:t>
            </a:r>
            <a:r>
              <a:rPr lang="en-US" altLang="zh-CN" sz="2800" smtClean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 hành</a:t>
            </a:r>
            <a:endParaRPr lang="zh-CN" altLang="en-US" sz="28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646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38</TotalTime>
  <Words>440</Words>
  <Application>Microsoft Office PowerPoint</Application>
  <PresentationFormat>Widescreen</PresentationFormat>
  <Paragraphs>71</Paragraphs>
  <Slides>14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Century Gothic</vt:lpstr>
      <vt:lpstr>等线</vt:lpstr>
      <vt:lpstr>Tahoma</vt:lpstr>
      <vt:lpstr>Times New Roman</vt:lpstr>
      <vt:lpstr>Wingdings 3</vt:lpstr>
      <vt:lpstr>字魂59号-创粗黑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Quan sát hình dưới đây và giải thích vì sao cây lục bình sau khi đưa lên cạn một thời gian lại bị héo.</vt:lpstr>
      <vt:lpstr>2. Điều gì sẽ xảy ra nếu môi trường sống của cây bị thay đổi?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Thai</dc:creator>
  <cp:lastModifiedBy>Techsi.vn</cp:lastModifiedBy>
  <cp:revision>20</cp:revision>
  <dcterms:created xsi:type="dcterms:W3CDTF">2022-12-24T09:28:28Z</dcterms:created>
  <dcterms:modified xsi:type="dcterms:W3CDTF">2023-01-12T15:55:21Z</dcterms:modified>
</cp:coreProperties>
</file>