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</p:sldMasterIdLst>
  <p:notesMasterIdLst>
    <p:notesMasterId r:id="rId27"/>
  </p:notesMasterIdLst>
  <p:sldIdLst>
    <p:sldId id="319" r:id="rId3"/>
    <p:sldId id="294" r:id="rId4"/>
    <p:sldId id="296" r:id="rId5"/>
    <p:sldId id="321" r:id="rId6"/>
    <p:sldId id="322" r:id="rId7"/>
    <p:sldId id="264" r:id="rId8"/>
    <p:sldId id="318" r:id="rId9"/>
    <p:sldId id="298" r:id="rId10"/>
    <p:sldId id="305" r:id="rId11"/>
    <p:sldId id="266" r:id="rId12"/>
    <p:sldId id="299" r:id="rId13"/>
    <p:sldId id="367" r:id="rId14"/>
    <p:sldId id="300" r:id="rId15"/>
    <p:sldId id="301" r:id="rId16"/>
    <p:sldId id="302" r:id="rId17"/>
    <p:sldId id="269" r:id="rId18"/>
    <p:sldId id="303" r:id="rId19"/>
    <p:sldId id="270" r:id="rId20"/>
    <p:sldId id="366" r:id="rId21"/>
    <p:sldId id="324" r:id="rId22"/>
    <p:sldId id="325" r:id="rId23"/>
    <p:sldId id="326" r:id="rId24"/>
    <p:sldId id="32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nguyen" userId="9e06b20191a0960f" providerId="LiveId" clId="{371D68F6-0771-4890-A7D1-16A2153A7711}"/>
    <pc:docChg chg="modSld">
      <pc:chgData name="thuy nguyen" userId="9e06b20191a0960f" providerId="LiveId" clId="{371D68F6-0771-4890-A7D1-16A2153A7711}" dt="2022-12-05T15:11:56.433" v="6"/>
      <pc:docMkLst>
        <pc:docMk/>
      </pc:docMkLst>
      <pc:sldChg chg="modSp mod modAnim">
        <pc:chgData name="thuy nguyen" userId="9e06b20191a0960f" providerId="LiveId" clId="{371D68F6-0771-4890-A7D1-16A2153A7711}" dt="2022-12-05T15:01:26.839" v="3" actId="20577"/>
        <pc:sldMkLst>
          <pc:docMk/>
          <pc:sldMk cId="1936554918" sldId="299"/>
        </pc:sldMkLst>
        <pc:spChg chg="mod">
          <ac:chgData name="thuy nguyen" userId="9e06b20191a0960f" providerId="LiveId" clId="{371D68F6-0771-4890-A7D1-16A2153A7711}" dt="2022-12-05T15:01:26.839" v="3" actId="20577"/>
          <ac:spMkLst>
            <pc:docMk/>
            <pc:sldMk cId="1936554918" sldId="299"/>
            <ac:spMk id="19" creationId="{00000000-0000-0000-0000-000000000000}"/>
          </ac:spMkLst>
        </pc:spChg>
      </pc:sldChg>
      <pc:sldChg chg="modAnim">
        <pc:chgData name="thuy nguyen" userId="9e06b20191a0960f" providerId="LiveId" clId="{371D68F6-0771-4890-A7D1-16A2153A7711}" dt="2022-12-05T15:11:56.433" v="6"/>
        <pc:sldMkLst>
          <pc:docMk/>
          <pc:sldMk cId="185446365" sldId="3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7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4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06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96092B4-522C-54C6-37BC-203A8C699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038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8">
            <a:extLst>
              <a:ext uri="{FF2B5EF4-FFF2-40B4-BE49-F238E27FC236}">
                <a16:creationId xmlns:a16="http://schemas.microsoft.com/office/drawing/2014/main" id="{EB866A31-ECE4-A111-7C00-1372884997E7}"/>
              </a:ext>
            </a:extLst>
          </p:cNvPr>
          <p:cNvSpPr/>
          <p:nvPr userDrawn="1"/>
        </p:nvSpPr>
        <p:spPr>
          <a:xfrm>
            <a:off x="-55563" y="-3175"/>
            <a:ext cx="12323763" cy="69373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729471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2.wdp"/><Relationship Id="rId18" Type="http://schemas.openxmlformats.org/officeDocument/2006/relationships/image" Target="../media/image48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5.png"/><Relationship Id="rId17" Type="http://schemas.microsoft.com/office/2007/relationships/hdphoto" Target="../media/hdphoto4.wdp"/><Relationship Id="rId2" Type="http://schemas.openxmlformats.org/officeDocument/2006/relationships/image" Target="../media/image36.jp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g"/><Relationship Id="rId11" Type="http://schemas.microsoft.com/office/2007/relationships/hdphoto" Target="../media/hdphoto1.wdp"/><Relationship Id="rId5" Type="http://schemas.openxmlformats.org/officeDocument/2006/relationships/image" Target="../media/image39.jpg"/><Relationship Id="rId1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0" grpId="0"/>
      <p:bldP spid="19" grpId="0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2890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5" y="636032"/>
            <a:ext cx="11821070" cy="6091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04C5A8-CC31-4446-DDB4-3EDF2BC03B9E}"/>
              </a:ext>
            </a:extLst>
          </p:cNvPr>
          <p:cNvSpPr/>
          <p:nvPr/>
        </p:nvSpPr>
        <p:spPr>
          <a:xfrm>
            <a:off x="3799840" y="3046548"/>
            <a:ext cx="7548880" cy="3811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5" name="Oval 4"/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Đầu mỗi chiếc đinh là 1 điểm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Dây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 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3" name="TextBox 22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/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30" name="Picture 6" descr="Ruler Vector at GetDrawings |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40" name="Oval 39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5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7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 animBg="1"/>
          <p:bldP spid="20" grpId="0"/>
          <p:bldP spid="3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1605-32B8-3DE9-2492-B8297B96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40" y="65976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</a:t>
            </a:r>
            <a:r>
              <a:rPr lang="nl-NL" sz="4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đoạn thẳng trong thực tế ?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7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beach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643662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1200" y="228600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Hoạt</a:t>
            </a:r>
            <a:r>
              <a:rPr lang="en-US" sz="115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động</a:t>
            </a:r>
            <a:endParaRPr lang="en-US" sz="115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5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71387" y="1399714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/>
              <a:t>1</a:t>
            </a:r>
          </a:p>
        </p:txBody>
      </p: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65301" y="467715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2978" y="3566271"/>
            <a:ext cx="773878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: AB, CD</a:t>
            </a:r>
          </a:p>
        </p:txBody>
      </p:sp>
    </p:spTree>
    <p:extLst>
      <p:ext uri="{BB962C8B-B14F-4D97-AF65-F5344CB8AC3E}">
        <p14:creationId xmlns:p14="http://schemas.microsoft.com/office/powerpoint/2010/main" val="34862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57087" y="498914"/>
            <a:ext cx="9958959" cy="1351228"/>
            <a:chOff x="857087" y="446662"/>
            <a:chExt cx="9958959" cy="1351228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 flipH="1">
            <a:off x="1475045" y="1867989"/>
            <a:ext cx="2234806" cy="137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475044" y="3239589"/>
            <a:ext cx="2234807" cy="1058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9851" y="1867989"/>
            <a:ext cx="0" cy="2429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74126" y="1300240"/>
            <a:ext cx="484428" cy="736741"/>
            <a:chOff x="3474126" y="1300240"/>
            <a:chExt cx="484428" cy="736741"/>
          </a:xfrm>
        </p:grpSpPr>
        <p:sp>
          <p:nvSpPr>
            <p:cNvPr id="15" name="TextBox 1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4890" y="2778718"/>
            <a:ext cx="665403" cy="646331"/>
            <a:chOff x="904890" y="2778718"/>
            <a:chExt cx="665403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76640" y="3851868"/>
            <a:ext cx="583252" cy="771575"/>
            <a:chOff x="3576640" y="3851868"/>
            <a:chExt cx="583252" cy="771575"/>
          </a:xfrm>
        </p:grpSpPr>
        <p:sp>
          <p:nvSpPr>
            <p:cNvPr id="17" name="TextBox 16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5679559" y="218913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175500" y="240030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222214" y="240030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9817501" y="2973430"/>
            <a:ext cx="604090" cy="771575"/>
            <a:chOff x="3576640" y="3851868"/>
            <a:chExt cx="604090" cy="771575"/>
          </a:xfrm>
        </p:grpSpPr>
        <p:sp>
          <p:nvSpPr>
            <p:cNvPr id="26" name="TextBox 25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72948" y="1803979"/>
            <a:ext cx="444352" cy="774143"/>
            <a:chOff x="3576639" y="3724056"/>
            <a:chExt cx="444352" cy="774143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928200" y="3344170"/>
            <a:ext cx="423514" cy="994469"/>
            <a:chOff x="3487814" y="3851868"/>
            <a:chExt cx="423514" cy="994469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36314" y="1700050"/>
            <a:ext cx="423514" cy="660096"/>
            <a:chOff x="3498233" y="3838103"/>
            <a:chExt cx="423514" cy="660096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325233" y="4163280"/>
            <a:ext cx="244765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MN, MP , NP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84174" y="4148177"/>
            <a:ext cx="244765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thẳng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AB , BC , CD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73934" y="51141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242088" y="511410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1756" y="5043088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915275" y="511783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655365" y="509751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455575" y="5046717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9" y="220271"/>
            <a:ext cx="11234041" cy="62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5450" y="1161165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029798" y="3346235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40572" y="593254"/>
            <a:ext cx="1907887" cy="617957"/>
            <a:chOff x="1144472" y="1425114"/>
            <a:chExt cx="1907887" cy="617957"/>
          </a:xfrm>
        </p:grpSpPr>
        <p:grpSp>
          <p:nvGrpSpPr>
            <p:cNvPr id="3" name="Group 2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3074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201650" y="1486989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450252" y="2276385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344145" y="1753165"/>
            <a:ext cx="423514" cy="715210"/>
            <a:chOff x="3544616" y="3782989"/>
            <a:chExt cx="423514" cy="715210"/>
          </a:xfrm>
        </p:grpSpPr>
        <p:sp>
          <p:nvSpPr>
            <p:cNvPr id="11" name="TextBox 10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8081" y="1808279"/>
            <a:ext cx="423514" cy="660096"/>
            <a:chOff x="3498233" y="3838103"/>
            <a:chExt cx="423514" cy="660096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79238" y="2088734"/>
            <a:ext cx="6798798" cy="182643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217693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>
            <a:endCxn id="27" idx="0"/>
          </p:cNvCxnSpPr>
          <p:nvPr/>
        </p:nvCxnSpPr>
        <p:spPr>
          <a:xfrm flipH="1">
            <a:off x="2429644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315237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>
            <a:endCxn id="42" idx="0"/>
          </p:cNvCxnSpPr>
          <p:nvPr/>
        </p:nvCxnSpPr>
        <p:spPr>
          <a:xfrm flipH="1">
            <a:off x="5527188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93459" y="1659340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885" y="382968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46" name="TextBox 45"/>
          <p:cNvSpPr txBox="1"/>
          <p:nvPr/>
        </p:nvSpPr>
        <p:spPr>
          <a:xfrm rot="20885464">
            <a:off x="5772107" y="466966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436550" y="4163197"/>
            <a:ext cx="6798798" cy="18264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2807962" y="5067873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7" grpId="1" animBg="1"/>
      <p:bldP spid="42" grpId="0" animBg="1"/>
      <p:bldP spid="42" grpId="1" animBg="1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39" y="546096"/>
            <a:ext cx="12041721" cy="60724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25E0DA2B-5E83-F8C8-D6A0-9E2DEC03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811212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A6ED0A6-7932-0AF9-7CBC-26D7F4739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9540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s 8">
            <a:extLst>
              <a:ext uri="{FF2B5EF4-FFF2-40B4-BE49-F238E27FC236}">
                <a16:creationId xmlns:a16="http://schemas.microsoft.com/office/drawing/2014/main" id="{D66D069D-8644-5C04-889C-F0EA01A16D37}"/>
              </a:ext>
            </a:extLst>
          </p:cNvPr>
          <p:cNvSpPr/>
          <p:nvPr/>
        </p:nvSpPr>
        <p:spPr>
          <a:xfrm>
            <a:off x="3573991" y="2514600"/>
            <a:ext cx="5110693" cy="30469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9600" dirty="0" err="1"/>
              <a:t>Củng</a:t>
            </a:r>
            <a:r>
              <a:rPr lang="en-US" sz="9600" dirty="0"/>
              <a:t> </a:t>
            </a:r>
            <a:r>
              <a:rPr lang="en-US" sz="9600" dirty="0" err="1"/>
              <a:t>cố</a:t>
            </a:r>
            <a:r>
              <a:rPr lang="en-US" sz="9600" dirty="0"/>
              <a:t> </a:t>
            </a:r>
            <a:endParaRPr lang="vi-VN" sz="9600" dirty="0"/>
          </a:p>
          <a:p>
            <a:pPr algn="ctr">
              <a:defRPr/>
            </a:pPr>
            <a:r>
              <a:rPr lang="en-US" sz="9600" dirty="0" err="1"/>
              <a:t>Dặn</a:t>
            </a:r>
            <a:r>
              <a:rPr lang="en-US" sz="9600" dirty="0"/>
              <a:t> </a:t>
            </a:r>
            <a:r>
              <a:rPr lang="en-US" sz="9600" dirty="0" err="1"/>
              <a:t>dò</a:t>
            </a:r>
            <a:endParaRPr lang="en-GB" alt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Hole Hearted"/>
              <a:ea typeface="SVN-Hole Hearted"/>
              <a:cs typeface="SVN-Hole Heart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609F1-A198-B841-D9A7-9237453041F9}"/>
              </a:ext>
            </a:extLst>
          </p:cNvPr>
          <p:cNvGrpSpPr/>
          <p:nvPr/>
        </p:nvGrpSpPr>
        <p:grpSpPr>
          <a:xfrm>
            <a:off x="3139440" y="-123686"/>
            <a:ext cx="5106673" cy="4607669"/>
            <a:chOff x="3159760" y="170954"/>
            <a:chExt cx="5106673" cy="46076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C2BA1-08AD-389E-B73F-E7AEDCE9AF9E}"/>
                </a:ext>
              </a:extLst>
            </p:cNvPr>
            <p:cNvSpPr txBox="1"/>
            <p:nvPr/>
          </p:nvSpPr>
          <p:spPr>
            <a:xfrm>
              <a:off x="5334000" y="170954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F7FC8C-DDEF-D7B2-854F-8134036289BF}"/>
                </a:ext>
              </a:extLst>
            </p:cNvPr>
            <p:cNvSpPr txBox="1"/>
            <p:nvPr/>
          </p:nvSpPr>
          <p:spPr>
            <a:xfrm>
              <a:off x="3159760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E46DF-C936-E8B1-1DDB-E7037503EE2D}"/>
                </a:ext>
              </a:extLst>
            </p:cNvPr>
            <p:cNvSpPr txBox="1"/>
            <p:nvPr/>
          </p:nvSpPr>
          <p:spPr>
            <a:xfrm>
              <a:off x="5334000" y="4070737"/>
              <a:ext cx="665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DA195E-BE92-2CC1-04BD-38579E87537F}"/>
                </a:ext>
              </a:extLst>
            </p:cNvPr>
            <p:cNvSpPr txBox="1"/>
            <p:nvPr/>
          </p:nvSpPr>
          <p:spPr>
            <a:xfrm>
              <a:off x="7504433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DE0E2DF0-2048-515A-BEC5-E058A687DB40}"/>
                </a:ext>
              </a:extLst>
            </p:cNvPr>
            <p:cNvSpPr/>
            <p:nvPr/>
          </p:nvSpPr>
          <p:spPr>
            <a:xfrm>
              <a:off x="3921760" y="878840"/>
              <a:ext cx="3312160" cy="3093720"/>
            </a:xfrm>
            <a:prstGeom prst="flowChartDecision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BF0778C-6F6C-4302-6198-258C51DE90F6}"/>
                </a:ext>
              </a:extLst>
            </p:cNvPr>
            <p:cNvSpPr/>
            <p:nvPr/>
          </p:nvSpPr>
          <p:spPr>
            <a:xfrm>
              <a:off x="5516880" y="848359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9CCB8634-907F-B69F-E160-CE452B2A45B1}"/>
                </a:ext>
              </a:extLst>
            </p:cNvPr>
            <p:cNvSpPr/>
            <p:nvPr/>
          </p:nvSpPr>
          <p:spPr>
            <a:xfrm>
              <a:off x="3865880" y="2386771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0C6B6EFA-8F5A-665B-3262-215D087DC2D9}"/>
                </a:ext>
              </a:extLst>
            </p:cNvPr>
            <p:cNvSpPr/>
            <p:nvPr/>
          </p:nvSpPr>
          <p:spPr>
            <a:xfrm>
              <a:off x="5506720" y="3925183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F7DFB97-5878-C6DC-4555-1C5603750224}"/>
                </a:ext>
              </a:extLst>
            </p:cNvPr>
            <p:cNvSpPr/>
            <p:nvPr/>
          </p:nvSpPr>
          <p:spPr>
            <a:xfrm>
              <a:off x="7176136" y="2374898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05851CB-4A3B-A866-F925-552A279F93B6}"/>
              </a:ext>
            </a:extLst>
          </p:cNvPr>
          <p:cNvSpPr txBox="1"/>
          <p:nvPr/>
        </p:nvSpPr>
        <p:spPr>
          <a:xfrm>
            <a:off x="1774193" y="4531360"/>
            <a:ext cx="82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Hình vẽ có mấy điểm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0F348-73FD-BD82-CC3E-9A67110A82FA}"/>
              </a:ext>
            </a:extLst>
          </p:cNvPr>
          <p:cNvSpPr txBox="1"/>
          <p:nvPr/>
        </p:nvSpPr>
        <p:spPr>
          <a:xfrm>
            <a:off x="3027680" y="5435314"/>
            <a:ext cx="38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Hình vẽ có 4 điểm. </a:t>
            </a:r>
          </a:p>
        </p:txBody>
      </p:sp>
    </p:spTree>
    <p:extLst>
      <p:ext uri="{BB962C8B-B14F-4D97-AF65-F5344CB8AC3E}">
        <p14:creationId xmlns:p14="http://schemas.microsoft.com/office/powerpoint/2010/main" val="136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609F1-A198-B841-D9A7-9237453041F9}"/>
              </a:ext>
            </a:extLst>
          </p:cNvPr>
          <p:cNvGrpSpPr/>
          <p:nvPr/>
        </p:nvGrpSpPr>
        <p:grpSpPr>
          <a:xfrm>
            <a:off x="3139440" y="-123686"/>
            <a:ext cx="5106673" cy="4607669"/>
            <a:chOff x="3159760" y="170954"/>
            <a:chExt cx="5106673" cy="46076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C2BA1-08AD-389E-B73F-E7AEDCE9AF9E}"/>
                </a:ext>
              </a:extLst>
            </p:cNvPr>
            <p:cNvSpPr txBox="1"/>
            <p:nvPr/>
          </p:nvSpPr>
          <p:spPr>
            <a:xfrm>
              <a:off x="5334000" y="170954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F7FC8C-DDEF-D7B2-854F-8134036289BF}"/>
                </a:ext>
              </a:extLst>
            </p:cNvPr>
            <p:cNvSpPr txBox="1"/>
            <p:nvPr/>
          </p:nvSpPr>
          <p:spPr>
            <a:xfrm>
              <a:off x="3159760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E46DF-C936-E8B1-1DDB-E7037503EE2D}"/>
                </a:ext>
              </a:extLst>
            </p:cNvPr>
            <p:cNvSpPr txBox="1"/>
            <p:nvPr/>
          </p:nvSpPr>
          <p:spPr>
            <a:xfrm>
              <a:off x="5334000" y="4070737"/>
              <a:ext cx="665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DA195E-BE92-2CC1-04BD-38579E87537F}"/>
                </a:ext>
              </a:extLst>
            </p:cNvPr>
            <p:cNvSpPr txBox="1"/>
            <p:nvPr/>
          </p:nvSpPr>
          <p:spPr>
            <a:xfrm>
              <a:off x="7504433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DE0E2DF0-2048-515A-BEC5-E058A687DB40}"/>
                </a:ext>
              </a:extLst>
            </p:cNvPr>
            <p:cNvSpPr/>
            <p:nvPr/>
          </p:nvSpPr>
          <p:spPr>
            <a:xfrm>
              <a:off x="3921760" y="878840"/>
              <a:ext cx="3312160" cy="3093720"/>
            </a:xfrm>
            <a:prstGeom prst="flowChartDecision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BF0778C-6F6C-4302-6198-258C51DE90F6}"/>
                </a:ext>
              </a:extLst>
            </p:cNvPr>
            <p:cNvSpPr/>
            <p:nvPr/>
          </p:nvSpPr>
          <p:spPr>
            <a:xfrm>
              <a:off x="5516880" y="848359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9CCB8634-907F-B69F-E160-CE452B2A45B1}"/>
                </a:ext>
              </a:extLst>
            </p:cNvPr>
            <p:cNvSpPr/>
            <p:nvPr/>
          </p:nvSpPr>
          <p:spPr>
            <a:xfrm>
              <a:off x="3865880" y="2386771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0C6B6EFA-8F5A-665B-3262-215D087DC2D9}"/>
                </a:ext>
              </a:extLst>
            </p:cNvPr>
            <p:cNvSpPr/>
            <p:nvPr/>
          </p:nvSpPr>
          <p:spPr>
            <a:xfrm>
              <a:off x="5506720" y="3925183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F7DFB97-5878-C6DC-4555-1C5603750224}"/>
                </a:ext>
              </a:extLst>
            </p:cNvPr>
            <p:cNvSpPr/>
            <p:nvPr/>
          </p:nvSpPr>
          <p:spPr>
            <a:xfrm>
              <a:off x="7176136" y="2374898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05851CB-4A3B-A866-F925-552A279F93B6}"/>
              </a:ext>
            </a:extLst>
          </p:cNvPr>
          <p:cNvSpPr txBox="1"/>
          <p:nvPr/>
        </p:nvSpPr>
        <p:spPr>
          <a:xfrm>
            <a:off x="1774193" y="4531360"/>
            <a:ext cx="82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Hình vẽ có mấy đoạn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0F348-73FD-BD82-CC3E-9A67110A82FA}"/>
              </a:ext>
            </a:extLst>
          </p:cNvPr>
          <p:cNvSpPr txBox="1"/>
          <p:nvPr/>
        </p:nvSpPr>
        <p:spPr>
          <a:xfrm>
            <a:off x="3027680" y="5435314"/>
            <a:ext cx="38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Hình vẽ có 4 đoạn . </a:t>
            </a:r>
          </a:p>
        </p:txBody>
      </p:sp>
    </p:spTree>
    <p:extLst>
      <p:ext uri="{BB962C8B-B14F-4D97-AF65-F5344CB8AC3E}">
        <p14:creationId xmlns:p14="http://schemas.microsoft.com/office/powerpoint/2010/main" val="25588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609F1-A198-B841-D9A7-9237453041F9}"/>
              </a:ext>
            </a:extLst>
          </p:cNvPr>
          <p:cNvGrpSpPr/>
          <p:nvPr/>
        </p:nvGrpSpPr>
        <p:grpSpPr>
          <a:xfrm>
            <a:off x="3139440" y="-123686"/>
            <a:ext cx="5106673" cy="4607669"/>
            <a:chOff x="3159760" y="170954"/>
            <a:chExt cx="5106673" cy="46076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C2BA1-08AD-389E-B73F-E7AEDCE9AF9E}"/>
                </a:ext>
              </a:extLst>
            </p:cNvPr>
            <p:cNvSpPr txBox="1"/>
            <p:nvPr/>
          </p:nvSpPr>
          <p:spPr>
            <a:xfrm>
              <a:off x="5334000" y="170954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F7FC8C-DDEF-D7B2-854F-8134036289BF}"/>
                </a:ext>
              </a:extLst>
            </p:cNvPr>
            <p:cNvSpPr txBox="1"/>
            <p:nvPr/>
          </p:nvSpPr>
          <p:spPr>
            <a:xfrm>
              <a:off x="3159760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E46DF-C936-E8B1-1DDB-E7037503EE2D}"/>
                </a:ext>
              </a:extLst>
            </p:cNvPr>
            <p:cNvSpPr txBox="1"/>
            <p:nvPr/>
          </p:nvSpPr>
          <p:spPr>
            <a:xfrm>
              <a:off x="5334000" y="4070737"/>
              <a:ext cx="665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DA195E-BE92-2CC1-04BD-38579E87537F}"/>
                </a:ext>
              </a:extLst>
            </p:cNvPr>
            <p:cNvSpPr txBox="1"/>
            <p:nvPr/>
          </p:nvSpPr>
          <p:spPr>
            <a:xfrm>
              <a:off x="7504433" y="207683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DE0E2DF0-2048-515A-BEC5-E058A687DB40}"/>
                </a:ext>
              </a:extLst>
            </p:cNvPr>
            <p:cNvSpPr/>
            <p:nvPr/>
          </p:nvSpPr>
          <p:spPr>
            <a:xfrm>
              <a:off x="3921760" y="878840"/>
              <a:ext cx="3312160" cy="3093720"/>
            </a:xfrm>
            <a:prstGeom prst="flowChartDecision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BF0778C-6F6C-4302-6198-258C51DE90F6}"/>
                </a:ext>
              </a:extLst>
            </p:cNvPr>
            <p:cNvSpPr/>
            <p:nvPr/>
          </p:nvSpPr>
          <p:spPr>
            <a:xfrm>
              <a:off x="5516880" y="848359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9CCB8634-907F-B69F-E160-CE452B2A45B1}"/>
                </a:ext>
              </a:extLst>
            </p:cNvPr>
            <p:cNvSpPr/>
            <p:nvPr/>
          </p:nvSpPr>
          <p:spPr>
            <a:xfrm>
              <a:off x="3865880" y="2386771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0C6B6EFA-8F5A-665B-3262-215D087DC2D9}"/>
                </a:ext>
              </a:extLst>
            </p:cNvPr>
            <p:cNvSpPr/>
            <p:nvPr/>
          </p:nvSpPr>
          <p:spPr>
            <a:xfrm>
              <a:off x="5506720" y="3925183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F7DFB97-5878-C6DC-4555-1C5603750224}"/>
                </a:ext>
              </a:extLst>
            </p:cNvPr>
            <p:cNvSpPr/>
            <p:nvPr/>
          </p:nvSpPr>
          <p:spPr>
            <a:xfrm>
              <a:off x="7176136" y="2374898"/>
              <a:ext cx="111760" cy="88017"/>
            </a:xfrm>
            <a:prstGeom prst="flowChartConnector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05851CB-4A3B-A866-F925-552A279F93B6}"/>
              </a:ext>
            </a:extLst>
          </p:cNvPr>
          <p:cNvSpPr txBox="1"/>
          <p:nvPr/>
        </p:nvSpPr>
        <p:spPr>
          <a:xfrm>
            <a:off x="1774192" y="4531360"/>
            <a:ext cx="947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Trong hình vẽ trên có các đoạn thẳng nào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0F348-73FD-BD82-CC3E-9A67110A82FA}"/>
              </a:ext>
            </a:extLst>
          </p:cNvPr>
          <p:cNvSpPr txBox="1"/>
          <p:nvPr/>
        </p:nvSpPr>
        <p:spPr>
          <a:xfrm>
            <a:off x="2296160" y="5435314"/>
            <a:ext cx="7802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=&gt; Trong hình vẽ trên có các đoạn thẳng là AD, BD, CD, DA</a:t>
            </a:r>
          </a:p>
        </p:txBody>
      </p:sp>
    </p:spTree>
    <p:extLst>
      <p:ext uri="{BB962C8B-B14F-4D97-AF65-F5344CB8AC3E}">
        <p14:creationId xmlns:p14="http://schemas.microsoft.com/office/powerpoint/2010/main" val="12000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9BCA2-1E9C-009F-6C38-4951FE78B652}"/>
              </a:ext>
            </a:extLst>
          </p:cNvPr>
          <p:cNvSpPr txBox="1"/>
          <p:nvPr/>
        </p:nvSpPr>
        <p:spPr>
          <a:xfrm>
            <a:off x="2904023" y="452424"/>
            <a:ext cx="86354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ba, ngày 06 tháng 12 năm 2022</a:t>
            </a:r>
          </a:p>
          <a:p>
            <a:pPr marL="0" indent="0" algn="ctr">
              <a:buNone/>
            </a:pPr>
            <a:r>
              <a:rPr lang="en-US" sz="3600" b="1" u="sng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  <a:p>
            <a:pPr marL="0" indent="0" algn="ctr">
              <a:buNone/>
            </a:pPr>
            <a:endParaRPr lang="en-US" sz="3600" b="1" u="sng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3600" b="1">
              <a:solidFill>
                <a:schemeClr val="bg2">
                  <a:lumMod val="75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B8309-2D0C-1FA1-6606-BFAF6833EF11}"/>
              </a:ext>
            </a:extLst>
          </p:cNvPr>
          <p:cNvSpPr txBox="1"/>
          <p:nvPr/>
        </p:nvSpPr>
        <p:spPr>
          <a:xfrm>
            <a:off x="4309779" y="1666162"/>
            <a:ext cx="634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Bài 25: Điểm, đoạn thẳng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99812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B5EB1B5-2972-4D46-89FA-DC33E6EA558B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0AE75E9-AE92-448C-A8B4-32D52E579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824" cy="806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8D798C-1219-4478-889B-360F707B3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510989"/>
            <a:ext cx="2286997" cy="295835"/>
          </a:xfrm>
          <a:prstGeom prst="rect">
            <a:avLst/>
          </a:prstGeom>
        </p:spPr>
      </p:pic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060F65E5-D9C0-4C9A-9E47-A7F0D08C17BE}"/>
              </a:ext>
            </a:extLst>
          </p:cNvPr>
          <p:cNvSpPr>
            <a:spLocks/>
          </p:cNvSpPr>
          <p:nvPr/>
        </p:nvSpPr>
        <p:spPr bwMode="auto">
          <a:xfrm flipH="1">
            <a:off x="552450" y="942295"/>
            <a:ext cx="8310414" cy="1534794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DEBB0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DE66222D-FA7E-44C3-8400-3914D7DCE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C2DC0-845B-2C15-1FF0-10CE19D3B02C}"/>
              </a:ext>
            </a:extLst>
          </p:cNvPr>
          <p:cNvSpPr txBox="1"/>
          <p:nvPr/>
        </p:nvSpPr>
        <p:spPr>
          <a:xfrm>
            <a:off x="1242369" y="1364398"/>
            <a:ext cx="6278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>
                <a:solidFill>
                  <a:srgbClr val="FF0000"/>
                </a:solidFill>
                <a:latin typeface="+mn-lt"/>
              </a:rPr>
              <a:t>Chúc các em chăm ngoan</a:t>
            </a:r>
            <a:endParaRPr lang="en-US" altLang="en-US" sz="4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36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525407" y="5370266"/>
            <a:ext cx="1386766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8950818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25</a:t>
            </a:r>
            <a:r>
              <a:rPr lang="en-US" sz="48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: Điểm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, đoạn thẳng, đường thẳng, đường cong, ba điểm thẳng hàng</a:t>
            </a:r>
            <a:endParaRPr lang="zh-CN" altLang="en-US" sz="48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Mục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tiêu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206257" cy="793734"/>
            <a:chOff x="774356" y="888444"/>
            <a:chExt cx="10206257" cy="79373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75533" y="1003851"/>
              <a:ext cx="8905080" cy="678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fr-FR" sz="36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 biết được điểm, đoạn thẳng</a:t>
              </a:r>
              <a:endParaRPr lang="en-US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878597"/>
            <a:chOff x="752655" y="2065203"/>
            <a:chExt cx="10209001" cy="878597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126397" cy="830019"/>
            <a:chOff x="778314" y="3315253"/>
            <a:chExt cx="10126397" cy="830019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999631" y="3498941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0EB8E21-F2F2-BF21-FE0D-58C1D61A393A}"/>
              </a:ext>
            </a:extLst>
          </p:cNvPr>
          <p:cNvSpPr txBox="1"/>
          <p:nvPr/>
        </p:nvSpPr>
        <p:spPr>
          <a:xfrm>
            <a:off x="3928557" y="3611156"/>
            <a:ext cx="8074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fr-FR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 quyết được một số vấn đề thực tiễn đơn giản liên quan đến hình phẳng.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6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wnloads\garden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581" y="0"/>
            <a:ext cx="16496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286001"/>
            <a:ext cx="10363200" cy="1470025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HoloLens MDL2 Assets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HoloLens MDL2 Assets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9BCA2-1E9C-009F-6C38-4951FE78B652}"/>
              </a:ext>
            </a:extLst>
          </p:cNvPr>
          <p:cNvSpPr txBox="1"/>
          <p:nvPr/>
        </p:nvSpPr>
        <p:spPr>
          <a:xfrm>
            <a:off x="2904023" y="452424"/>
            <a:ext cx="86354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ba, ngày 06 tháng 12 năm 2022</a:t>
            </a:r>
          </a:p>
          <a:p>
            <a:pPr marL="0" indent="0" algn="ctr">
              <a:buNone/>
            </a:pPr>
            <a:r>
              <a:rPr lang="en-US" sz="3600" b="1" u="sng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  <a:p>
            <a:pPr marL="0" indent="0" algn="ctr">
              <a:buNone/>
            </a:pPr>
            <a:endParaRPr lang="en-US" sz="3600" b="1" u="sng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3600" b="1">
              <a:solidFill>
                <a:schemeClr val="bg2">
                  <a:lumMod val="75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B8309-2D0C-1FA1-6606-BFAF6833EF11}"/>
              </a:ext>
            </a:extLst>
          </p:cNvPr>
          <p:cNvSpPr txBox="1"/>
          <p:nvPr/>
        </p:nvSpPr>
        <p:spPr>
          <a:xfrm>
            <a:off x="5170660" y="1690168"/>
            <a:ext cx="634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Điểm, đoạn thẳng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82977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506</Words>
  <Application>Microsoft Office PowerPoint</Application>
  <PresentationFormat>Widescreen</PresentationFormat>
  <Paragraphs>124</Paragraphs>
  <Slides>24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等线</vt:lpstr>
      <vt:lpstr>HoloLens MDL2 Assets</vt:lpstr>
      <vt:lpstr>HP001 4 hàng</vt:lpstr>
      <vt:lpstr>HP001 4H</vt:lpstr>
      <vt:lpstr>inpin heiti</vt:lpstr>
      <vt:lpstr>黑体</vt:lpstr>
      <vt:lpstr>SVN-Hole Hearted</vt:lpstr>
      <vt:lpstr>Tahoma</vt:lpstr>
      <vt:lpstr>Times New Roman</vt:lpstr>
      <vt:lpstr>思源黑体 CN Bold</vt:lpstr>
      <vt:lpstr>方正卡通简体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Kể tên một số đoạn thẳng trong thực tế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Techsi.vn</cp:lastModifiedBy>
  <cp:revision>13</cp:revision>
  <dcterms:created xsi:type="dcterms:W3CDTF">2021-05-19T13:00:00Z</dcterms:created>
  <dcterms:modified xsi:type="dcterms:W3CDTF">2022-12-13T01:38:56Z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