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</p:sldMasterIdLst>
  <p:notesMasterIdLst>
    <p:notesMasterId r:id="rId17"/>
  </p:notesMasterIdLst>
  <p:sldIdLst>
    <p:sldId id="286" r:id="rId2"/>
    <p:sldId id="2007577113" r:id="rId3"/>
    <p:sldId id="313" r:id="rId4"/>
    <p:sldId id="2007577101" r:id="rId5"/>
    <p:sldId id="2007577099" r:id="rId6"/>
    <p:sldId id="2007577100" r:id="rId7"/>
    <p:sldId id="2007577098" r:id="rId8"/>
    <p:sldId id="2007577109" r:id="rId9"/>
    <p:sldId id="2007577105" r:id="rId10"/>
    <p:sldId id="2007577107" r:id="rId11"/>
    <p:sldId id="2007577111" r:id="rId12"/>
    <p:sldId id="2007577108" r:id="rId13"/>
    <p:sldId id="2007577110" r:id="rId14"/>
    <p:sldId id="2007577096" r:id="rId15"/>
    <p:sldId id="28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47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025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30C7C-C3AF-4ED7-AEDD-4BE4C4EB12E8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01AE-E6FC-4EDC-9D52-E0A0E234CDA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365_Frame_1331_1795x1205"/>
          <p:cNvPicPr>
            <a:picLocks noGrp="1" noChangeAspect="1" noChangeArrowheads="1"/>
          </p:cNvPicPr>
          <p:nvPr>
            <p:ph type="ctr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8" name="14"/>
          <p:cNvGrpSpPr/>
          <p:nvPr/>
        </p:nvGrpSpPr>
        <p:grpSpPr>
          <a:xfrm>
            <a:off x="1537254" y="1907660"/>
            <a:ext cx="9501807" cy="2956118"/>
            <a:chOff x="2045535" y="1316166"/>
            <a:chExt cx="1762982" cy="1771998"/>
          </a:xfrm>
        </p:grpSpPr>
        <p:sp>
          <p:nvSpPr>
            <p:cNvPr id="9" name="15"/>
            <p:cNvSpPr/>
            <p:nvPr/>
          </p:nvSpPr>
          <p:spPr>
            <a:xfrm>
              <a:off x="2045535" y="1316166"/>
              <a:ext cx="1762982" cy="177199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4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TextBox 67"/>
            <p:cNvSpPr txBox="1"/>
            <p:nvPr/>
          </p:nvSpPr>
          <p:spPr>
            <a:xfrm>
              <a:off x="2232406" y="1592745"/>
              <a:ext cx="1433499" cy="7195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8240"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               BÀI 29 </a:t>
              </a:r>
            </a:p>
            <a:p>
              <a:pPr marL="0" lvl="1" algn="ctr" defTabSz="1218240">
                <a:defRPr/>
              </a:pPr>
              <a:r>
                <a:rPr lang="en-US" altLang="zh-CN" sz="36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NGÀY - GIỜ; GIỜ - PHÚT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998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8C7C23-63E4-4F5C-92C9-D550EDF96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23089" y="-2140462"/>
            <a:ext cx="6364823" cy="1090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43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2E66F-F282-4CE3-B0CB-2E0A6219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185796"/>
            <a:ext cx="10946296" cy="6400534"/>
          </a:xfrm>
          <a:prstGeom prst="rect">
            <a:avLst/>
          </a:prstGeom>
        </p:spPr>
      </p:pic>
      <p:sp>
        <p:nvSpPr>
          <p:cNvPr id="3" name="Google Shape;960;p7">
            <a:extLst>
              <a:ext uri="{FF2B5EF4-FFF2-40B4-BE49-F238E27FC236}">
                <a16:creationId xmlns:a16="http://schemas.microsoft.com/office/drawing/2014/main" id="{1A5356D5-7988-4D56-ACB6-5D8974FE5FA6}"/>
              </a:ext>
            </a:extLst>
          </p:cNvPr>
          <p:cNvSpPr/>
          <p:nvPr/>
        </p:nvSpPr>
        <p:spPr>
          <a:xfrm>
            <a:off x="3233530" y="3726866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960;p7">
            <a:extLst>
              <a:ext uri="{FF2B5EF4-FFF2-40B4-BE49-F238E27FC236}">
                <a16:creationId xmlns:a16="http://schemas.microsoft.com/office/drawing/2014/main" id="{70C09DEA-98F7-42C7-B670-DD83353F4F1F}"/>
              </a:ext>
            </a:extLst>
          </p:cNvPr>
          <p:cNvSpPr/>
          <p:nvPr/>
        </p:nvSpPr>
        <p:spPr>
          <a:xfrm>
            <a:off x="2325759" y="3751867"/>
            <a:ext cx="404189" cy="225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Google Shape;960;p7">
            <a:extLst>
              <a:ext uri="{FF2B5EF4-FFF2-40B4-BE49-F238E27FC236}">
                <a16:creationId xmlns:a16="http://schemas.microsoft.com/office/drawing/2014/main" id="{59F63BB8-6308-45F5-BA7C-8EDFABD110E3}"/>
              </a:ext>
            </a:extLst>
          </p:cNvPr>
          <p:cNvSpPr/>
          <p:nvPr/>
        </p:nvSpPr>
        <p:spPr>
          <a:xfrm>
            <a:off x="7010402" y="3693734"/>
            <a:ext cx="404189" cy="22528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960;p7">
            <a:extLst>
              <a:ext uri="{FF2B5EF4-FFF2-40B4-BE49-F238E27FC236}">
                <a16:creationId xmlns:a16="http://schemas.microsoft.com/office/drawing/2014/main" id="{ACF824A2-9BBD-4C19-9F8A-14F73ADDCC8C}"/>
              </a:ext>
            </a:extLst>
          </p:cNvPr>
          <p:cNvSpPr/>
          <p:nvPr/>
        </p:nvSpPr>
        <p:spPr>
          <a:xfrm>
            <a:off x="7838660" y="366873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960;p7">
            <a:extLst>
              <a:ext uri="{FF2B5EF4-FFF2-40B4-BE49-F238E27FC236}">
                <a16:creationId xmlns:a16="http://schemas.microsoft.com/office/drawing/2014/main" id="{18AE6755-3360-42BB-9D7E-4F68B94BF5D2}"/>
              </a:ext>
            </a:extLst>
          </p:cNvPr>
          <p:cNvSpPr/>
          <p:nvPr/>
        </p:nvSpPr>
        <p:spPr>
          <a:xfrm>
            <a:off x="2292625" y="6185142"/>
            <a:ext cx="463827" cy="25029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18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60;p7">
            <a:extLst>
              <a:ext uri="{FF2B5EF4-FFF2-40B4-BE49-F238E27FC236}">
                <a16:creationId xmlns:a16="http://schemas.microsoft.com/office/drawing/2014/main" id="{B52C6A9D-F544-49BB-BCD6-BBCD0A0D9B61}"/>
              </a:ext>
            </a:extLst>
          </p:cNvPr>
          <p:cNvSpPr/>
          <p:nvPr/>
        </p:nvSpPr>
        <p:spPr>
          <a:xfrm>
            <a:off x="3233530" y="6185142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60;p7">
            <a:extLst>
              <a:ext uri="{FF2B5EF4-FFF2-40B4-BE49-F238E27FC236}">
                <a16:creationId xmlns:a16="http://schemas.microsoft.com/office/drawing/2014/main" id="{00A5B561-2DA2-4FED-AD19-800D52E42ED0}"/>
              </a:ext>
            </a:extLst>
          </p:cNvPr>
          <p:cNvSpPr/>
          <p:nvPr/>
        </p:nvSpPr>
        <p:spPr>
          <a:xfrm>
            <a:off x="7043529" y="590985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960;p7">
            <a:extLst>
              <a:ext uri="{FF2B5EF4-FFF2-40B4-BE49-F238E27FC236}">
                <a16:creationId xmlns:a16="http://schemas.microsoft.com/office/drawing/2014/main" id="{2F351C82-C2B0-4FC8-9986-1E90F856980C}"/>
              </a:ext>
            </a:extLst>
          </p:cNvPr>
          <p:cNvSpPr/>
          <p:nvPr/>
        </p:nvSpPr>
        <p:spPr>
          <a:xfrm>
            <a:off x="7964556" y="5899601"/>
            <a:ext cx="463827" cy="27529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2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CD19C-1ED7-4895-A026-B5D6B5494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8437" y="-2048607"/>
            <a:ext cx="6194369" cy="108634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427128D-ADC8-401F-9EE6-5FE15DB41DAE}"/>
              </a:ext>
            </a:extLst>
          </p:cNvPr>
          <p:cNvCxnSpPr/>
          <p:nvPr/>
        </p:nvCxnSpPr>
        <p:spPr>
          <a:xfrm flipH="1">
            <a:off x="3432313" y="3763617"/>
            <a:ext cx="1696278" cy="66260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C2D030D-0A40-4CAC-8FBF-B66A821DBBF3}"/>
              </a:ext>
            </a:extLst>
          </p:cNvPr>
          <p:cNvCxnSpPr/>
          <p:nvPr/>
        </p:nvCxnSpPr>
        <p:spPr>
          <a:xfrm>
            <a:off x="8017565" y="3551583"/>
            <a:ext cx="1749287" cy="87464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8DDA3E5-C271-4045-A00C-CC2DF8933FC8}"/>
              </a:ext>
            </a:extLst>
          </p:cNvPr>
          <p:cNvCxnSpPr/>
          <p:nvPr/>
        </p:nvCxnSpPr>
        <p:spPr>
          <a:xfrm flipH="1">
            <a:off x="7673009" y="3551583"/>
            <a:ext cx="2040834" cy="874643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44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0CBED-76B9-4EE3-9089-B0CDAF2F9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9827" y="-2087220"/>
            <a:ext cx="6215271" cy="10866785"/>
          </a:xfrm>
          <a:prstGeom prst="rect">
            <a:avLst/>
          </a:prstGeom>
        </p:spPr>
      </p:pic>
      <p:sp>
        <p:nvSpPr>
          <p:cNvPr id="4" name="Google Shape;960;p7">
            <a:extLst>
              <a:ext uri="{FF2B5EF4-FFF2-40B4-BE49-F238E27FC236}">
                <a16:creationId xmlns:a16="http://schemas.microsoft.com/office/drawing/2014/main" id="{4654E68E-A729-4286-9775-766B03CEE369}"/>
              </a:ext>
            </a:extLst>
          </p:cNvPr>
          <p:cNvSpPr/>
          <p:nvPr/>
        </p:nvSpPr>
        <p:spPr>
          <a:xfrm>
            <a:off x="1795671" y="3302799"/>
            <a:ext cx="477077" cy="2524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960;p7">
            <a:extLst>
              <a:ext uri="{FF2B5EF4-FFF2-40B4-BE49-F238E27FC236}">
                <a16:creationId xmlns:a16="http://schemas.microsoft.com/office/drawing/2014/main" id="{E246DEBE-E16F-4B4E-9A83-61E3239A72B5}"/>
              </a:ext>
            </a:extLst>
          </p:cNvPr>
          <p:cNvSpPr/>
          <p:nvPr/>
        </p:nvSpPr>
        <p:spPr>
          <a:xfrm>
            <a:off x="2716696" y="3302799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30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960;p7">
            <a:extLst>
              <a:ext uri="{FF2B5EF4-FFF2-40B4-BE49-F238E27FC236}">
                <a16:creationId xmlns:a16="http://schemas.microsoft.com/office/drawing/2014/main" id="{6305B939-1309-4F2B-AFFB-1B6F16F15E82}"/>
              </a:ext>
            </a:extLst>
          </p:cNvPr>
          <p:cNvSpPr/>
          <p:nvPr/>
        </p:nvSpPr>
        <p:spPr>
          <a:xfrm>
            <a:off x="6765236" y="3302798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960;p7">
            <a:extLst>
              <a:ext uri="{FF2B5EF4-FFF2-40B4-BE49-F238E27FC236}">
                <a16:creationId xmlns:a16="http://schemas.microsoft.com/office/drawing/2014/main" id="{258C59FB-8179-4FD3-979A-D3BF8E785C20}"/>
              </a:ext>
            </a:extLst>
          </p:cNvPr>
          <p:cNvSpPr/>
          <p:nvPr/>
        </p:nvSpPr>
        <p:spPr>
          <a:xfrm>
            <a:off x="7686261" y="3329301"/>
            <a:ext cx="477077" cy="25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960;p7">
            <a:extLst>
              <a:ext uri="{FF2B5EF4-FFF2-40B4-BE49-F238E27FC236}">
                <a16:creationId xmlns:a16="http://schemas.microsoft.com/office/drawing/2014/main" id="{FD6EA33A-DF08-4CD5-90DC-3D3540A36CA4}"/>
              </a:ext>
            </a:extLst>
          </p:cNvPr>
          <p:cNvSpPr/>
          <p:nvPr/>
        </p:nvSpPr>
        <p:spPr>
          <a:xfrm>
            <a:off x="3445567" y="6012869"/>
            <a:ext cx="490329" cy="202401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" name="Google Shape;960;p7">
            <a:extLst>
              <a:ext uri="{FF2B5EF4-FFF2-40B4-BE49-F238E27FC236}">
                <a16:creationId xmlns:a16="http://schemas.microsoft.com/office/drawing/2014/main" id="{42E01CB3-4C00-4953-AA33-1B72DA566EB8}"/>
              </a:ext>
            </a:extLst>
          </p:cNvPr>
          <p:cNvSpPr/>
          <p:nvPr/>
        </p:nvSpPr>
        <p:spPr>
          <a:xfrm>
            <a:off x="8560904" y="5897217"/>
            <a:ext cx="357809" cy="31805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2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960;p7">
            <a:extLst>
              <a:ext uri="{FF2B5EF4-FFF2-40B4-BE49-F238E27FC236}">
                <a16:creationId xmlns:a16="http://schemas.microsoft.com/office/drawing/2014/main" id="{7817EB0C-E990-4AA8-B7A3-A1833EE2B79A}"/>
              </a:ext>
            </a:extLst>
          </p:cNvPr>
          <p:cNvSpPr/>
          <p:nvPr/>
        </p:nvSpPr>
        <p:spPr>
          <a:xfrm>
            <a:off x="9329536" y="5886669"/>
            <a:ext cx="483702" cy="31805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</a:t>
            </a:r>
            <a:endParaRPr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53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4790" y="1022157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Củng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cố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41704-0446-4C2A-B7AB-3BC3474287E9}"/>
              </a:ext>
            </a:extLst>
          </p:cNvPr>
          <p:cNvSpPr txBox="1"/>
          <p:nvPr/>
        </p:nvSpPr>
        <p:spPr>
          <a:xfrm>
            <a:off x="1219201" y="2828540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   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Hôm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nay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học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gì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FDFB-008D-48E5-878C-1C90C7648D22}"/>
              </a:ext>
            </a:extLst>
          </p:cNvPr>
          <p:cNvSpPr txBox="1"/>
          <p:nvPr/>
        </p:nvSpPr>
        <p:spPr>
          <a:xfrm>
            <a:off x="1550506" y="3506241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Về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nhà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làm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bài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tập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ở VBT </a:t>
            </a:r>
          </a:p>
        </p:txBody>
      </p:sp>
    </p:spTree>
    <p:extLst>
      <p:ext uri="{BB962C8B-B14F-4D97-AF65-F5344CB8AC3E}">
        <p14:creationId xmlns:p14="http://schemas.microsoft.com/office/powerpoint/2010/main" val="123489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Chúc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các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con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chăm</a:t>
            </a:r>
            <a:r>
              <a:rPr lang="en-US" altLang="en-US" sz="4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+mn-lt"/>
              </a:rPr>
              <a:t>ngoan</a:t>
            </a:r>
            <a:endParaRPr lang="en-US" altLang="en-US" sz="48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621D8-73E4-4A1C-BA4B-8BF262458B64}"/>
              </a:ext>
            </a:extLst>
          </p:cNvPr>
          <p:cNvSpPr txBox="1"/>
          <p:nvPr/>
        </p:nvSpPr>
        <p:spPr>
          <a:xfrm>
            <a:off x="861392" y="866471"/>
            <a:ext cx="925876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u="sng" spc="100" dirty="0">
                <a:ln w="22225">
                  <a:solidFill>
                    <a:srgbClr val="FF0000"/>
                  </a:solidFill>
                  <a:prstDash val="solid"/>
                </a:ln>
                <a:latin typeface="+mj-lt"/>
                <a:cs typeface="+mj-lt"/>
              </a:rPr>
              <a:t>T</a:t>
            </a: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iết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1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7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895217" y="48368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5561E30-5BFF-4763-848C-C7F6359A2E8F}"/>
              </a:ext>
            </a:extLst>
          </p:cNvPr>
          <p:cNvSpPr/>
          <p:nvPr/>
        </p:nvSpPr>
        <p:spPr>
          <a:xfrm>
            <a:off x="895216" y="4824422"/>
            <a:ext cx="5200783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Đoạn</a:t>
            </a:r>
            <a:r>
              <a:rPr lang="en-US" sz="2800" dirty="0"/>
              <a:t> </a:t>
            </a:r>
            <a:r>
              <a:rPr lang="en-US" sz="2800" dirty="0" err="1"/>
              <a:t>thẳng</a:t>
            </a:r>
            <a:r>
              <a:rPr lang="en-US" sz="2800" dirty="0"/>
              <a:t> MN, NP </a:t>
            </a:r>
            <a:r>
              <a:rPr lang="en-US" sz="2800" dirty="0" err="1"/>
              <a:t>và</a:t>
            </a:r>
            <a:r>
              <a:rPr lang="en-US" sz="2800" dirty="0"/>
              <a:t>  MP </a:t>
            </a:r>
            <a:endParaRPr lang="vi-VN" sz="2800" dirty="0">
              <a:latin typeface="Corbel" panose="020B05030202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5C37B-031B-4281-8A8A-E2872F035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9979" y="-2052486"/>
            <a:ext cx="6076973" cy="10776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1A1AD-64B9-4B26-BE54-E892F967E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08588" y="-2015204"/>
            <a:ext cx="6101060" cy="108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05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B1D5E6-9C42-44D0-AB68-B627BD3FB75D}"/>
              </a:ext>
            </a:extLst>
          </p:cNvPr>
          <p:cNvSpPr/>
          <p:nvPr/>
        </p:nvSpPr>
        <p:spPr>
          <a:xfrm>
            <a:off x="1127131" y="5194850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4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13680-F8AD-4FC9-AA7C-049B13802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11290" y="-2777479"/>
            <a:ext cx="4975167" cy="109429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03ECCA-BFA2-4A51-B44B-36E680FB8865}"/>
              </a:ext>
            </a:extLst>
          </p:cNvPr>
          <p:cNvSpPr/>
          <p:nvPr/>
        </p:nvSpPr>
        <p:spPr>
          <a:xfrm>
            <a:off x="5016992" y="5181596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8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8A9EDE-0D3F-470B-AC23-52D784EFF03A}"/>
              </a:ext>
            </a:extLst>
          </p:cNvPr>
          <p:cNvSpPr/>
          <p:nvPr/>
        </p:nvSpPr>
        <p:spPr>
          <a:xfrm>
            <a:off x="8548696" y="5194850"/>
            <a:ext cx="1364278" cy="6718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orbel" panose="020B0503020204020204" pitchFamily="34" charset="0"/>
              </a:rPr>
              <a:t> 10 </a:t>
            </a:r>
            <a:r>
              <a:rPr lang="en-US" sz="2800" dirty="0" err="1">
                <a:latin typeface="Corbel" panose="020B0503020204020204" pitchFamily="34" charset="0"/>
              </a:rPr>
              <a:t>giờ</a:t>
            </a:r>
            <a:endParaRPr lang="vi-VN" sz="28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2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E699F-E5DB-49ED-81D3-4FED694ED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87319" y="-2264468"/>
            <a:ext cx="6016483" cy="10995993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9D047B6-8BD5-4A88-92F6-EA0298B9E33D}"/>
              </a:ext>
            </a:extLst>
          </p:cNvPr>
          <p:cNvCxnSpPr>
            <a:cxnSpLocks/>
          </p:cNvCxnSpPr>
          <p:nvPr/>
        </p:nvCxnSpPr>
        <p:spPr>
          <a:xfrm>
            <a:off x="2835965" y="4412974"/>
            <a:ext cx="5552661" cy="5433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48FB755-71D2-4552-AD69-97B9DBCD05D1}"/>
              </a:ext>
            </a:extLst>
          </p:cNvPr>
          <p:cNvCxnSpPr/>
          <p:nvPr/>
        </p:nvCxnSpPr>
        <p:spPr>
          <a:xfrm flipH="1">
            <a:off x="3260035" y="4412974"/>
            <a:ext cx="2352260" cy="5433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6DFD48-D873-4EA1-ACA0-BF3377179F21}"/>
              </a:ext>
            </a:extLst>
          </p:cNvPr>
          <p:cNvCxnSpPr/>
          <p:nvPr/>
        </p:nvCxnSpPr>
        <p:spPr>
          <a:xfrm flipH="1">
            <a:off x="6248401" y="4412973"/>
            <a:ext cx="2352260" cy="543339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67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02F7E1B1-686C-4B5A-9C9C-3BFB40815F35}"/>
              </a:ext>
            </a:extLst>
          </p:cNvPr>
          <p:cNvSpPr/>
          <p:nvPr/>
        </p:nvSpPr>
        <p:spPr>
          <a:xfrm>
            <a:off x="3432313" y="5375958"/>
            <a:ext cx="943186" cy="7039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A6FCC5-E0E2-4F28-8FDF-64E851C07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69921" y="-2664242"/>
            <a:ext cx="4978393" cy="1086346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1B41C23-D244-48EE-A613-A227E05D784B}"/>
              </a:ext>
            </a:extLst>
          </p:cNvPr>
          <p:cNvSpPr/>
          <p:nvPr/>
        </p:nvSpPr>
        <p:spPr>
          <a:xfrm>
            <a:off x="8700052" y="5375958"/>
            <a:ext cx="943186" cy="70394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B</a:t>
            </a:r>
            <a:endParaRPr lang="vi-VN" sz="3200" b="1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2BDCEB8-3340-4D7B-B9C9-F893AFDF67A6}"/>
              </a:ext>
            </a:extLst>
          </p:cNvPr>
          <p:cNvCxnSpPr>
            <a:cxnSpLocks/>
          </p:cNvCxnSpPr>
          <p:nvPr/>
        </p:nvCxnSpPr>
        <p:spPr>
          <a:xfrm>
            <a:off x="4151353" y="3710609"/>
            <a:ext cx="448292" cy="477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0441C0-F7A8-4FE2-8FAC-166791975392}"/>
              </a:ext>
            </a:extLst>
          </p:cNvPr>
          <p:cNvCxnSpPr>
            <a:cxnSpLocks/>
          </p:cNvCxnSpPr>
          <p:nvPr/>
        </p:nvCxnSpPr>
        <p:spPr>
          <a:xfrm>
            <a:off x="9419092" y="3710609"/>
            <a:ext cx="448292" cy="47707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54790" y="1022157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Củng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cố</a:t>
            </a:r>
            <a:r>
              <a:rPr lang="en-US" sz="9600" b="1" i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41704-0446-4C2A-B7AB-3BC3474287E9}"/>
              </a:ext>
            </a:extLst>
          </p:cNvPr>
          <p:cNvSpPr txBox="1"/>
          <p:nvPr/>
        </p:nvSpPr>
        <p:spPr>
          <a:xfrm>
            <a:off x="1219201" y="2828540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   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Hôm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nay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học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bài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lang="en-US" sz="2800" b="1" i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gì</a:t>
            </a:r>
            <a:r>
              <a:rPr lang="en-US" sz="2800" b="1" i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BEFDFB-008D-48E5-878C-1C90C7648D22}"/>
              </a:ext>
            </a:extLst>
          </p:cNvPr>
          <p:cNvSpPr txBox="1"/>
          <p:nvPr/>
        </p:nvSpPr>
        <p:spPr>
          <a:xfrm>
            <a:off x="1550506" y="3506241"/>
            <a:ext cx="9316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Về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nhà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làm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bài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</a:t>
            </a:r>
            <a:r>
              <a:rPr lang="en-US" sz="2800" b="1" i="1" dirty="0" err="1">
                <a:latin typeface="Verdana" panose="020B0604030504040204" charset="0"/>
                <a:cs typeface="Verdana" panose="020B0604030504040204" charset="0"/>
              </a:rPr>
              <a:t>tập</a:t>
            </a:r>
            <a:r>
              <a:rPr lang="en-US" sz="2800" b="1" i="1" dirty="0">
                <a:latin typeface="Verdana" panose="020B0604030504040204" charset="0"/>
                <a:cs typeface="Verdana" panose="020B0604030504040204" charset="0"/>
              </a:rPr>
              <a:t> ở VBT </a:t>
            </a:r>
          </a:p>
        </p:txBody>
      </p:sp>
    </p:spTree>
    <p:extLst>
      <p:ext uri="{BB962C8B-B14F-4D97-AF65-F5344CB8AC3E}">
        <p14:creationId xmlns:p14="http://schemas.microsoft.com/office/powerpoint/2010/main" val="22866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F621D8-73E4-4A1C-BA4B-8BF262458B64}"/>
              </a:ext>
            </a:extLst>
          </p:cNvPr>
          <p:cNvSpPr txBox="1"/>
          <p:nvPr/>
        </p:nvSpPr>
        <p:spPr>
          <a:xfrm>
            <a:off x="861392" y="866471"/>
            <a:ext cx="925876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Bài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29 – </a:t>
            </a:r>
            <a:r>
              <a:rPr lang="en-US" sz="6000" b="1" u="sng" spc="100" dirty="0">
                <a:ln w="22225">
                  <a:solidFill>
                    <a:srgbClr val="FF0000"/>
                  </a:solidFill>
                  <a:prstDash val="solid"/>
                </a:ln>
                <a:latin typeface="+mj-lt"/>
                <a:cs typeface="+mj-lt"/>
              </a:rPr>
              <a:t>T</a:t>
            </a:r>
            <a:r>
              <a:rPr kumimoji="0" lang="en-US" sz="6000" b="1" u="sng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iết</a:t>
            </a:r>
            <a:r>
              <a:rPr kumimoji="0" lang="en-US" sz="6000" b="1" u="sng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effectLst/>
                <a:uLnTx/>
                <a:uFillTx/>
                <a:latin typeface="+mj-lt"/>
                <a:ea typeface="+mn-ea"/>
                <a:cs typeface="+mj-lt"/>
              </a:rPr>
              <a:t> 2</a:t>
            </a:r>
            <a:endParaRPr kumimoji="0" lang="en-US" sz="6000" b="1" i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6000" b="1" i="0" u="none" strike="noStrike" kern="1200" cap="none" spc="100" normalizeH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spc="100" baseline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114</a:t>
            </a:r>
            <a:endParaRPr kumimoji="0" lang="en-US" sz="60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5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96</Words>
  <Application>Microsoft Office PowerPoint</Application>
  <PresentationFormat>Widescreen</PresentationFormat>
  <Paragraphs>36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Microsoft YaHei</vt:lpstr>
      <vt:lpstr>SimSun</vt:lpstr>
      <vt:lpstr>Arial</vt:lpstr>
      <vt:lpstr>Arial Rounded MT Bold</vt:lpstr>
      <vt:lpstr>Calibri</vt:lpstr>
      <vt:lpstr>Calibri Light</vt:lpstr>
      <vt:lpstr>Corbel</vt:lpstr>
      <vt:lpstr>Times New Roman</vt:lpstr>
      <vt:lpstr>Verdana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Techsi.vn</cp:lastModifiedBy>
  <cp:revision>60</cp:revision>
  <dcterms:created xsi:type="dcterms:W3CDTF">2021-05-14T04:27:00Z</dcterms:created>
  <dcterms:modified xsi:type="dcterms:W3CDTF">2022-11-30T01:39:03Z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