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6" r:id="rId1"/>
    <p:sldMasterId id="2147483729" r:id="rId2"/>
  </p:sldMasterIdLst>
  <p:notesMasterIdLst>
    <p:notesMasterId r:id="rId38"/>
  </p:notesMasterIdLst>
  <p:sldIdLst>
    <p:sldId id="286" r:id="rId3"/>
    <p:sldId id="427" r:id="rId4"/>
    <p:sldId id="423" r:id="rId5"/>
    <p:sldId id="425" r:id="rId6"/>
    <p:sldId id="426" r:id="rId7"/>
    <p:sldId id="431" r:id="rId8"/>
    <p:sldId id="262" r:id="rId9"/>
    <p:sldId id="2007577112" r:id="rId10"/>
    <p:sldId id="2007577113" r:id="rId11"/>
    <p:sldId id="2007577114" r:id="rId12"/>
    <p:sldId id="2007577119" r:id="rId13"/>
    <p:sldId id="2007577116" r:id="rId14"/>
    <p:sldId id="2007577117" r:id="rId15"/>
    <p:sldId id="3399" r:id="rId16"/>
    <p:sldId id="2007577131" r:id="rId17"/>
    <p:sldId id="2007577132" r:id="rId18"/>
    <p:sldId id="2007577133" r:id="rId19"/>
    <p:sldId id="2007577134" r:id="rId20"/>
    <p:sldId id="2007577120" r:id="rId21"/>
    <p:sldId id="2007577135" r:id="rId22"/>
    <p:sldId id="2007577122" r:id="rId23"/>
    <p:sldId id="2007577126" r:id="rId24"/>
    <p:sldId id="2007577137" r:id="rId25"/>
    <p:sldId id="2007577138" r:id="rId26"/>
    <p:sldId id="2007577139" r:id="rId27"/>
    <p:sldId id="2007577141" r:id="rId28"/>
    <p:sldId id="2007577140" r:id="rId29"/>
    <p:sldId id="2007577142" r:id="rId30"/>
    <p:sldId id="2007577143" r:id="rId31"/>
    <p:sldId id="2007577127" r:id="rId32"/>
    <p:sldId id="2007577144" r:id="rId33"/>
    <p:sldId id="2007577146" r:id="rId34"/>
    <p:sldId id="2007577145" r:id="rId35"/>
    <p:sldId id="333" r:id="rId36"/>
    <p:sldId id="27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7796"/>
    <a:srgbClr val="D1C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1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7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07F0-2CD2-49C5-A9B0-224015F9F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F657E-3646-4BA7-9AA8-91ACCD25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CDB72-B2D9-43ED-B0E1-9273E800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4968-A88F-40C7-AC38-8BE91AB8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874BE-74B7-4E8E-977A-83D8ADBF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5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79F2-AC96-4F06-ACC5-1B2DA84F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393B8-DA97-4A00-9C09-6FD9E1881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9614-D675-4BB9-A989-F8119B0B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A6195-CD79-4CD2-B943-79725156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88B84-366B-4D02-B04E-DF381E379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1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4E3E-31D1-4429-9DDF-E0279138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2C70E-11DC-41BC-B180-043BE7624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5E409-B0DF-4939-A3EE-097B5C25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E1BC4-25ED-48BD-873D-4339A0B6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C6160-B149-4DB4-880C-A0343269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64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366D-F48D-4C17-B790-D93D39DC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7076B-C3D4-4E73-A3B2-1C9E33EB4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D6C9C-9BF7-44A4-BA63-1FDE1404D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190B1-4795-4ACE-9EF0-BD0A5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BEB42-4B98-4D96-AE7B-93FCB5D31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3F2D8-074C-4303-AD9B-CEE80F09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26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9C49-71CE-4774-A10E-4AB427DA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C857B-DC54-465E-AEAF-1665594A5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4201F-3D46-4EE1-B409-B38719FEA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8278B-7A41-4660-AE16-E336BABD2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31F51A-4D28-4581-99C1-2AFB313D2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2B6BA6-775A-4837-AB96-2B97D655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91ACF-825A-44DD-BED4-027B13D8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B53CE-011D-4B3E-8D94-636537B8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88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92F8-DF4D-4A59-8245-C10374D3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85C89-4070-4EE5-8D75-9ADBA62C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0D9A6-EAFC-452B-AF1A-0BA04D86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E6D81-A445-4513-A405-0F0474A0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51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8227E-5165-4400-9133-644F678B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824C9-4E93-4899-9110-1871E87A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EF21-F9C5-4194-95EB-6241ADC6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B245-A5A2-4FFD-B151-8A1259A0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78885-3B0A-4FB5-BC2D-5B3A66DC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27CCD-098E-45D2-A796-5A99CA6E7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F1133-E190-40CA-99D5-1569D4AA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FD124-CE38-4C9B-BC8A-78BBEB296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5BA6D-DF06-4EA5-A1A3-9A8EE189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2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28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442F-5490-4D91-BFF6-E9279AFB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2579C-9D64-449D-B8E0-BBB10EA39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6B245-2694-49E3-8253-C2F235F9B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57887-6705-43FB-A8A0-A097650F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F70ED-A9CD-4F49-A2DD-66B7F488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26EE5-C424-4962-B172-B0F2284F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9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7FF7C-8571-4F54-95AD-5C6588CF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7686E-7C79-49A2-8F6E-98D11CF9C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C09E5-B49D-4CB9-A155-52398C19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C2D9-265A-4FCB-B923-77CB3CA9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1917B-F4C4-45A8-B8EB-BA1DB4A9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D0C378-C975-47DB-AABF-2541DD5C7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8D702-4001-4D68-9FDA-49118C201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4AEA-EE4E-475C-8824-B2048EB1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35775-DEC8-4068-B7A8-55797D6D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6CFF-E33F-4B75-9584-66430E2F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331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3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2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9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8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141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491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4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386D7E-D2FD-4A78-8B09-8BD3BBBE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F1431-D474-4B61-A8AE-54985DDCF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E08D-A391-4042-9ADE-3BC0D804C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57DC-7066-45B9-A9C2-E0CE25AC2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0672F-AA43-4712-AA77-45F446530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3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680" r:id="rId12"/>
    <p:sldLayoutId id="2147483685" r:id="rId13"/>
    <p:sldLayoutId id="21474837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gif"/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openxmlformats.org/officeDocument/2006/relationships/image" Target="../media/image12.gif"/><Relationship Id="rId2" Type="http://schemas.openxmlformats.org/officeDocument/2006/relationships/image" Target="../media/image5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1.gif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0.gif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18.gif"/><Relationship Id="rId5" Type="http://schemas.openxmlformats.org/officeDocument/2006/relationships/image" Target="../media/image9.png"/><Relationship Id="rId15" Type="http://schemas.microsoft.com/office/2007/relationships/hdphoto" Target="../media/hdphoto2.wdp"/><Relationship Id="rId10" Type="http://schemas.openxmlformats.org/officeDocument/2006/relationships/image" Target="../media/image17.gif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gif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image" Target="../media/image16.jpeg"/><Relationship Id="rId12" Type="http://schemas.openxmlformats.org/officeDocument/2006/relationships/image" Target="../media/image18.gif"/><Relationship Id="rId17" Type="http://schemas.openxmlformats.org/officeDocument/2006/relationships/image" Target="../media/image28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7.gif"/><Relationship Id="rId5" Type="http://schemas.openxmlformats.org/officeDocument/2006/relationships/image" Target="../media/image26.png"/><Relationship Id="rId15" Type="http://schemas.openxmlformats.org/officeDocument/2006/relationships/image" Target="../media/image22.png"/><Relationship Id="rId10" Type="http://schemas.openxmlformats.org/officeDocument/2006/relationships/image" Target="../media/image13.gif"/><Relationship Id="rId19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12.gif"/><Relationship Id="rId14" Type="http://schemas.openxmlformats.org/officeDocument/2006/relationships/image" Target="../media/image20.gif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openxmlformats.org/officeDocument/2006/relationships/slide" Target="slide3.xml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5" Type="http://schemas.openxmlformats.org/officeDocument/2006/relationships/image" Target="../media/image18.gif"/><Relationship Id="rId10" Type="http://schemas.openxmlformats.org/officeDocument/2006/relationships/image" Target="../media/image20.gif"/><Relationship Id="rId4" Type="http://schemas.openxmlformats.org/officeDocument/2006/relationships/image" Target="../media/image6.png"/><Relationship Id="rId9" Type="http://schemas.openxmlformats.org/officeDocument/2006/relationships/image" Target="../media/image13.gif"/><Relationship Id="rId1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365_Frame_1331_1795x1205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14"/>
          <p:cNvGrpSpPr/>
          <p:nvPr/>
        </p:nvGrpSpPr>
        <p:grpSpPr>
          <a:xfrm>
            <a:off x="1537254" y="1907660"/>
            <a:ext cx="9501807" cy="2956118"/>
            <a:chOff x="2045535" y="1316166"/>
            <a:chExt cx="1762982" cy="1771998"/>
          </a:xfrm>
          <a:solidFill>
            <a:srgbClr val="7030A0"/>
          </a:solidFill>
        </p:grpSpPr>
        <p:sp>
          <p:nvSpPr>
            <p:cNvPr id="9" name="15"/>
            <p:cNvSpPr/>
            <p:nvPr/>
          </p:nvSpPr>
          <p:spPr>
            <a:xfrm>
              <a:off x="2045535" y="1316166"/>
              <a:ext cx="1762982" cy="17719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/>
            <p:cNvSpPr txBox="1"/>
            <p:nvPr/>
          </p:nvSpPr>
          <p:spPr>
            <a:xfrm>
              <a:off x="2232406" y="1592745"/>
              <a:ext cx="1433499" cy="11254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defTabSz="1218240"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              BÀI 23 </a:t>
              </a:r>
            </a:p>
            <a:p>
              <a:pPr marL="0" lvl="1" defTabSz="1218240">
                <a:defRPr/>
              </a:pP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Phép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trừ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(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)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số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hai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chữ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số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cho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số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có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hai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chữ</a:t>
              </a:r>
              <a:r>
                <a:rPr lang="en-US" altLang="zh-CN" sz="4000" spc="300" dirty="0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 </a:t>
              </a:r>
              <a:r>
                <a:rPr lang="en-US" altLang="zh-CN" sz="4000" spc="300" dirty="0" err="1">
                  <a:solidFill>
                    <a:srgbClr val="FFFFFF"/>
                  </a:solidFill>
                  <a:latin typeface="Arial" panose="020B0604020202020204" pitchFamily="34" charset="0"/>
                  <a:ea typeface="Microsoft YaHei" panose="020B0503020204020204" charset="-122"/>
                  <a:cs typeface="Arial" panose="020B0604020202020204" pitchFamily="34" charset="0"/>
                </a:rPr>
                <a:t>số</a:t>
              </a:r>
              <a:endParaRPr lang="zh-CN" altLang="en-US" sz="4000" spc="300" dirty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2">
            <a:extLst>
              <a:ext uri="{FF2B5EF4-FFF2-40B4-BE49-F238E27FC236}">
                <a16:creationId xmlns:a16="http://schemas.microsoft.com/office/drawing/2014/main" id="{AD2394D6-6AE6-41EB-A2A0-4DECDA0ED67B}"/>
              </a:ext>
            </a:extLst>
          </p:cNvPr>
          <p:cNvSpPr txBox="1">
            <a:spLocks/>
          </p:cNvSpPr>
          <p:nvPr/>
        </p:nvSpPr>
        <p:spPr>
          <a:xfrm>
            <a:off x="528995" y="845805"/>
            <a:ext cx="3261127" cy="30035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  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42 – 15 = ? </a:t>
            </a:r>
            <a:r>
              <a:rPr lang="en-US" sz="3200" b="1" dirty="0"/>
              <a:t>	</a:t>
            </a:r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0EDBFB45-0353-452B-8832-C9A2BD13A021}"/>
              </a:ext>
            </a:extLst>
          </p:cNvPr>
          <p:cNvGrpSpPr/>
          <p:nvPr/>
        </p:nvGrpSpPr>
        <p:grpSpPr>
          <a:xfrm>
            <a:off x="963235" y="1417361"/>
            <a:ext cx="846867" cy="1481175"/>
            <a:chOff x="1933616" y="4498692"/>
            <a:chExt cx="846867" cy="13949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9ED31F-DB37-458A-B8D6-F4361D131234}"/>
                </a:ext>
              </a:extLst>
            </p:cNvPr>
            <p:cNvSpPr txBox="1"/>
            <p:nvPr/>
          </p:nvSpPr>
          <p:spPr>
            <a:xfrm>
              <a:off x="2185448" y="4498692"/>
              <a:ext cx="595035" cy="1394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42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74522D-2738-4EAB-A081-F1639B749703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50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11A5DA7-1D93-4C91-9029-070D462A738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E9AEBE-8A9D-4919-B6B2-0169AC5E1F0A}"/>
              </a:ext>
            </a:extLst>
          </p:cNvPr>
          <p:cNvSpPr txBox="1"/>
          <p:nvPr/>
        </p:nvSpPr>
        <p:spPr>
          <a:xfrm>
            <a:off x="1205449" y="2631429"/>
            <a:ext cx="84863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59C9A-98BB-4B96-80DF-8CEEFB1A2CA8}"/>
              </a:ext>
            </a:extLst>
          </p:cNvPr>
          <p:cNvSpPr txBox="1"/>
          <p:nvPr/>
        </p:nvSpPr>
        <p:spPr>
          <a:xfrm>
            <a:off x="1195332" y="2614171"/>
            <a:ext cx="34609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2">
            <a:extLst>
              <a:ext uri="{FF2B5EF4-FFF2-40B4-BE49-F238E27FC236}">
                <a16:creationId xmlns:a16="http://schemas.microsoft.com/office/drawing/2014/main" id="{14EA914D-E235-402F-BB71-B06DC2A44A59}"/>
              </a:ext>
            </a:extLst>
          </p:cNvPr>
          <p:cNvSpPr txBox="1">
            <a:spLocks/>
          </p:cNvSpPr>
          <p:nvPr/>
        </p:nvSpPr>
        <p:spPr>
          <a:xfrm>
            <a:off x="2496174" y="1613252"/>
            <a:ext cx="9144000" cy="1018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 </a:t>
            </a:r>
          </a:p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0" name="Subtitle 22">
            <a:extLst>
              <a:ext uri="{FF2B5EF4-FFF2-40B4-BE49-F238E27FC236}">
                <a16:creationId xmlns:a16="http://schemas.microsoft.com/office/drawing/2014/main" id="{F2DCDF5E-7008-4EC5-BA2B-52F66724542C}"/>
              </a:ext>
            </a:extLst>
          </p:cNvPr>
          <p:cNvSpPr txBox="1">
            <a:spLocks/>
          </p:cNvSpPr>
          <p:nvPr/>
        </p:nvSpPr>
        <p:spPr>
          <a:xfrm>
            <a:off x="2519005" y="2755162"/>
            <a:ext cx="9144000" cy="6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1" name="Subtitle 22">
            <a:extLst>
              <a:ext uri="{FF2B5EF4-FFF2-40B4-BE49-F238E27FC236}">
                <a16:creationId xmlns:a16="http://schemas.microsoft.com/office/drawing/2014/main" id="{B5DFA15C-B276-4CF4-853D-19B2F769176B}"/>
              </a:ext>
            </a:extLst>
          </p:cNvPr>
          <p:cNvSpPr txBox="1">
            <a:spLocks/>
          </p:cNvSpPr>
          <p:nvPr/>
        </p:nvSpPr>
        <p:spPr>
          <a:xfrm>
            <a:off x="2496174" y="3610453"/>
            <a:ext cx="4925043" cy="6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– 15 = 27</a:t>
            </a:r>
          </a:p>
          <a:p>
            <a:pPr algn="l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58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65093" y="1434027"/>
            <a:ext cx="8229600" cy="2199588"/>
            <a:chOff x="2478157" y="1382506"/>
            <a:chExt cx="8229600" cy="2199588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19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-</a:t>
                </a:r>
                <a:endParaRPr lang="vi-VN" sz="2800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3373"/>
              <a:chOff x="2567706" y="1602691"/>
              <a:chExt cx="837249" cy="131337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2211" cy="1313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-</a:t>
                </a:r>
                <a:endParaRPr lang="vi-VN" sz="2800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46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295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-</a:t>
                </a:r>
                <a:endParaRPr lang="vi-VN" sz="2800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32</a:t>
                </a:r>
                <a:endParaRPr lang="vi-VN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048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-</a:t>
                </a:r>
                <a:endParaRPr lang="vi-VN" sz="2800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5763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9" y="1464998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58427" y="2690268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64032" y="273193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340106" y="2708421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636147" y="2713583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0387C9-ECCE-464D-A6D7-5BF13C465EF2}"/>
              </a:ext>
            </a:extLst>
          </p:cNvPr>
          <p:cNvSpPr txBox="1"/>
          <p:nvPr/>
        </p:nvSpPr>
        <p:spPr>
          <a:xfrm>
            <a:off x="2857214" y="2690268"/>
            <a:ext cx="29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BCE7E2-338B-42D6-83AA-72D040F4C348}"/>
              </a:ext>
            </a:extLst>
          </p:cNvPr>
          <p:cNvSpPr txBox="1"/>
          <p:nvPr/>
        </p:nvSpPr>
        <p:spPr>
          <a:xfrm>
            <a:off x="5052358" y="2731936"/>
            <a:ext cx="2952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42F526-2E25-44EE-91DE-7AB05A6A3AB6}"/>
              </a:ext>
            </a:extLst>
          </p:cNvPr>
          <p:cNvSpPr txBox="1"/>
          <p:nvPr/>
        </p:nvSpPr>
        <p:spPr>
          <a:xfrm>
            <a:off x="7305081" y="27206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925E12-AB48-4364-97C2-C54374784F4B}"/>
              </a:ext>
            </a:extLst>
          </p:cNvPr>
          <p:cNvSpPr txBox="1"/>
          <p:nvPr/>
        </p:nvSpPr>
        <p:spPr>
          <a:xfrm>
            <a:off x="9534917" y="2713583"/>
            <a:ext cx="304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8"/>
    </mc:Choice>
    <mc:Fallback xmlns="">
      <p:transition spd="slow" advTm="11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2">
            <a:extLst>
              <a:ext uri="{FF2B5EF4-FFF2-40B4-BE49-F238E27FC236}">
                <a16:creationId xmlns:a16="http://schemas.microsoft.com/office/drawing/2014/main" id="{2482F277-54A0-4AC3-9401-28470B18423E}"/>
              </a:ext>
            </a:extLst>
          </p:cNvPr>
          <p:cNvSpPr txBox="1">
            <a:spLocks/>
          </p:cNvSpPr>
          <p:nvPr/>
        </p:nvSpPr>
        <p:spPr>
          <a:xfrm>
            <a:off x="702366" y="278296"/>
            <a:ext cx="10535478" cy="17095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– 36          72 – 27            54 – 16          80 – 43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826BB933-E9F7-4628-BB09-B920EEE779C3}"/>
              </a:ext>
            </a:extLst>
          </p:cNvPr>
          <p:cNvGrpSpPr/>
          <p:nvPr/>
        </p:nvGrpSpPr>
        <p:grpSpPr>
          <a:xfrm>
            <a:off x="8755578" y="2371311"/>
            <a:ext cx="863918" cy="1481175"/>
            <a:chOff x="1933616" y="4498692"/>
            <a:chExt cx="863918" cy="1481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097DC6-2B3B-421F-9DF3-9217DA0BDBFF}"/>
                </a:ext>
              </a:extLst>
            </p:cNvPr>
            <p:cNvSpPr txBox="1"/>
            <p:nvPr/>
          </p:nvSpPr>
          <p:spPr>
            <a:xfrm>
              <a:off x="2185448" y="4498692"/>
              <a:ext cx="595035" cy="148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80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43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A04903-1554-411A-94E7-B22D90C44819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2795E2-B730-4BB0-93E8-B334754309E0}"/>
                </a:ext>
              </a:extLst>
            </p:cNvPr>
            <p:cNvCxnSpPr/>
            <p:nvPr/>
          </p:nvCxnSpPr>
          <p:spPr>
            <a:xfrm>
              <a:off x="2051548" y="5937636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8F82D5AE-6CC1-4407-AE76-9E746EE429E4}"/>
              </a:ext>
            </a:extLst>
          </p:cNvPr>
          <p:cNvGrpSpPr/>
          <p:nvPr/>
        </p:nvGrpSpPr>
        <p:grpSpPr>
          <a:xfrm>
            <a:off x="1394142" y="2303016"/>
            <a:ext cx="891751" cy="1478418"/>
            <a:chOff x="1933616" y="4498692"/>
            <a:chExt cx="891751" cy="14784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4D732-E528-4C6F-A1BF-668AB22A9AA8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D00CA-1433-46B5-A8F2-7F9DE96BB646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735A7E-8D9E-4A1C-B5DD-8A78C90345F9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4">
            <a:extLst>
              <a:ext uri="{FF2B5EF4-FFF2-40B4-BE49-F238E27FC236}">
                <a16:creationId xmlns:a16="http://schemas.microsoft.com/office/drawing/2014/main" id="{8F3096F3-244E-47E9-AAD8-D85C3181715C}"/>
              </a:ext>
            </a:extLst>
          </p:cNvPr>
          <p:cNvGrpSpPr/>
          <p:nvPr/>
        </p:nvGrpSpPr>
        <p:grpSpPr>
          <a:xfrm>
            <a:off x="3714702" y="2355479"/>
            <a:ext cx="891751" cy="1478418"/>
            <a:chOff x="1933616" y="4498692"/>
            <a:chExt cx="891751" cy="14784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C4F81-F53D-49C3-8546-FF15DFE7EBBD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02EFA9-5B0D-4B31-9849-425D673F3B85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4EF097-7F65-4ADD-98C0-F1AB926E60C9}"/>
                </a:ext>
              </a:extLst>
            </p:cNvPr>
            <p:cNvCxnSpPr/>
            <p:nvPr/>
          </p:nvCxnSpPr>
          <p:spPr>
            <a:xfrm>
              <a:off x="2079381" y="592430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0797B569-DD10-4C74-8E3A-C458D692B89C}"/>
              </a:ext>
            </a:extLst>
          </p:cNvPr>
          <p:cNvGrpSpPr/>
          <p:nvPr/>
        </p:nvGrpSpPr>
        <p:grpSpPr>
          <a:xfrm>
            <a:off x="6435018" y="2374068"/>
            <a:ext cx="997818" cy="1478418"/>
            <a:chOff x="1933616" y="4498692"/>
            <a:chExt cx="997818" cy="14784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E61AE4-0F6C-4EB3-84E7-5400B3A4E931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060212-42D4-40CA-94B1-696B7872B17E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AC1479-F657-46D1-A1DC-0202C1D04C40}"/>
                </a:ext>
              </a:extLst>
            </p:cNvPr>
            <p:cNvCxnSpPr/>
            <p:nvPr/>
          </p:nvCxnSpPr>
          <p:spPr>
            <a:xfrm>
              <a:off x="2185448" y="5934879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987C72-06BA-4C92-89DE-83E9E067326A}"/>
              </a:ext>
            </a:extLst>
          </p:cNvPr>
          <p:cNvSpPr txBox="1"/>
          <p:nvPr/>
        </p:nvSpPr>
        <p:spPr>
          <a:xfrm>
            <a:off x="1645974" y="376181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239928-D8C5-41A2-B1AF-93EA9AF3A925}"/>
              </a:ext>
            </a:extLst>
          </p:cNvPr>
          <p:cNvSpPr txBox="1"/>
          <p:nvPr/>
        </p:nvSpPr>
        <p:spPr>
          <a:xfrm>
            <a:off x="3930987" y="37579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417E7-DF1A-4ECA-99D1-5F080C610EDE}"/>
              </a:ext>
            </a:extLst>
          </p:cNvPr>
          <p:cNvSpPr txBox="1"/>
          <p:nvPr/>
        </p:nvSpPr>
        <p:spPr>
          <a:xfrm>
            <a:off x="6695375" y="37519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4BB05-3767-4418-80C7-EFF492094761}"/>
              </a:ext>
            </a:extLst>
          </p:cNvPr>
          <p:cNvSpPr txBox="1"/>
          <p:nvPr/>
        </p:nvSpPr>
        <p:spPr>
          <a:xfrm>
            <a:off x="8991146" y="378963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7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8A7E-B9DF-4D89-8AEE-227D8C52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5" y="229423"/>
            <a:ext cx="5992887" cy="38124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A9709-933D-4E14-A586-38B1768C738F}"/>
              </a:ext>
            </a:extLst>
          </p:cNvPr>
          <p:cNvSpPr txBox="1">
            <a:spLocks/>
          </p:cNvSpPr>
          <p:nvPr/>
        </p:nvSpPr>
        <p:spPr>
          <a:xfrm>
            <a:off x="6559827" y="145531"/>
            <a:ext cx="4863548" cy="286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441AE1-A9E6-44BB-897B-D475DD43D59C}"/>
              </a:ext>
            </a:extLst>
          </p:cNvPr>
          <p:cNvSpPr txBox="1">
            <a:spLocks/>
          </p:cNvSpPr>
          <p:nvPr/>
        </p:nvSpPr>
        <p:spPr>
          <a:xfrm>
            <a:off x="732437" y="4236539"/>
            <a:ext cx="4992502" cy="25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90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24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93CB82-4CF0-4C47-A009-128F3D6D2D0E}"/>
              </a:ext>
            </a:extLst>
          </p:cNvPr>
          <p:cNvSpPr txBox="1">
            <a:spLocks/>
          </p:cNvSpPr>
          <p:nvPr/>
        </p:nvSpPr>
        <p:spPr>
          <a:xfrm>
            <a:off x="5247862" y="3849758"/>
            <a:ext cx="5989984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90 – 24 = 66 (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66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9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>
            <a:extLst>
              <a:ext uri="{FF2B5EF4-FFF2-40B4-BE49-F238E27FC236}">
                <a16:creationId xmlns:a16="http://schemas.microsoft.com/office/drawing/2014/main" id="{826BB933-E9F7-4628-BB09-B920EEE779C3}"/>
              </a:ext>
            </a:extLst>
          </p:cNvPr>
          <p:cNvGrpSpPr/>
          <p:nvPr/>
        </p:nvGrpSpPr>
        <p:grpSpPr>
          <a:xfrm>
            <a:off x="8755578" y="2371311"/>
            <a:ext cx="863918" cy="1481175"/>
            <a:chOff x="1933616" y="4498692"/>
            <a:chExt cx="863918" cy="1481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097DC6-2B3B-421F-9DF3-9217DA0BDBFF}"/>
                </a:ext>
              </a:extLst>
            </p:cNvPr>
            <p:cNvSpPr txBox="1"/>
            <p:nvPr/>
          </p:nvSpPr>
          <p:spPr>
            <a:xfrm>
              <a:off x="2185448" y="4498692"/>
              <a:ext cx="595035" cy="148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90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52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A04903-1554-411A-94E7-B22D90C44819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2795E2-B730-4BB0-93E8-B334754309E0}"/>
                </a:ext>
              </a:extLst>
            </p:cNvPr>
            <p:cNvCxnSpPr/>
            <p:nvPr/>
          </p:nvCxnSpPr>
          <p:spPr>
            <a:xfrm>
              <a:off x="2051548" y="5937636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8F82D5AE-6CC1-4407-AE76-9E746EE429E4}"/>
              </a:ext>
            </a:extLst>
          </p:cNvPr>
          <p:cNvGrpSpPr/>
          <p:nvPr/>
        </p:nvGrpSpPr>
        <p:grpSpPr>
          <a:xfrm>
            <a:off x="1394142" y="2303016"/>
            <a:ext cx="891751" cy="1478418"/>
            <a:chOff x="1933616" y="4498692"/>
            <a:chExt cx="891751" cy="14784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4D732-E528-4C6F-A1BF-668AB22A9AA8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D00CA-1433-46B5-A8F2-7F9DE96BB646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735A7E-8D9E-4A1C-B5DD-8A78C90345F9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4">
            <a:extLst>
              <a:ext uri="{FF2B5EF4-FFF2-40B4-BE49-F238E27FC236}">
                <a16:creationId xmlns:a16="http://schemas.microsoft.com/office/drawing/2014/main" id="{8F3096F3-244E-47E9-AAD8-D85C3181715C}"/>
              </a:ext>
            </a:extLst>
          </p:cNvPr>
          <p:cNvGrpSpPr/>
          <p:nvPr/>
        </p:nvGrpSpPr>
        <p:grpSpPr>
          <a:xfrm>
            <a:off x="3714702" y="2355479"/>
            <a:ext cx="891751" cy="1478418"/>
            <a:chOff x="1933616" y="4498692"/>
            <a:chExt cx="891751" cy="14784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C4F81-F53D-49C3-8546-FF15DFE7EBBD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02EFA9-5B0D-4B31-9849-425D673F3B85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4EF097-7F65-4ADD-98C0-F1AB926E60C9}"/>
                </a:ext>
              </a:extLst>
            </p:cNvPr>
            <p:cNvCxnSpPr/>
            <p:nvPr/>
          </p:nvCxnSpPr>
          <p:spPr>
            <a:xfrm>
              <a:off x="2079381" y="592430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0797B569-DD10-4C74-8E3A-C458D692B89C}"/>
              </a:ext>
            </a:extLst>
          </p:cNvPr>
          <p:cNvGrpSpPr/>
          <p:nvPr/>
        </p:nvGrpSpPr>
        <p:grpSpPr>
          <a:xfrm>
            <a:off x="6435018" y="2374068"/>
            <a:ext cx="997818" cy="1478418"/>
            <a:chOff x="1933616" y="4498692"/>
            <a:chExt cx="997818" cy="14784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E61AE4-0F6C-4EB3-84E7-5400B3A4E931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060212-42D4-40CA-94B1-696B7872B17E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AC1479-F657-46D1-A1DC-0202C1D04C40}"/>
                </a:ext>
              </a:extLst>
            </p:cNvPr>
            <p:cNvCxnSpPr/>
            <p:nvPr/>
          </p:nvCxnSpPr>
          <p:spPr>
            <a:xfrm>
              <a:off x="2185448" y="5934879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987C72-06BA-4C92-89DE-83E9E067326A}"/>
              </a:ext>
            </a:extLst>
          </p:cNvPr>
          <p:cNvSpPr txBox="1"/>
          <p:nvPr/>
        </p:nvSpPr>
        <p:spPr>
          <a:xfrm>
            <a:off x="1645974" y="376181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239928-D8C5-41A2-B1AF-93EA9AF3A925}"/>
              </a:ext>
            </a:extLst>
          </p:cNvPr>
          <p:cNvSpPr txBox="1"/>
          <p:nvPr/>
        </p:nvSpPr>
        <p:spPr>
          <a:xfrm>
            <a:off x="3930987" y="37579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417E7-DF1A-4ECA-99D1-5F080C610EDE}"/>
              </a:ext>
            </a:extLst>
          </p:cNvPr>
          <p:cNvSpPr txBox="1"/>
          <p:nvPr/>
        </p:nvSpPr>
        <p:spPr>
          <a:xfrm>
            <a:off x="6695375" y="37519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4BB05-3767-4418-80C7-EFF492094761}"/>
              </a:ext>
            </a:extLst>
          </p:cNvPr>
          <p:cNvSpPr txBox="1"/>
          <p:nvPr/>
        </p:nvSpPr>
        <p:spPr>
          <a:xfrm>
            <a:off x="8991146" y="378963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EC76F3-10EA-4BF7-BEE0-DEC1B711FEE3}"/>
              </a:ext>
            </a:extLst>
          </p:cNvPr>
          <p:cNvGrpSpPr/>
          <p:nvPr/>
        </p:nvGrpSpPr>
        <p:grpSpPr>
          <a:xfrm>
            <a:off x="1359746" y="1079026"/>
            <a:ext cx="9016705" cy="739757"/>
            <a:chOff x="1824226" y="3918823"/>
            <a:chExt cx="7703367" cy="7397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A15485-ABC4-48F9-9E7A-03A0E9C209AD}"/>
                </a:ext>
              </a:extLst>
            </p:cNvPr>
            <p:cNvSpPr/>
            <p:nvPr/>
          </p:nvSpPr>
          <p:spPr>
            <a:xfrm>
              <a:off x="1824226" y="3918826"/>
              <a:ext cx="1472634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F18E2F-2078-4CC2-816F-6B5229AC2456}"/>
                </a:ext>
              </a:extLst>
            </p:cNvPr>
            <p:cNvSpPr/>
            <p:nvPr/>
          </p:nvSpPr>
          <p:spPr>
            <a:xfrm>
              <a:off x="3901136" y="3918825"/>
              <a:ext cx="1628392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2CFA3E-FFAD-45C1-82CC-05EFE67E5AC9}"/>
                </a:ext>
              </a:extLst>
            </p:cNvPr>
            <p:cNvSpPr/>
            <p:nvPr/>
          </p:nvSpPr>
          <p:spPr>
            <a:xfrm>
              <a:off x="5978047" y="3918824"/>
              <a:ext cx="1628392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3236BD-0728-4DB1-AC31-13E023FB3EE6}"/>
                </a:ext>
              </a:extLst>
            </p:cNvPr>
            <p:cNvSpPr/>
            <p:nvPr/>
          </p:nvSpPr>
          <p:spPr>
            <a:xfrm>
              <a:off x="8054959" y="3918823"/>
              <a:ext cx="1472634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90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AF99FDB-D6FD-4D2B-BBB1-918FB150BB55}"/>
              </a:ext>
            </a:extLst>
          </p:cNvPr>
          <p:cNvSpPr txBox="1"/>
          <p:nvPr/>
        </p:nvSpPr>
        <p:spPr>
          <a:xfrm>
            <a:off x="1099510" y="441907"/>
            <a:ext cx="533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</p:spTree>
    <p:extLst>
      <p:ext uri="{BB962C8B-B14F-4D97-AF65-F5344CB8AC3E}">
        <p14:creationId xmlns:p14="http://schemas.microsoft.com/office/powerpoint/2010/main" val="429142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441AE1-A9E6-44BB-897B-D475DD43D59C}"/>
              </a:ext>
            </a:extLst>
          </p:cNvPr>
          <p:cNvSpPr txBox="1">
            <a:spLocks/>
          </p:cNvSpPr>
          <p:nvPr/>
        </p:nvSpPr>
        <p:spPr>
          <a:xfrm>
            <a:off x="1885375" y="4757530"/>
            <a:ext cx="5310555" cy="1311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B: Sai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D : Sai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3154F-B2FD-411E-9BAF-6A4AFB4C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32567" y="-3030202"/>
            <a:ext cx="4276295" cy="109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2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441AE1-A9E6-44BB-897B-D475DD43D59C}"/>
              </a:ext>
            </a:extLst>
          </p:cNvPr>
          <p:cNvSpPr txBox="1">
            <a:spLocks/>
          </p:cNvSpPr>
          <p:nvPr/>
        </p:nvSpPr>
        <p:spPr>
          <a:xfrm>
            <a:off x="732437" y="4170278"/>
            <a:ext cx="4992502" cy="25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: 33 kg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16 kg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kg ?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93CB82-4CF0-4C47-A009-128F3D6D2D0E}"/>
              </a:ext>
            </a:extLst>
          </p:cNvPr>
          <p:cNvSpPr txBox="1">
            <a:spLocks/>
          </p:cNvSpPr>
          <p:nvPr/>
        </p:nvSpPr>
        <p:spPr>
          <a:xfrm>
            <a:off x="5247862" y="3849758"/>
            <a:ext cx="5989984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33 – 16 = 17 ( kg )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kg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EE3EBE-E1E5-45DC-8ED8-442355BE7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03814" y="-3245130"/>
            <a:ext cx="3657601" cy="108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EC76F3-10EA-4BF7-BEE0-DEC1B711FEE3}"/>
              </a:ext>
            </a:extLst>
          </p:cNvPr>
          <p:cNvGrpSpPr/>
          <p:nvPr/>
        </p:nvGrpSpPr>
        <p:grpSpPr>
          <a:xfrm>
            <a:off x="1359745" y="1079027"/>
            <a:ext cx="8486620" cy="739756"/>
            <a:chOff x="1824225" y="3918824"/>
            <a:chExt cx="5782214" cy="73975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A15485-ABC4-48F9-9E7A-03A0E9C209AD}"/>
                </a:ext>
              </a:extLst>
            </p:cNvPr>
            <p:cNvSpPr/>
            <p:nvPr/>
          </p:nvSpPr>
          <p:spPr>
            <a:xfrm>
              <a:off x="1824225" y="3918826"/>
              <a:ext cx="1628391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40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F18E2F-2078-4CC2-816F-6B5229AC2456}"/>
                </a:ext>
              </a:extLst>
            </p:cNvPr>
            <p:cNvSpPr/>
            <p:nvPr/>
          </p:nvSpPr>
          <p:spPr>
            <a:xfrm>
              <a:off x="3901136" y="3918825"/>
              <a:ext cx="1628391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100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70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2CFA3E-FFAD-45C1-82CC-05EFE67E5AC9}"/>
                </a:ext>
              </a:extLst>
            </p:cNvPr>
            <p:cNvSpPr/>
            <p:nvPr/>
          </p:nvSpPr>
          <p:spPr>
            <a:xfrm>
              <a:off x="5978047" y="3918824"/>
              <a:ext cx="1628392" cy="7397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10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AF99FDB-D6FD-4D2B-BBB1-918FB150BB55}"/>
              </a:ext>
            </a:extLst>
          </p:cNvPr>
          <p:cNvSpPr txBox="1"/>
          <p:nvPr/>
        </p:nvSpPr>
        <p:spPr>
          <a:xfrm>
            <a:off x="1099510" y="441907"/>
            <a:ext cx="533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782DCC-D0A3-46CA-9A24-D47DD2D7F030}"/>
              </a:ext>
            </a:extLst>
          </p:cNvPr>
          <p:cNvGrpSpPr/>
          <p:nvPr/>
        </p:nvGrpSpPr>
        <p:grpSpPr>
          <a:xfrm>
            <a:off x="1472389" y="2328610"/>
            <a:ext cx="8917315" cy="739756"/>
            <a:chOff x="1824225" y="3918824"/>
            <a:chExt cx="6075661" cy="7397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A7D7800-53EA-4111-9FF8-244C19F04D81}"/>
                </a:ext>
              </a:extLst>
            </p:cNvPr>
            <p:cNvSpPr/>
            <p:nvPr/>
          </p:nvSpPr>
          <p:spPr>
            <a:xfrm>
              <a:off x="1824225" y="3918826"/>
              <a:ext cx="1831964" cy="73975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40 = 60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5FFA34D-3248-4EBA-9113-40B7B8CF9459}"/>
                </a:ext>
              </a:extLst>
            </p:cNvPr>
            <p:cNvSpPr/>
            <p:nvPr/>
          </p:nvSpPr>
          <p:spPr>
            <a:xfrm>
              <a:off x="3901135" y="3918825"/>
              <a:ext cx="1831963" cy="73975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100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70 = 30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BE00DFB-B284-4DA8-9729-C41DEA7CCB9B}"/>
                </a:ext>
              </a:extLst>
            </p:cNvPr>
            <p:cNvSpPr/>
            <p:nvPr/>
          </p:nvSpPr>
          <p:spPr>
            <a:xfrm>
              <a:off x="5978047" y="3918824"/>
              <a:ext cx="1921839" cy="73975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Arial"/>
                </a:rPr>
                <a:t>10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0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90 = 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7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10071-BFF9-4BE5-BBDB-001AB7B2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69E1-7EC9-4E40-9BBA-EBEBA9B49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027C7-35E5-40F0-B7FD-FE5FF866F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9" y="299545"/>
            <a:ext cx="11688418" cy="63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6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553A0F3-6F84-40A4-BE8F-F43C7626F848}"/>
              </a:ext>
            </a:extLst>
          </p:cNvPr>
          <p:cNvSpPr txBox="1">
            <a:spLocks/>
          </p:cNvSpPr>
          <p:nvPr/>
        </p:nvSpPr>
        <p:spPr>
          <a:xfrm>
            <a:off x="477078" y="251791"/>
            <a:ext cx="10853531" cy="200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 </a:t>
            </a:r>
            <a:r>
              <a:rPr lang="en-US" b="1" dirty="0" err="1"/>
              <a:t>Bình</a:t>
            </a:r>
            <a:r>
              <a:rPr lang="en-US" b="1" dirty="0"/>
              <a:t> </a:t>
            </a:r>
            <a:r>
              <a:rPr lang="en-US" b="1" dirty="0" err="1"/>
              <a:t>xăng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ô </a:t>
            </a:r>
            <a:r>
              <a:rPr lang="en-US" b="1" dirty="0" err="1"/>
              <a:t>tô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42 l </a:t>
            </a:r>
            <a:r>
              <a:rPr lang="en-US" b="1" dirty="0" err="1"/>
              <a:t>xăng.Ô</a:t>
            </a:r>
            <a:r>
              <a:rPr lang="en-US" b="1" dirty="0"/>
              <a:t> </a:t>
            </a:r>
            <a:r>
              <a:rPr lang="en-US" b="1" dirty="0" err="1"/>
              <a:t>tô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quãng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hết</a:t>
            </a:r>
            <a:r>
              <a:rPr lang="en-US" b="1" dirty="0"/>
              <a:t> 15 l </a:t>
            </a:r>
            <a:r>
              <a:rPr lang="en-US" b="1" dirty="0" err="1"/>
              <a:t>xăng</a:t>
            </a:r>
            <a:r>
              <a:rPr lang="en-US" b="1" dirty="0"/>
              <a:t>.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bình</a:t>
            </a:r>
            <a:r>
              <a:rPr lang="en-US" b="1" dirty="0"/>
              <a:t> </a:t>
            </a:r>
            <a:r>
              <a:rPr lang="en-US" b="1" dirty="0" err="1"/>
              <a:t>xăng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ô </a:t>
            </a:r>
            <a:r>
              <a:rPr lang="en-US" b="1" dirty="0" err="1"/>
              <a:t>tô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</a:t>
            </a:r>
            <a:r>
              <a:rPr lang="en-US" b="1" dirty="0" err="1"/>
              <a:t>lại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lít</a:t>
            </a:r>
            <a:r>
              <a:rPr lang="en-US" b="1" dirty="0"/>
              <a:t> </a:t>
            </a:r>
            <a:r>
              <a:rPr lang="en-US" b="1" dirty="0" err="1"/>
              <a:t>xăng</a:t>
            </a:r>
            <a:r>
              <a:rPr lang="en-US" b="1" dirty="0"/>
              <a:t> ?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60876E-6F09-4A2D-8FF8-491D69D57984}"/>
              </a:ext>
            </a:extLst>
          </p:cNvPr>
          <p:cNvSpPr txBox="1">
            <a:spLocks/>
          </p:cNvSpPr>
          <p:nvPr/>
        </p:nvSpPr>
        <p:spPr>
          <a:xfrm>
            <a:off x="477078" y="2487253"/>
            <a:ext cx="4399722" cy="25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42 l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15 l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….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247B64-964F-438C-9AE0-478911DE03B0}"/>
              </a:ext>
            </a:extLst>
          </p:cNvPr>
          <p:cNvSpPr txBox="1">
            <a:spLocks/>
          </p:cNvSpPr>
          <p:nvPr/>
        </p:nvSpPr>
        <p:spPr>
          <a:xfrm>
            <a:off x="5128591" y="2487253"/>
            <a:ext cx="6202018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42 – 15 = 27 ( l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27 l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441AE1-A9E6-44BB-897B-D475DD43D59C}"/>
              </a:ext>
            </a:extLst>
          </p:cNvPr>
          <p:cNvSpPr txBox="1">
            <a:spLocks/>
          </p:cNvSpPr>
          <p:nvPr/>
        </p:nvSpPr>
        <p:spPr>
          <a:xfrm>
            <a:off x="613171" y="4430159"/>
            <a:ext cx="10624677" cy="2469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18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9F776-F4E1-436A-9C9F-378B46620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46370" y="-2568155"/>
            <a:ext cx="4030628" cy="96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AF7EC-B8A0-4B1D-B533-0FBC2C93A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35305" y="-2149428"/>
            <a:ext cx="6165495" cy="10908453"/>
          </a:xfrm>
          <a:prstGeom prst="rect">
            <a:avLst/>
          </a:prstGeom>
          <a:ln>
            <a:solidFill>
              <a:srgbClr val="3A7796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5BEEC5-7BF8-449D-A0AC-028DE0C612E9}"/>
              </a:ext>
            </a:extLst>
          </p:cNvPr>
          <p:cNvCxnSpPr>
            <a:cxnSpLocks/>
          </p:cNvCxnSpPr>
          <p:nvPr/>
        </p:nvCxnSpPr>
        <p:spPr>
          <a:xfrm flipH="1">
            <a:off x="3856383" y="3207026"/>
            <a:ext cx="1895060" cy="112643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84F50E-B1CA-4FAA-91E6-26E50BD76A63}"/>
              </a:ext>
            </a:extLst>
          </p:cNvPr>
          <p:cNvCxnSpPr/>
          <p:nvPr/>
        </p:nvCxnSpPr>
        <p:spPr>
          <a:xfrm flipH="1">
            <a:off x="7142922" y="2981739"/>
            <a:ext cx="2279374" cy="125895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2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2">
            <a:extLst>
              <a:ext uri="{FF2B5EF4-FFF2-40B4-BE49-F238E27FC236}">
                <a16:creationId xmlns:a16="http://schemas.microsoft.com/office/drawing/2014/main" id="{2482F277-54A0-4AC3-9401-28470B18423E}"/>
              </a:ext>
            </a:extLst>
          </p:cNvPr>
          <p:cNvSpPr txBox="1">
            <a:spLocks/>
          </p:cNvSpPr>
          <p:nvPr/>
        </p:nvSpPr>
        <p:spPr>
          <a:xfrm>
            <a:off x="702366" y="278296"/>
            <a:ext cx="10535478" cy="170953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54 – 27        72 – 36            50 – 25          95 – 48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826BB933-E9F7-4628-BB09-B920EEE779C3}"/>
              </a:ext>
            </a:extLst>
          </p:cNvPr>
          <p:cNvGrpSpPr/>
          <p:nvPr/>
        </p:nvGrpSpPr>
        <p:grpSpPr>
          <a:xfrm>
            <a:off x="8755578" y="2371311"/>
            <a:ext cx="863918" cy="1481175"/>
            <a:chOff x="1933616" y="4498692"/>
            <a:chExt cx="863918" cy="1481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097DC6-2B3B-421F-9DF3-9217DA0BDBFF}"/>
                </a:ext>
              </a:extLst>
            </p:cNvPr>
            <p:cNvSpPr txBox="1"/>
            <p:nvPr/>
          </p:nvSpPr>
          <p:spPr>
            <a:xfrm>
              <a:off x="2185448" y="4498692"/>
              <a:ext cx="595035" cy="148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95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48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A04903-1554-411A-94E7-B22D90C44819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2795E2-B730-4BB0-93E8-B334754309E0}"/>
                </a:ext>
              </a:extLst>
            </p:cNvPr>
            <p:cNvCxnSpPr/>
            <p:nvPr/>
          </p:nvCxnSpPr>
          <p:spPr>
            <a:xfrm>
              <a:off x="2051548" y="5937636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8F82D5AE-6CC1-4407-AE76-9E746EE429E4}"/>
              </a:ext>
            </a:extLst>
          </p:cNvPr>
          <p:cNvGrpSpPr/>
          <p:nvPr/>
        </p:nvGrpSpPr>
        <p:grpSpPr>
          <a:xfrm>
            <a:off x="1394142" y="2303016"/>
            <a:ext cx="891751" cy="1478418"/>
            <a:chOff x="1933616" y="4498692"/>
            <a:chExt cx="891751" cy="14784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4D732-E528-4C6F-A1BF-668AB22A9AA8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D00CA-1433-46B5-A8F2-7F9DE96BB646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735A7E-8D9E-4A1C-B5DD-8A78C90345F9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4">
            <a:extLst>
              <a:ext uri="{FF2B5EF4-FFF2-40B4-BE49-F238E27FC236}">
                <a16:creationId xmlns:a16="http://schemas.microsoft.com/office/drawing/2014/main" id="{8F3096F3-244E-47E9-AAD8-D85C3181715C}"/>
              </a:ext>
            </a:extLst>
          </p:cNvPr>
          <p:cNvGrpSpPr/>
          <p:nvPr/>
        </p:nvGrpSpPr>
        <p:grpSpPr>
          <a:xfrm>
            <a:off x="3714702" y="2355479"/>
            <a:ext cx="891751" cy="1478418"/>
            <a:chOff x="1933616" y="4498692"/>
            <a:chExt cx="891751" cy="14784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9C4F81-F53D-49C3-8546-FF15DFE7EBBD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02EFA9-5B0D-4B31-9849-425D673F3B85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4EF097-7F65-4ADD-98C0-F1AB926E60C9}"/>
                </a:ext>
              </a:extLst>
            </p:cNvPr>
            <p:cNvCxnSpPr/>
            <p:nvPr/>
          </p:nvCxnSpPr>
          <p:spPr>
            <a:xfrm>
              <a:off x="2079381" y="5924302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0797B569-DD10-4C74-8E3A-C458D692B89C}"/>
              </a:ext>
            </a:extLst>
          </p:cNvPr>
          <p:cNvGrpSpPr/>
          <p:nvPr/>
        </p:nvGrpSpPr>
        <p:grpSpPr>
          <a:xfrm>
            <a:off x="6435018" y="2374068"/>
            <a:ext cx="997818" cy="1478418"/>
            <a:chOff x="1933616" y="4498692"/>
            <a:chExt cx="997818" cy="14784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E61AE4-0F6C-4EB3-84E7-5400B3A4E931}"/>
                </a:ext>
              </a:extLst>
            </p:cNvPr>
            <p:cNvSpPr txBox="1"/>
            <p:nvPr/>
          </p:nvSpPr>
          <p:spPr>
            <a:xfrm>
              <a:off x="2185448" y="4498692"/>
              <a:ext cx="639919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060212-42D4-40CA-94B1-696B7872B17E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AC1479-F657-46D1-A1DC-0202C1D04C40}"/>
                </a:ext>
              </a:extLst>
            </p:cNvPr>
            <p:cNvCxnSpPr/>
            <p:nvPr/>
          </p:nvCxnSpPr>
          <p:spPr>
            <a:xfrm>
              <a:off x="2185448" y="5934879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987C72-06BA-4C92-89DE-83E9E067326A}"/>
              </a:ext>
            </a:extLst>
          </p:cNvPr>
          <p:cNvSpPr txBox="1"/>
          <p:nvPr/>
        </p:nvSpPr>
        <p:spPr>
          <a:xfrm>
            <a:off x="1645974" y="376181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239928-D8C5-41A2-B1AF-93EA9AF3A925}"/>
              </a:ext>
            </a:extLst>
          </p:cNvPr>
          <p:cNvSpPr txBox="1"/>
          <p:nvPr/>
        </p:nvSpPr>
        <p:spPr>
          <a:xfrm>
            <a:off x="3930987" y="37579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1417E7-DF1A-4ECA-99D1-5F080C610EDE}"/>
              </a:ext>
            </a:extLst>
          </p:cNvPr>
          <p:cNvSpPr txBox="1"/>
          <p:nvPr/>
        </p:nvSpPr>
        <p:spPr>
          <a:xfrm>
            <a:off x="6695375" y="37519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4BB05-3767-4418-80C7-EFF492094761}"/>
              </a:ext>
            </a:extLst>
          </p:cNvPr>
          <p:cNvSpPr txBox="1"/>
          <p:nvPr/>
        </p:nvSpPr>
        <p:spPr>
          <a:xfrm>
            <a:off x="8991146" y="378963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6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2">
            <a:extLst>
              <a:ext uri="{FF2B5EF4-FFF2-40B4-BE49-F238E27FC236}">
                <a16:creationId xmlns:a16="http://schemas.microsoft.com/office/drawing/2014/main" id="{685B0B6B-955D-4C0B-AA04-4D71A5691B5B}"/>
              </a:ext>
            </a:extLst>
          </p:cNvPr>
          <p:cNvSpPr txBox="1">
            <a:spLocks/>
          </p:cNvSpPr>
          <p:nvPr/>
        </p:nvSpPr>
        <p:spPr>
          <a:xfrm>
            <a:off x="609601" y="738731"/>
            <a:ext cx="10535478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pSp>
        <p:nvGrpSpPr>
          <p:cNvPr id="6" name="Group 34">
            <a:extLst>
              <a:ext uri="{FF2B5EF4-FFF2-40B4-BE49-F238E27FC236}">
                <a16:creationId xmlns:a16="http://schemas.microsoft.com/office/drawing/2014/main" id="{E44DD23E-827F-4BF3-A3B8-62EA5F4E0DEF}"/>
              </a:ext>
            </a:extLst>
          </p:cNvPr>
          <p:cNvGrpSpPr/>
          <p:nvPr/>
        </p:nvGrpSpPr>
        <p:grpSpPr>
          <a:xfrm>
            <a:off x="1394142" y="2303016"/>
            <a:ext cx="1028007" cy="1478418"/>
            <a:chOff x="1933616" y="4498692"/>
            <a:chExt cx="1028007" cy="14784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C0E93C-2157-4CA6-BF6D-561750BCB757}"/>
                </a:ext>
              </a:extLst>
            </p:cNvPr>
            <p:cNvSpPr txBox="1"/>
            <p:nvPr/>
          </p:nvSpPr>
          <p:spPr>
            <a:xfrm>
              <a:off x="2185448" y="4498692"/>
              <a:ext cx="776175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b="1" dirty="0">
                  <a:solidFill>
                    <a:schemeClr val="accent4"/>
                  </a:solidFill>
                  <a:highlight>
                    <a:srgbClr val="80808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83F95E-BDE0-45CF-A1EE-5905FE89CD74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BEE4761-78AB-4F7E-9661-2380DE43959B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2C71EB1-250F-4013-B13B-7EAE9EFE7DD6}"/>
              </a:ext>
            </a:extLst>
          </p:cNvPr>
          <p:cNvSpPr txBox="1"/>
          <p:nvPr/>
        </p:nvSpPr>
        <p:spPr>
          <a:xfrm>
            <a:off x="1645974" y="376181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F5E03-7115-456E-AA6D-0B380A94528F}"/>
              </a:ext>
            </a:extLst>
          </p:cNvPr>
          <p:cNvSpPr txBox="1"/>
          <p:nvPr/>
        </p:nvSpPr>
        <p:spPr>
          <a:xfrm>
            <a:off x="1873601" y="2447638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solidFill>
                <a:srgbClr val="FF0000"/>
              </a:solidFill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34">
            <a:extLst>
              <a:ext uri="{FF2B5EF4-FFF2-40B4-BE49-F238E27FC236}">
                <a16:creationId xmlns:a16="http://schemas.microsoft.com/office/drawing/2014/main" id="{2B2CCC5D-9780-4D83-A27F-23C8461EC9F9}"/>
              </a:ext>
            </a:extLst>
          </p:cNvPr>
          <p:cNvGrpSpPr/>
          <p:nvPr/>
        </p:nvGrpSpPr>
        <p:grpSpPr>
          <a:xfrm>
            <a:off x="3706647" y="2323925"/>
            <a:ext cx="914193" cy="1478418"/>
            <a:chOff x="1933616" y="4498692"/>
            <a:chExt cx="914193" cy="147841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F080AB-72FC-4128-ADC8-6E94D6E9B63A}"/>
                </a:ext>
              </a:extLst>
            </p:cNvPr>
            <p:cNvSpPr txBox="1"/>
            <p:nvPr/>
          </p:nvSpPr>
          <p:spPr>
            <a:xfrm>
              <a:off x="2185448" y="4498692"/>
              <a:ext cx="662361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?9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D9329-C85E-4665-9BAC-5773D255414B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B2CA0E-C781-4F4F-B191-9B81FEE42039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4F36C16-63A5-4005-9FA4-8DDE7DA9BFEC}"/>
              </a:ext>
            </a:extLst>
          </p:cNvPr>
          <p:cNvSpPr txBox="1"/>
          <p:nvPr/>
        </p:nvSpPr>
        <p:spPr>
          <a:xfrm>
            <a:off x="3948345" y="3722912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2?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1EE48F-1C5F-4831-B8DF-8697F6BF75EA}"/>
              </a:ext>
            </a:extLst>
          </p:cNvPr>
          <p:cNvSpPr txBox="1"/>
          <p:nvPr/>
        </p:nvSpPr>
        <p:spPr>
          <a:xfrm>
            <a:off x="3974893" y="3227294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3200" b="1" dirty="0">
              <a:solidFill>
                <a:schemeClr val="accent4"/>
              </a:solidFill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39F8F-63DB-4091-AB1E-B06A06EC2DFB}"/>
              </a:ext>
            </a:extLst>
          </p:cNvPr>
          <p:cNvSpPr txBox="1"/>
          <p:nvPr/>
        </p:nvSpPr>
        <p:spPr>
          <a:xfrm>
            <a:off x="4181039" y="3722912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solidFill>
                <a:srgbClr val="FF0000"/>
              </a:solidFill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34">
            <a:extLst>
              <a:ext uri="{FF2B5EF4-FFF2-40B4-BE49-F238E27FC236}">
                <a16:creationId xmlns:a16="http://schemas.microsoft.com/office/drawing/2014/main" id="{E3931395-B0C8-4288-AAEB-9AB93A5A37B2}"/>
              </a:ext>
            </a:extLst>
          </p:cNvPr>
          <p:cNvGrpSpPr/>
          <p:nvPr/>
        </p:nvGrpSpPr>
        <p:grpSpPr>
          <a:xfrm>
            <a:off x="6096000" y="2344834"/>
            <a:ext cx="914193" cy="1478418"/>
            <a:chOff x="1933616" y="4498692"/>
            <a:chExt cx="914193" cy="14784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7C6F92-B770-4E68-9D33-6B1E2DC29AA3}"/>
                </a:ext>
              </a:extLst>
            </p:cNvPr>
            <p:cNvSpPr txBox="1"/>
            <p:nvPr/>
          </p:nvSpPr>
          <p:spPr>
            <a:xfrm>
              <a:off x="2185448" y="4498692"/>
              <a:ext cx="662361" cy="147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?1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38AEB6-83C3-4B47-9A6C-6F8E866691B4}"/>
                </a:ext>
              </a:extLst>
            </p:cNvPr>
            <p:cNvSpPr txBox="1"/>
            <p:nvPr/>
          </p:nvSpPr>
          <p:spPr>
            <a:xfrm>
              <a:off x="1933616" y="4966423"/>
              <a:ext cx="320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vi-VN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3309308-020F-441E-BFBE-4D8C36717908}"/>
                </a:ext>
              </a:extLst>
            </p:cNvPr>
            <p:cNvCxnSpPr>
              <a:cxnSpLocks/>
            </p:cNvCxnSpPr>
            <p:nvPr/>
          </p:nvCxnSpPr>
          <p:spPr>
            <a:xfrm>
              <a:off x="2138445" y="5977110"/>
              <a:ext cx="6767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748203-4367-46E6-8092-4C45C77501FE}"/>
              </a:ext>
            </a:extLst>
          </p:cNvPr>
          <p:cNvSpPr txBox="1"/>
          <p:nvPr/>
        </p:nvSpPr>
        <p:spPr>
          <a:xfrm>
            <a:off x="6314123" y="3760698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4?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EB3E2B-527B-41C2-8EA4-4D58FCBFCA60}"/>
              </a:ext>
            </a:extLst>
          </p:cNvPr>
          <p:cNvSpPr txBox="1"/>
          <p:nvPr/>
        </p:nvSpPr>
        <p:spPr>
          <a:xfrm>
            <a:off x="6330411" y="2478446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3200" b="1" dirty="0">
              <a:solidFill>
                <a:schemeClr val="accent4"/>
              </a:solidFill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A20953-90DB-48CF-92E1-24C12D88FA40}"/>
              </a:ext>
            </a:extLst>
          </p:cNvPr>
          <p:cNvSpPr txBox="1"/>
          <p:nvPr/>
        </p:nvSpPr>
        <p:spPr>
          <a:xfrm>
            <a:off x="6560023" y="3760697"/>
            <a:ext cx="4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3200" b="1" dirty="0">
              <a:solidFill>
                <a:srgbClr val="FF0000"/>
              </a:solidFill>
              <a:highlight>
                <a:srgbClr val="0000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0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553A0F3-6F84-40A4-BE8F-F43C7626F848}"/>
              </a:ext>
            </a:extLst>
          </p:cNvPr>
          <p:cNvSpPr txBox="1">
            <a:spLocks/>
          </p:cNvSpPr>
          <p:nvPr/>
        </p:nvSpPr>
        <p:spPr>
          <a:xfrm>
            <a:off x="477078" y="251791"/>
            <a:ext cx="10853531" cy="200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3. </a:t>
            </a:r>
            <a:r>
              <a:rPr lang="en-US" b="1" dirty="0" err="1"/>
              <a:t>Toà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60 </a:t>
            </a:r>
            <a:r>
              <a:rPr lang="en-US" b="1" dirty="0" err="1"/>
              <a:t>căn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. </a:t>
            </a:r>
            <a:r>
              <a:rPr lang="en-US" b="1" dirty="0" err="1"/>
              <a:t>Có</a:t>
            </a:r>
            <a:r>
              <a:rPr lang="en-US" b="1" dirty="0"/>
              <a:t> 35 </a:t>
            </a:r>
            <a:r>
              <a:rPr lang="en-US" b="1" dirty="0" err="1"/>
              <a:t>căn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bật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.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còn</a:t>
            </a:r>
            <a:r>
              <a:rPr lang="en-US" b="1" dirty="0"/>
              <a:t> bao </a:t>
            </a:r>
            <a:r>
              <a:rPr lang="en-US" b="1" dirty="0" err="1"/>
              <a:t>nhiêu</a:t>
            </a:r>
            <a:r>
              <a:rPr lang="en-US" b="1" dirty="0"/>
              <a:t> </a:t>
            </a:r>
            <a:r>
              <a:rPr lang="en-US" b="1" dirty="0" err="1"/>
              <a:t>căn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 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bật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?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360876E-6F09-4A2D-8FF8-491D69D57984}"/>
              </a:ext>
            </a:extLst>
          </p:cNvPr>
          <p:cNvSpPr txBox="1">
            <a:spLocks/>
          </p:cNvSpPr>
          <p:nvPr/>
        </p:nvSpPr>
        <p:spPr>
          <a:xfrm>
            <a:off x="477077" y="2487253"/>
            <a:ext cx="4651513" cy="25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60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247B64-964F-438C-9AE0-478911DE03B0}"/>
              </a:ext>
            </a:extLst>
          </p:cNvPr>
          <p:cNvSpPr txBox="1">
            <a:spLocks/>
          </p:cNvSpPr>
          <p:nvPr/>
        </p:nvSpPr>
        <p:spPr>
          <a:xfrm>
            <a:off x="5128591" y="2487253"/>
            <a:ext cx="6202018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60 – 35 = 25 (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3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2">
            <a:extLst>
              <a:ext uri="{FF2B5EF4-FFF2-40B4-BE49-F238E27FC236}">
                <a16:creationId xmlns:a16="http://schemas.microsoft.com/office/drawing/2014/main" id="{AC390518-F736-4ED6-8163-5AA5AF1C531C}"/>
              </a:ext>
            </a:extLst>
          </p:cNvPr>
          <p:cNvSpPr txBox="1">
            <a:spLocks/>
          </p:cNvSpPr>
          <p:nvPr/>
        </p:nvSpPr>
        <p:spPr>
          <a:xfrm>
            <a:off x="682489" y="755219"/>
            <a:ext cx="10535478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4" name="Subtitle 22">
            <a:extLst>
              <a:ext uri="{FF2B5EF4-FFF2-40B4-BE49-F238E27FC236}">
                <a16:creationId xmlns:a16="http://schemas.microsoft.com/office/drawing/2014/main" id="{FC36A3B7-ABA3-4D03-93D1-5FE4339CDCE4}"/>
              </a:ext>
            </a:extLst>
          </p:cNvPr>
          <p:cNvSpPr txBox="1">
            <a:spLocks/>
          </p:cNvSpPr>
          <p:nvPr/>
        </p:nvSpPr>
        <p:spPr>
          <a:xfrm>
            <a:off x="682489" y="1798905"/>
            <a:ext cx="10535478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a. 32 + 48 – 16 = ?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5" name="Subtitle 22">
            <a:extLst>
              <a:ext uri="{FF2B5EF4-FFF2-40B4-BE49-F238E27FC236}">
                <a16:creationId xmlns:a16="http://schemas.microsoft.com/office/drawing/2014/main" id="{88A23038-8CCD-44B8-B585-922C5BC0F948}"/>
              </a:ext>
            </a:extLst>
          </p:cNvPr>
          <p:cNvSpPr txBox="1">
            <a:spLocks/>
          </p:cNvSpPr>
          <p:nvPr/>
        </p:nvSpPr>
        <p:spPr>
          <a:xfrm>
            <a:off x="682490" y="2709992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54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" name="Subtitle 22">
            <a:extLst>
              <a:ext uri="{FF2B5EF4-FFF2-40B4-BE49-F238E27FC236}">
                <a16:creationId xmlns:a16="http://schemas.microsoft.com/office/drawing/2014/main" id="{F049A11B-C093-49D7-9D23-C6D71BCAE0F8}"/>
              </a:ext>
            </a:extLst>
          </p:cNvPr>
          <p:cNvSpPr txBox="1">
            <a:spLocks/>
          </p:cNvSpPr>
          <p:nvPr/>
        </p:nvSpPr>
        <p:spPr>
          <a:xfrm>
            <a:off x="762001" y="3621079"/>
            <a:ext cx="10535478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b. 33 – 16  + 53 = ?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8" name="Subtitle 22">
            <a:extLst>
              <a:ext uri="{FF2B5EF4-FFF2-40B4-BE49-F238E27FC236}">
                <a16:creationId xmlns:a16="http://schemas.microsoft.com/office/drawing/2014/main" id="{3EA560A2-6D67-4649-ADA3-D9F5F6943718}"/>
              </a:ext>
            </a:extLst>
          </p:cNvPr>
          <p:cNvSpPr txBox="1">
            <a:spLocks/>
          </p:cNvSpPr>
          <p:nvPr/>
        </p:nvSpPr>
        <p:spPr>
          <a:xfrm>
            <a:off x="2504664" y="2696662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64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9" name="Subtitle 22">
            <a:extLst>
              <a:ext uri="{FF2B5EF4-FFF2-40B4-BE49-F238E27FC236}">
                <a16:creationId xmlns:a16="http://schemas.microsoft.com/office/drawing/2014/main" id="{790713C7-3863-40AC-8605-C80F907D1D9B}"/>
              </a:ext>
            </a:extLst>
          </p:cNvPr>
          <p:cNvSpPr txBox="1">
            <a:spLocks/>
          </p:cNvSpPr>
          <p:nvPr/>
        </p:nvSpPr>
        <p:spPr>
          <a:xfrm>
            <a:off x="4326838" y="2690036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74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0" name="Subtitle 22">
            <a:extLst>
              <a:ext uri="{FF2B5EF4-FFF2-40B4-BE49-F238E27FC236}">
                <a16:creationId xmlns:a16="http://schemas.microsoft.com/office/drawing/2014/main" id="{892863AD-D225-44E3-82A0-71955A886014}"/>
              </a:ext>
            </a:extLst>
          </p:cNvPr>
          <p:cNvSpPr txBox="1">
            <a:spLocks/>
          </p:cNvSpPr>
          <p:nvPr/>
        </p:nvSpPr>
        <p:spPr>
          <a:xfrm>
            <a:off x="2504664" y="2719620"/>
            <a:ext cx="1530624" cy="8348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64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1" name="Subtitle 22">
            <a:extLst>
              <a:ext uri="{FF2B5EF4-FFF2-40B4-BE49-F238E27FC236}">
                <a16:creationId xmlns:a16="http://schemas.microsoft.com/office/drawing/2014/main" id="{9D48120A-043C-4D8B-A2E3-302B59144E00}"/>
              </a:ext>
            </a:extLst>
          </p:cNvPr>
          <p:cNvSpPr txBox="1">
            <a:spLocks/>
          </p:cNvSpPr>
          <p:nvPr/>
        </p:nvSpPr>
        <p:spPr>
          <a:xfrm>
            <a:off x="682489" y="4721086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70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2" name="Subtitle 22">
            <a:extLst>
              <a:ext uri="{FF2B5EF4-FFF2-40B4-BE49-F238E27FC236}">
                <a16:creationId xmlns:a16="http://schemas.microsoft.com/office/drawing/2014/main" id="{63299B5C-4FF3-4400-A0C9-5AAEFC6E569F}"/>
              </a:ext>
            </a:extLst>
          </p:cNvPr>
          <p:cNvSpPr txBox="1">
            <a:spLocks/>
          </p:cNvSpPr>
          <p:nvPr/>
        </p:nvSpPr>
        <p:spPr>
          <a:xfrm>
            <a:off x="4326838" y="4750593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50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3" name="Subtitle 22">
            <a:extLst>
              <a:ext uri="{FF2B5EF4-FFF2-40B4-BE49-F238E27FC236}">
                <a16:creationId xmlns:a16="http://schemas.microsoft.com/office/drawing/2014/main" id="{B0EED456-4C7B-40E8-8A49-A843F410C841}"/>
              </a:ext>
            </a:extLst>
          </p:cNvPr>
          <p:cNvSpPr txBox="1">
            <a:spLocks/>
          </p:cNvSpPr>
          <p:nvPr/>
        </p:nvSpPr>
        <p:spPr>
          <a:xfrm>
            <a:off x="2504664" y="4750593"/>
            <a:ext cx="1530624" cy="834887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60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4" name="Subtitle 22">
            <a:extLst>
              <a:ext uri="{FF2B5EF4-FFF2-40B4-BE49-F238E27FC236}">
                <a16:creationId xmlns:a16="http://schemas.microsoft.com/office/drawing/2014/main" id="{AE8F2B37-485A-420F-BA26-DEDAF9A6FB60}"/>
              </a:ext>
            </a:extLst>
          </p:cNvPr>
          <p:cNvSpPr txBox="1">
            <a:spLocks/>
          </p:cNvSpPr>
          <p:nvPr/>
        </p:nvSpPr>
        <p:spPr>
          <a:xfrm>
            <a:off x="682489" y="4740965"/>
            <a:ext cx="1530624" cy="834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70</a:t>
            </a:r>
          </a:p>
          <a:p>
            <a:pPr algn="l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518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B7E33-9D9E-4699-9360-192B82DC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42003" y="-2048051"/>
            <a:ext cx="6140248" cy="108369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FED429-EAB7-4D7B-96B7-96CD4B2921C9}"/>
              </a:ext>
            </a:extLst>
          </p:cNvPr>
          <p:cNvCxnSpPr>
            <a:cxnSpLocks/>
          </p:cNvCxnSpPr>
          <p:nvPr/>
        </p:nvCxnSpPr>
        <p:spPr>
          <a:xfrm>
            <a:off x="7142922" y="1537252"/>
            <a:ext cx="245165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1AF773B-0F97-44A0-8756-73A2F0B8DBD6}"/>
              </a:ext>
            </a:extLst>
          </p:cNvPr>
          <p:cNvCxnSpPr/>
          <p:nvPr/>
        </p:nvCxnSpPr>
        <p:spPr>
          <a:xfrm flipV="1">
            <a:off x="7142922" y="4028661"/>
            <a:ext cx="2107095" cy="1510748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E11F22-5B5F-4DB6-8415-5662025BE04A}"/>
              </a:ext>
            </a:extLst>
          </p:cNvPr>
          <p:cNvCxnSpPr/>
          <p:nvPr/>
        </p:nvCxnSpPr>
        <p:spPr>
          <a:xfrm>
            <a:off x="7262191" y="3564835"/>
            <a:ext cx="2160105" cy="237213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5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5: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4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12630" y="30212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54" y="219218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04" y="1674560"/>
            <a:ext cx="2060627" cy="141739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23" y="214442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98" y="1626636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55" y="2026947"/>
            <a:ext cx="1969179" cy="17436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83" y="155559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BF466D-0616-408F-B079-1BAAA96762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58" y="6313791"/>
            <a:ext cx="6095999" cy="3348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918378-1EF0-449D-90E2-8700D066C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2797823"/>
            <a:ext cx="952500" cy="10191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DF13A2-0687-4325-B298-1235FD2AA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55" y="2383257"/>
            <a:ext cx="1164057" cy="12759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52AE47-6D2E-4D9A-BD19-0C6EB5CD54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010" y="1706717"/>
            <a:ext cx="2438400" cy="2438400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028" y="163231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0" y="158494"/>
            <a:ext cx="6095999" cy="3348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918378-1EF0-449D-90E2-8700D066C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3" y="2809316"/>
            <a:ext cx="9525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BEF1EE0-EE4F-48B1-B863-FFED937D3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92102"/>
              </p:ext>
            </p:extLst>
          </p:nvPr>
        </p:nvGraphicFramePr>
        <p:xfrm>
          <a:off x="1223888" y="719665"/>
          <a:ext cx="958009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683">
                  <a:extLst>
                    <a:ext uri="{9D8B030D-6E8A-4147-A177-3AD203B41FA5}">
                      <a16:colId xmlns:a16="http://schemas.microsoft.com/office/drawing/2014/main" val="360040889"/>
                    </a:ext>
                  </a:extLst>
                </a:gridCol>
                <a:gridCol w="1596683">
                  <a:extLst>
                    <a:ext uri="{9D8B030D-6E8A-4147-A177-3AD203B41FA5}">
                      <a16:colId xmlns:a16="http://schemas.microsoft.com/office/drawing/2014/main" val="3026767351"/>
                    </a:ext>
                  </a:extLst>
                </a:gridCol>
                <a:gridCol w="1596683">
                  <a:extLst>
                    <a:ext uri="{9D8B030D-6E8A-4147-A177-3AD203B41FA5}">
                      <a16:colId xmlns:a16="http://schemas.microsoft.com/office/drawing/2014/main" val="2889090925"/>
                    </a:ext>
                  </a:extLst>
                </a:gridCol>
                <a:gridCol w="1596683">
                  <a:extLst>
                    <a:ext uri="{9D8B030D-6E8A-4147-A177-3AD203B41FA5}">
                      <a16:colId xmlns:a16="http://schemas.microsoft.com/office/drawing/2014/main" val="2223330532"/>
                    </a:ext>
                  </a:extLst>
                </a:gridCol>
                <a:gridCol w="1596683">
                  <a:extLst>
                    <a:ext uri="{9D8B030D-6E8A-4147-A177-3AD203B41FA5}">
                      <a16:colId xmlns:a16="http://schemas.microsoft.com/office/drawing/2014/main" val="3986416020"/>
                    </a:ext>
                  </a:extLst>
                </a:gridCol>
                <a:gridCol w="1596683">
                  <a:extLst>
                    <a:ext uri="{9D8B030D-6E8A-4147-A177-3AD203B41FA5}">
                      <a16:colId xmlns:a16="http://schemas.microsoft.com/office/drawing/2014/main" val="1479805082"/>
                    </a:ext>
                  </a:extLst>
                </a:gridCol>
              </a:tblGrid>
              <a:tr h="59948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495784"/>
                  </a:ext>
                </a:extLst>
              </a:tr>
              <a:tr h="59948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r>
                        <a:rPr lang="en-US" sz="3600" dirty="0"/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28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382926"/>
                  </a:ext>
                </a:extLst>
              </a:tr>
              <a:tr h="59948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Hiệu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45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4754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57D5504-34EC-4966-AEF9-831ECEBE0C16}"/>
              </a:ext>
            </a:extLst>
          </p:cNvPr>
          <p:cNvSpPr txBox="1"/>
          <p:nvPr/>
        </p:nvSpPr>
        <p:spPr>
          <a:xfrm>
            <a:off x="412477" y="427277"/>
            <a:ext cx="62853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38D13-09AA-4AFC-968B-1E0CBFB92C4A}"/>
              </a:ext>
            </a:extLst>
          </p:cNvPr>
          <p:cNvSpPr txBox="1"/>
          <p:nvPr/>
        </p:nvSpPr>
        <p:spPr>
          <a:xfrm>
            <a:off x="4828042" y="2603770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83606-7767-444F-886F-39A1AAE49A46}"/>
              </a:ext>
            </a:extLst>
          </p:cNvPr>
          <p:cNvSpPr txBox="1"/>
          <p:nvPr/>
        </p:nvSpPr>
        <p:spPr>
          <a:xfrm>
            <a:off x="6492104" y="2593974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6A5A6-DA10-4794-8B16-2BE2682524AF}"/>
              </a:ext>
            </a:extLst>
          </p:cNvPr>
          <p:cNvSpPr txBox="1"/>
          <p:nvPr/>
        </p:nvSpPr>
        <p:spPr>
          <a:xfrm>
            <a:off x="8012963" y="2593972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838DD-5BD7-4F6F-9315-80FEC6B2965C}"/>
              </a:ext>
            </a:extLst>
          </p:cNvPr>
          <p:cNvSpPr txBox="1"/>
          <p:nvPr/>
        </p:nvSpPr>
        <p:spPr>
          <a:xfrm>
            <a:off x="9677025" y="2593973"/>
            <a:ext cx="6399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9CF51-EEAD-4049-BF28-9E556B42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8" y="98474"/>
            <a:ext cx="11591778" cy="48392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8F59B5-8683-4338-A5A7-ED37A5E3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74" y="5070768"/>
            <a:ext cx="10515600" cy="1688758"/>
          </a:xfrm>
        </p:spPr>
        <p:txBody>
          <a:bodyPr>
            <a:normAutofit fontScale="90000"/>
          </a:bodyPr>
          <a:lstStyle/>
          <a:p>
            <a:r>
              <a:rPr lang="en-US" dirty="0"/>
              <a:t>A= 16        B = 20      C = 21       D = 18</a:t>
            </a:r>
            <a:br>
              <a:rPr lang="en-US" dirty="0"/>
            </a:br>
            <a:r>
              <a:rPr lang="en-US" dirty="0" err="1"/>
              <a:t>Hộp</a:t>
            </a:r>
            <a:r>
              <a:rPr lang="en-US" dirty="0"/>
              <a:t> C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Hộp</a:t>
            </a:r>
            <a:r>
              <a:rPr lang="en-US" dirty="0"/>
              <a:t> A </a:t>
            </a:r>
            <a:r>
              <a:rPr lang="en-US" dirty="0" err="1"/>
              <a:t>đựng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8594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441AE1-A9E6-44BB-897B-D475DD43D59C}"/>
              </a:ext>
            </a:extLst>
          </p:cNvPr>
          <p:cNvSpPr txBox="1">
            <a:spLocks/>
          </p:cNvSpPr>
          <p:nvPr/>
        </p:nvSpPr>
        <p:spPr>
          <a:xfrm>
            <a:off x="732437" y="4170278"/>
            <a:ext cx="8284954" cy="2286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– 24 =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0385F-7E53-49BF-976D-D82E0AF8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09477" y="-3162806"/>
            <a:ext cx="3789805" cy="106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33FA005-015A-4FF7-BA8A-FC660E397BF7}"/>
              </a:ext>
            </a:extLst>
          </p:cNvPr>
          <p:cNvSpPr txBox="1">
            <a:spLocks/>
          </p:cNvSpPr>
          <p:nvPr/>
        </p:nvSpPr>
        <p:spPr>
          <a:xfrm>
            <a:off x="732133" y="375038"/>
            <a:ext cx="10395411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con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con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lang="en-US" sz="36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15206-5FEE-422B-9E2B-050EEEBAC10A}"/>
              </a:ext>
            </a:extLst>
          </p:cNvPr>
          <p:cNvSpPr txBox="1">
            <a:spLocks/>
          </p:cNvSpPr>
          <p:nvPr/>
        </p:nvSpPr>
        <p:spPr>
          <a:xfrm>
            <a:off x="5529216" y="2704679"/>
            <a:ext cx="5989984" cy="2290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1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32 – 26 = 6 ( con ) 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D29EC44-29AB-48D7-9958-A5A68AD553CD}"/>
              </a:ext>
            </a:extLst>
          </p:cNvPr>
          <p:cNvSpPr txBox="1">
            <a:spLocks/>
          </p:cNvSpPr>
          <p:nvPr/>
        </p:nvSpPr>
        <p:spPr>
          <a:xfrm>
            <a:off x="732133" y="2895327"/>
            <a:ext cx="4992502" cy="2594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32 con 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26 con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 Con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73163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/>
          <a:stretch/>
        </p:blipFill>
        <p:spPr bwMode="auto">
          <a:xfrm>
            <a:off x="-38100" y="0"/>
            <a:ext cx="12230100" cy="686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05062" y="1493253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Củng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cố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252870" y="3495780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alt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alt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1"/>
    </mc:Choice>
    <mc:Fallback xmlns="">
      <p:transition spd="slow" advTm="2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"/>
          <a:stretch/>
        </p:blipFill>
        <p:spPr bwMode="auto">
          <a:xfrm>
            <a:off x="-38100" y="0"/>
            <a:ext cx="12230100" cy="686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05062" y="1493253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2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1"/>
    </mc:Choice>
    <mc:Fallback xmlns="">
      <p:transition spd="slow" advTm="2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52808" y="2700841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93" y="4109291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490828-3154-4004-A3EC-70C7BD1E4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91" y="4577926"/>
            <a:ext cx="1628244" cy="138912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1F743F5C-2B6B-4A90-934D-3734ED4CBD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27896" y="5272421"/>
            <a:ext cx="1403642" cy="1162575"/>
          </a:xfrm>
          <a:prstGeom prst="rect">
            <a:avLst/>
          </a:prstGeom>
        </p:spPr>
      </p:pic>
      <p:pic>
        <p:nvPicPr>
          <p:cNvPr id="21" name="图片 76803" descr="PPT素材-03">
            <a:extLst>
              <a:ext uri="{FF2B5EF4-FFF2-40B4-BE49-F238E27FC236}">
                <a16:creationId xmlns:a16="http://schemas.microsoft.com/office/drawing/2014/main" id="{393EB3EB-5C8D-4DE2-8522-19BECFFA4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4240" y="-269311"/>
            <a:ext cx="9098284" cy="31245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037D4F-698D-4DC9-9A66-FEB0FCE0BC54}"/>
              </a:ext>
            </a:extLst>
          </p:cNvPr>
          <p:cNvSpPr txBox="1"/>
          <p:nvPr/>
        </p:nvSpPr>
        <p:spPr>
          <a:xfrm>
            <a:off x="4679958" y="33304"/>
            <a:ext cx="7321576" cy="341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48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.A     .D      .C        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M.     E.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4000" b="1" dirty="0">
                <a:solidFill>
                  <a:srgbClr val="7030A0"/>
                </a:solidFill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4" name="55">
            <a:extLst>
              <a:ext uri="{FF2B5EF4-FFF2-40B4-BE49-F238E27FC236}">
                <a16:creationId xmlns:a16="http://schemas.microsoft.com/office/drawing/2014/main" id="{AC50A624-4704-45C0-AEE6-825D9C1F5B0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4379744" y="3237487"/>
            <a:ext cx="5801485" cy="119438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CF2749F-4FBB-4F15-8844-BA116A701A2E}"/>
              </a:ext>
            </a:extLst>
          </p:cNvPr>
          <p:cNvSpPr txBox="1"/>
          <p:nvPr/>
        </p:nvSpPr>
        <p:spPr>
          <a:xfrm>
            <a:off x="4362223" y="331605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A,B,C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573" y="-39603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pháo tay thật lớn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5B7D1839-E725-4D6B-86CB-F2023B1712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27896" y="5272421"/>
            <a:ext cx="1403642" cy="1162575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4768C92F-93A0-45BC-AC72-DC7AC0FB47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41" y="292646"/>
            <a:ext cx="786511" cy="584398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5F5FA475-D43A-47B9-B0B9-66B844C736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" y="-441753"/>
            <a:ext cx="1331922" cy="1020785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7B0EDF07-C1E9-425D-A3A3-B2FB423E83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49" y="146580"/>
            <a:ext cx="1185863" cy="1003423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83C7D337-FF55-4659-8BEB-355CD95F49D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52" y="1879612"/>
            <a:ext cx="437636" cy="710810"/>
          </a:xfrm>
          <a:prstGeom prst="rect">
            <a:avLst/>
          </a:prstGeom>
        </p:spPr>
      </p:pic>
      <p:pic>
        <p:nvPicPr>
          <p:cNvPr id="37" name="图片 11">
            <a:extLst>
              <a:ext uri="{FF2B5EF4-FFF2-40B4-BE49-F238E27FC236}">
                <a16:creationId xmlns:a16="http://schemas.microsoft.com/office/drawing/2014/main" id="{B6472E6A-7C5B-430F-B390-81EB2E4F5E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445" y="2867703"/>
            <a:ext cx="458642" cy="740082"/>
          </a:xfrm>
          <a:prstGeom prst="rect">
            <a:avLst/>
          </a:prstGeom>
        </p:spPr>
      </p:pic>
      <p:sp>
        <p:nvSpPr>
          <p:cNvPr id="39" name="任意多边形: 形状 15">
            <a:extLst>
              <a:ext uri="{FF2B5EF4-FFF2-40B4-BE49-F238E27FC236}">
                <a16:creationId xmlns:a16="http://schemas.microsoft.com/office/drawing/2014/main" id="{0255E89E-7DE1-4067-A4AC-0877707388A9}"/>
              </a:ext>
            </a:extLst>
          </p:cNvPr>
          <p:cNvSpPr/>
          <p:nvPr/>
        </p:nvSpPr>
        <p:spPr>
          <a:xfrm>
            <a:off x="11031652" y="353648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任意多边形: 形状 15">
            <a:extLst>
              <a:ext uri="{FF2B5EF4-FFF2-40B4-BE49-F238E27FC236}">
                <a16:creationId xmlns:a16="http://schemas.microsoft.com/office/drawing/2014/main" id="{33FBA91F-BAD1-4674-B73E-5386D138B9E8}"/>
              </a:ext>
            </a:extLst>
          </p:cNvPr>
          <p:cNvSpPr/>
          <p:nvPr/>
        </p:nvSpPr>
        <p:spPr>
          <a:xfrm>
            <a:off x="2835190" y="503942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3" name="图片 76803" descr="PPT素材-03">
            <a:extLst>
              <a:ext uri="{FF2B5EF4-FFF2-40B4-BE49-F238E27FC236}">
                <a16:creationId xmlns:a16="http://schemas.microsoft.com/office/drawing/2014/main" id="{058EA558-8CBA-4BEC-9EE4-77D4C9EFFD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74240" y="-209652"/>
            <a:ext cx="9098284" cy="31245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54B60DC-1069-4EA3-B6A9-57E7C997E686}"/>
              </a:ext>
            </a:extLst>
          </p:cNvPr>
          <p:cNvSpPr txBox="1"/>
          <p:nvPr/>
        </p:nvSpPr>
        <p:spPr>
          <a:xfrm>
            <a:off x="4898287" y="1045908"/>
            <a:ext cx="64501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A.      </a:t>
            </a:r>
            <a:r>
              <a:rPr kumimoji="0" lang="en-US" sz="60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.B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pic>
        <p:nvPicPr>
          <p:cNvPr id="48" name="55">
            <a:extLst>
              <a:ext uri="{FF2B5EF4-FFF2-40B4-BE49-F238E27FC236}">
                <a16:creationId xmlns:a16="http://schemas.microsoft.com/office/drawing/2014/main" id="{852289F0-8183-4218-B93A-3DF1D23CB4A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/>
          <a:srcRect/>
          <a:stretch>
            <a:fillRect/>
          </a:stretch>
        </p:blipFill>
        <p:spPr>
          <a:xfrm>
            <a:off x="4370650" y="2831793"/>
            <a:ext cx="6007971" cy="21919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5BAC16E-6B34-4BB3-A874-E36CE1DFE185}"/>
              </a:ext>
            </a:extLst>
          </p:cNvPr>
          <p:cNvSpPr txBox="1"/>
          <p:nvPr/>
        </p:nvSpPr>
        <p:spPr>
          <a:xfrm>
            <a:off x="4459195" y="345141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AB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5FF68F-393F-483C-96C7-2766CED7D142}"/>
              </a:ext>
            </a:extLst>
          </p:cNvPr>
          <p:cNvCxnSpPr>
            <a:cxnSpLocks/>
          </p:cNvCxnSpPr>
          <p:nvPr/>
        </p:nvCxnSpPr>
        <p:spPr>
          <a:xfrm>
            <a:off x="6104928" y="1715772"/>
            <a:ext cx="33968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3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C1B2FF7-E90E-4A92-9268-5FF1A439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35" b="97419" l="4762" r="94444">
                        <a14:foregroundMark x1="48413" y1="48387" x2="48413" y2="48387"/>
                        <a14:foregroundMark x1="69841" y1="47742" x2="69841" y2="4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50" y="4973644"/>
            <a:ext cx="160020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0B9912A6-BAF3-434E-8934-8559C969B9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27896" y="5272421"/>
            <a:ext cx="1403642" cy="1162575"/>
          </a:xfrm>
          <a:prstGeom prst="rect">
            <a:avLst/>
          </a:prstGeom>
        </p:spPr>
      </p:pic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id="{852CABDD-7794-4B4D-AF59-D0043C487802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9CC274-209A-4A72-895A-052ED225C6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F32717-0D54-423C-BA23-5412BB1A7C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8B8C83-7C66-4A47-B45A-0BAE6D564E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93" y="4109291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54897C-7BA0-46D2-B191-99FA615124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4" name="图片 76803" descr="PPT素材-03">
            <a:extLst>
              <a:ext uri="{FF2B5EF4-FFF2-40B4-BE49-F238E27FC236}">
                <a16:creationId xmlns:a16="http://schemas.microsoft.com/office/drawing/2014/main" id="{E54A8AE9-F452-4A97-B3FE-6FEB7A5B2C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43408" y="19470"/>
            <a:ext cx="9098284" cy="2033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49F3BC4-83BE-4CB7-BB72-8702E4833664}"/>
              </a:ext>
            </a:extLst>
          </p:cNvPr>
          <p:cNvSpPr txBox="1"/>
          <p:nvPr/>
        </p:nvSpPr>
        <p:spPr>
          <a:xfrm>
            <a:off x="4732989" y="322844"/>
            <a:ext cx="7321576" cy="1334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45 - 8 = ?</a:t>
            </a:r>
          </a:p>
        </p:txBody>
      </p:sp>
      <p:pic>
        <p:nvPicPr>
          <p:cNvPr id="39" name="55">
            <a:extLst>
              <a:ext uri="{FF2B5EF4-FFF2-40B4-BE49-F238E27FC236}">
                <a16:creationId xmlns:a16="http://schemas.microsoft.com/office/drawing/2014/main" id="{F2B11F3D-C57B-4B85-B7A9-33A4CA95C09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5503865" y="2292666"/>
            <a:ext cx="4554636" cy="20560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120EEE-8068-44F5-8576-E18591C405E3}"/>
              </a:ext>
            </a:extLst>
          </p:cNvPr>
          <p:cNvSpPr txBox="1"/>
          <p:nvPr/>
        </p:nvSpPr>
        <p:spPr>
          <a:xfrm>
            <a:off x="4586825" y="296909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33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4042" cy="68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8398" y="3509276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100+ hình nền powerpoint về thiên nhiê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51C1E-A7B7-4B42-9A0E-6831C1B060BF}"/>
              </a:ext>
            </a:extLst>
          </p:cNvPr>
          <p:cNvSpPr txBox="1"/>
          <p:nvPr/>
        </p:nvSpPr>
        <p:spPr>
          <a:xfrm>
            <a:off x="861391" y="317825"/>
            <a:ext cx="10827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Thứ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 </a:t>
            </a: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hai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ngày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20 </a:t>
            </a: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tháng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12 </a:t>
            </a: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năm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4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2022</a:t>
            </a:r>
            <a:endParaRPr lang="en-US" altLang="zh-CN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+mn-ea"/>
            </a:endParaRPr>
          </a:p>
          <a:p>
            <a:pPr defTabSz="457200">
              <a:defRPr/>
            </a:pP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						</a:t>
            </a:r>
            <a:r>
              <a:rPr lang="en-US" altLang="zh-CN" sz="4800" b="1" u="sng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Môn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: </a:t>
            </a:r>
            <a:r>
              <a:rPr lang="en-US" altLang="zh-CN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Toán</a:t>
            </a:r>
            <a:endParaRPr lang="en-US" altLang="zh-CN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+mn-ea"/>
            </a:endParaRPr>
          </a:p>
          <a:p>
            <a:pPr defTabSz="457200">
              <a:defRPr/>
            </a:pP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		</a:t>
            </a:r>
            <a:r>
              <a:rPr lang="en-US" altLang="zh-CN" sz="4800" b="1" u="sng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Bài</a:t>
            </a:r>
            <a:r>
              <a:rPr lang="en-US" altLang="zh-CN" sz="48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23</a:t>
            </a:r>
            <a:r>
              <a:rPr lang="en-US" altLang="zh-CN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: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Phép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trừ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(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có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nhớ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)</a:t>
            </a:r>
          </a:p>
          <a:p>
            <a:pPr algn="ctr" defTabSz="457200">
              <a:defRPr/>
            </a:pP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có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hai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chữ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với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có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hai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chữ</a:t>
            </a:r>
            <a:r>
              <a:rPr lang="en-US" sz="4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 </a:t>
            </a:r>
            <a:r>
              <a:rPr lang="en-US" sz="48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ea typeface="Microsoft YaHei" panose="020B0503020204020204" charset="-122"/>
                <a:cs typeface="Times New Roman" pitchFamily="18" charset="0"/>
                <a:sym typeface="+mn-ea"/>
              </a:rPr>
              <a:t>số</a:t>
            </a:r>
            <a:endParaRPr lang="en-US" sz="48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ea typeface="Microsoft YaHei" panose="020B0503020204020204" charset="-122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663">
        <p:checker/>
      </p:transition>
    </mc:Choice>
    <mc:Fallback xmlns="">
      <p:transition spd="slow" advTm="166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DA374-FC20-41AE-AA18-FDB7D1475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3204" y="-2093844"/>
            <a:ext cx="6255026" cy="108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2">
            <a:extLst>
              <a:ext uri="{FF2B5EF4-FFF2-40B4-BE49-F238E27FC236}">
                <a16:creationId xmlns:a16="http://schemas.microsoft.com/office/drawing/2014/main" id="{AEAB74C4-50D5-44E6-99C4-6AADF2D5F647}"/>
              </a:ext>
            </a:extLst>
          </p:cNvPr>
          <p:cNvSpPr txBox="1">
            <a:spLocks/>
          </p:cNvSpPr>
          <p:nvPr/>
        </p:nvSpPr>
        <p:spPr>
          <a:xfrm>
            <a:off x="742122" y="974321"/>
            <a:ext cx="10124660" cy="1318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3" name="Subtitle 22">
            <a:extLst>
              <a:ext uri="{FF2B5EF4-FFF2-40B4-BE49-F238E27FC236}">
                <a16:creationId xmlns:a16="http://schemas.microsoft.com/office/drawing/2014/main" id="{4CDA6CB7-55EE-4DE9-8BD3-F35631CE8DEB}"/>
              </a:ext>
            </a:extLst>
          </p:cNvPr>
          <p:cNvSpPr txBox="1">
            <a:spLocks/>
          </p:cNvSpPr>
          <p:nvPr/>
        </p:nvSpPr>
        <p:spPr>
          <a:xfrm>
            <a:off x="874644" y="1911913"/>
            <a:ext cx="10124660" cy="1056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127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1|61.2|14.3|4.3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894</Words>
  <Application>Microsoft Office PowerPoint</Application>
  <PresentationFormat>Widescreen</PresentationFormat>
  <Paragraphs>263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Microsoft YaHei</vt:lpstr>
      <vt:lpstr>SimSun</vt:lpstr>
      <vt:lpstr>Arial</vt:lpstr>
      <vt:lpstr>Arial Rounded MT Bold</vt:lpstr>
      <vt:lpstr>Calibri</vt:lpstr>
      <vt:lpstr>Calibri Light</vt:lpstr>
      <vt:lpstr>Century Gothic</vt:lpstr>
      <vt:lpstr>等线</vt:lpstr>
      <vt:lpstr>Garamond</vt:lpstr>
      <vt:lpstr>HP001 4 hàng</vt:lpstr>
      <vt:lpstr>Tahoma</vt:lpstr>
      <vt:lpstr>Times New Roman</vt:lpstr>
      <vt:lpstr>方正静蕾简体</vt:lpstr>
      <vt:lpstr>Savon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A= 16        B = 20      C = 21       D = 18 Hộp C đựng vở  Hộp A đựng bút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Techsi.vn</cp:lastModifiedBy>
  <cp:revision>116</cp:revision>
  <dcterms:created xsi:type="dcterms:W3CDTF">2021-05-14T05:01:00Z</dcterms:created>
  <dcterms:modified xsi:type="dcterms:W3CDTF">2022-11-30T01:36:57Z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