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66" r:id="rId3"/>
    <p:sldId id="259" r:id="rId4"/>
    <p:sldId id="256" r:id="rId5"/>
    <p:sldId id="261" r:id="rId6"/>
    <p:sldId id="297" r:id="rId7"/>
    <p:sldId id="262" r:id="rId8"/>
    <p:sldId id="298" r:id="rId9"/>
    <p:sldId id="299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FF99FF"/>
    <a:srgbClr val="66FFCC"/>
    <a:srgbClr val="66FF33"/>
    <a:srgbClr val="99FF33"/>
    <a:srgbClr val="00FF00"/>
    <a:srgbClr val="99FF66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1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6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01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93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73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08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98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76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4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1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14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37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7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3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1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2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1767" y="2910540"/>
            <a:ext cx="8160466" cy="155544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34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XEM GI</a:t>
            </a:r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Ờ ĐÚNG TRÊN ĐỒNG HỒ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6642" y="2540405"/>
            <a:ext cx="6202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TẬP (tr.74)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394" y="88223"/>
            <a:ext cx="6586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 1: Quan sát tranh rồi trả lời câu hỏi.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A1A6A6-F4CB-4F36-9D00-60A0C818F823}"/>
              </a:ext>
            </a:extLst>
          </p:cNvPr>
          <p:cNvSpPr txBox="1"/>
          <p:nvPr/>
        </p:nvSpPr>
        <p:spPr>
          <a:xfrm>
            <a:off x="489933" y="4979502"/>
            <a:ext cx="5977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Bạn nào cầm đồng hồ chỉ 7 giờ.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EDAA2C-6C71-4F65-AD22-A1EB36B04805}"/>
              </a:ext>
            </a:extLst>
          </p:cNvPr>
          <p:cNvSpPr txBox="1"/>
          <p:nvPr/>
        </p:nvSpPr>
        <p:spPr>
          <a:xfrm>
            <a:off x="489933" y="5001528"/>
            <a:ext cx="661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a) Bạn Rô-bốt cầm đồng hồ chỉ 7 giờ.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BEBAAC-AFE8-49CE-AD5A-5BB6DF80FFE5}"/>
              </a:ext>
            </a:extLst>
          </p:cNvPr>
          <p:cNvSpPr txBox="1"/>
          <p:nvPr/>
        </p:nvSpPr>
        <p:spPr>
          <a:xfrm>
            <a:off x="489932" y="5661575"/>
            <a:ext cx="7249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 Đồng hồ ở vị trí cao nhất chỉ mấy giờ?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6CC52A-BAE3-4D4F-9C32-CCAD7697A62D}"/>
              </a:ext>
            </a:extLst>
          </p:cNvPr>
          <p:cNvSpPr txBox="1"/>
          <p:nvPr/>
        </p:nvSpPr>
        <p:spPr>
          <a:xfrm>
            <a:off x="489933" y="5683601"/>
            <a:ext cx="6772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b) Đồng hồ ở vị trí cao nhất chỉ 9 giờ.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2F5A079-ACED-45FD-8AB1-FCFF95E40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001" t="27381" r="14927" b="11010"/>
          <a:stretch/>
        </p:blipFill>
        <p:spPr>
          <a:xfrm>
            <a:off x="0" y="633469"/>
            <a:ext cx="9122880" cy="420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BFB179-5C81-44E2-B84A-A8F4973BD100}"/>
              </a:ext>
            </a:extLst>
          </p:cNvPr>
          <p:cNvSpPr txBox="1"/>
          <p:nvPr/>
        </p:nvSpPr>
        <p:spPr>
          <a:xfrm>
            <a:off x="251393" y="8711"/>
            <a:ext cx="7042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 2: Mỗi con vật đi ngủ lúc mấy giờ?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0B0D50-63ED-45C0-B0DD-7390905988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740" t="29700" r="5216" b="15651"/>
          <a:stretch/>
        </p:blipFill>
        <p:spPr>
          <a:xfrm>
            <a:off x="423672" y="557159"/>
            <a:ext cx="8090451" cy="2756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32076D-19B0-471A-A1F1-E9CA3F2BEB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304" t="36423" r="3913" b="15394"/>
          <a:stretch/>
        </p:blipFill>
        <p:spPr>
          <a:xfrm>
            <a:off x="569644" y="3790122"/>
            <a:ext cx="8004709" cy="25576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0611BF-B8AB-42BD-9934-3FE85975F9F0}"/>
              </a:ext>
            </a:extLst>
          </p:cNvPr>
          <p:cNvSpPr txBox="1"/>
          <p:nvPr/>
        </p:nvSpPr>
        <p:spPr>
          <a:xfrm>
            <a:off x="282173" y="306319"/>
            <a:ext cx="58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4B5636-0488-4BF5-88B7-36996A2BFF73}"/>
              </a:ext>
            </a:extLst>
          </p:cNvPr>
          <p:cNvSpPr txBox="1"/>
          <p:nvPr/>
        </p:nvSpPr>
        <p:spPr>
          <a:xfrm>
            <a:off x="4323025" y="452798"/>
            <a:ext cx="58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348D8B-CC24-4807-9450-2399B2764FD8}"/>
              </a:ext>
            </a:extLst>
          </p:cNvPr>
          <p:cNvSpPr txBox="1"/>
          <p:nvPr/>
        </p:nvSpPr>
        <p:spPr>
          <a:xfrm>
            <a:off x="132522" y="3211263"/>
            <a:ext cx="477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Con cú mèo đi ngủ lúc 11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849549-0231-4311-BCB7-45B1243EBD1D}"/>
              </a:ext>
            </a:extLst>
          </p:cNvPr>
          <p:cNvSpPr txBox="1"/>
          <p:nvPr/>
        </p:nvSpPr>
        <p:spPr>
          <a:xfrm>
            <a:off x="4767865" y="3140075"/>
            <a:ext cx="450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Con trâu đi ngủ lúc 9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7303DA-A9A4-4508-9375-E188203F833F}"/>
              </a:ext>
            </a:extLst>
          </p:cNvPr>
          <p:cNvSpPr txBox="1"/>
          <p:nvPr/>
        </p:nvSpPr>
        <p:spPr>
          <a:xfrm>
            <a:off x="423672" y="3570879"/>
            <a:ext cx="463725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c)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64DA69-E658-4D4B-BE4A-EF27DDF094E5}"/>
              </a:ext>
            </a:extLst>
          </p:cNvPr>
          <p:cNvSpPr txBox="1"/>
          <p:nvPr/>
        </p:nvSpPr>
        <p:spPr>
          <a:xfrm>
            <a:off x="4492374" y="3596813"/>
            <a:ext cx="521506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d)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A6BFA7-D99D-42B4-B79A-ABA5407DC2C4}"/>
              </a:ext>
            </a:extLst>
          </p:cNvPr>
          <p:cNvSpPr txBox="1"/>
          <p:nvPr/>
        </p:nvSpPr>
        <p:spPr>
          <a:xfrm>
            <a:off x="535623" y="6216349"/>
            <a:ext cx="450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Con gà đi ngủ lúc 6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934B3D-F743-4C39-8B3C-8C2BBD7A9B22}"/>
              </a:ext>
            </a:extLst>
          </p:cNvPr>
          <p:cNvSpPr txBox="1"/>
          <p:nvPr/>
        </p:nvSpPr>
        <p:spPr>
          <a:xfrm>
            <a:off x="4654428" y="6243984"/>
            <a:ext cx="450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Con chó đi ngủ lúc 12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677" y="37501"/>
            <a:ext cx="826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Quan sát tranh rồi trả lời câu hỏi.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4CE7EF-1CBC-4BEB-A101-BDE39EA4B2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3043" t="28927" r="29565" b="9465"/>
          <a:stretch/>
        </p:blipFill>
        <p:spPr>
          <a:xfrm>
            <a:off x="834886" y="560720"/>
            <a:ext cx="7619147" cy="629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57569F-FF37-4975-B6E6-93415CD8B582}"/>
              </a:ext>
            </a:extLst>
          </p:cNvPr>
          <p:cNvSpPr txBox="1"/>
          <p:nvPr/>
        </p:nvSpPr>
        <p:spPr>
          <a:xfrm>
            <a:off x="238142" y="207491"/>
            <a:ext cx="658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Mỗi tiết mục diễn ra lúc mấy giờ?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D6117D8-E44E-49CF-80FC-283B1EC7BA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033848"/>
              </p:ext>
            </p:extLst>
          </p:nvPr>
        </p:nvGraphicFramePr>
        <p:xfrm>
          <a:off x="2592000" y="872654"/>
          <a:ext cx="3960000" cy="38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4276216197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Các tiết mục</a:t>
                      </a:r>
                      <a:endParaRPr lang="vi-VN" sz="280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12643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1. Lễ hội hóa trang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84589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2. Nhạc n</a:t>
                      </a:r>
                      <a:r>
                        <a:rPr lang="vi-VN" sz="2800">
                          <a:latin typeface="Arial-SGK-TV" pitchFamily="2" charset="0"/>
                          <a:cs typeface="Arial-SGK-TV" pitchFamily="2" charset="0"/>
                        </a:rPr>
                        <a:t>ư</a:t>
                      </a:r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ớc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81396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3. Ảo thuật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8692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4. Phim hoạt hình 5D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15923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5. Xiếc cá heo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9501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60B843D-A6D7-4D9B-9DDE-D1A2AF6A27C7}"/>
              </a:ext>
            </a:extLst>
          </p:cNvPr>
          <p:cNvSpPr txBox="1"/>
          <p:nvPr/>
        </p:nvSpPr>
        <p:spPr>
          <a:xfrm>
            <a:off x="205210" y="4929104"/>
            <a:ext cx="8733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 Nếu Mi đến công viên vào lúc 2 giờ chiếu thì Mi có thể xem đ</a:t>
            </a:r>
            <a:r>
              <a:rPr lang="vi-VN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ợc những tiết mục nào? 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00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9F965C-DBF9-4AD1-BC9C-BC80FC6C3E91}"/>
              </a:ext>
            </a:extLst>
          </p:cNvPr>
          <p:cNvSpPr txBox="1"/>
          <p:nvPr/>
        </p:nvSpPr>
        <p:spPr>
          <a:xfrm>
            <a:off x="238142" y="207491"/>
            <a:ext cx="782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36F7973-956E-4A1E-BA82-5DB8993A4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647148"/>
              </p:ext>
            </p:extLst>
          </p:nvPr>
        </p:nvGraphicFramePr>
        <p:xfrm>
          <a:off x="1746573" y="372903"/>
          <a:ext cx="5650853" cy="38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784">
                  <a:extLst>
                    <a:ext uri="{9D8B030D-6E8A-4147-A177-3AD203B41FA5}">
                      <a16:colId xmlns:a16="http://schemas.microsoft.com/office/drawing/2014/main" val="4276216197"/>
                    </a:ext>
                  </a:extLst>
                </a:gridCol>
                <a:gridCol w="1948069">
                  <a:extLst>
                    <a:ext uri="{9D8B030D-6E8A-4147-A177-3AD203B41FA5}">
                      <a16:colId xmlns:a16="http://schemas.microsoft.com/office/drawing/2014/main" val="2069112827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Các tiết mục</a:t>
                      </a:r>
                      <a:endParaRPr lang="vi-VN" sz="280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Thời gian</a:t>
                      </a:r>
                      <a:endParaRPr lang="vi-VN" sz="280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12643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1. Lễ hội hóa trang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FF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84589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2. Nhạc n</a:t>
                      </a:r>
                      <a:r>
                        <a:rPr lang="vi-VN" sz="2800">
                          <a:latin typeface="Arial-SGK-TV" pitchFamily="2" charset="0"/>
                          <a:cs typeface="Arial-SGK-TV" pitchFamily="2" charset="0"/>
                        </a:rPr>
                        <a:t>ư</a:t>
                      </a:r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ớc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FF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81396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3. Ảo thuật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FF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8692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4. Phim hoạt hình 5D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FF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15923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5. Xiếc cá heo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FF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95018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98A8474-EAC1-44EA-866D-C00FCFAECA96}"/>
              </a:ext>
            </a:extLst>
          </p:cNvPr>
          <p:cNvSpPr/>
          <p:nvPr/>
        </p:nvSpPr>
        <p:spPr>
          <a:xfrm>
            <a:off x="5835411" y="1097482"/>
            <a:ext cx="1111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giờ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28053F-E7CA-4FD1-9623-34165866E64C}"/>
              </a:ext>
            </a:extLst>
          </p:cNvPr>
          <p:cNvSpPr/>
          <p:nvPr/>
        </p:nvSpPr>
        <p:spPr>
          <a:xfrm>
            <a:off x="5845317" y="1793683"/>
            <a:ext cx="1091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giờ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03EACE-4AC0-4635-A9CD-E40C4279DAB7}"/>
              </a:ext>
            </a:extLst>
          </p:cNvPr>
          <p:cNvSpPr/>
          <p:nvPr/>
        </p:nvSpPr>
        <p:spPr>
          <a:xfrm>
            <a:off x="5925178" y="2430834"/>
            <a:ext cx="93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1BA9A3-0FC7-4F72-9FE8-D257C77FCE31}"/>
              </a:ext>
            </a:extLst>
          </p:cNvPr>
          <p:cNvSpPr/>
          <p:nvPr/>
        </p:nvSpPr>
        <p:spPr>
          <a:xfrm>
            <a:off x="5939300" y="3027293"/>
            <a:ext cx="93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giờ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4A81CD-2978-44DA-A7BA-8DFA0F9F0A5F}"/>
              </a:ext>
            </a:extLst>
          </p:cNvPr>
          <p:cNvSpPr/>
          <p:nvPr/>
        </p:nvSpPr>
        <p:spPr>
          <a:xfrm>
            <a:off x="5939299" y="3664444"/>
            <a:ext cx="93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giờ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053DBF-4BF3-42F8-B638-FE450A4CA424}"/>
              </a:ext>
            </a:extLst>
          </p:cNvPr>
          <p:cNvSpPr txBox="1"/>
          <p:nvPr/>
        </p:nvSpPr>
        <p:spPr>
          <a:xfrm>
            <a:off x="19681" y="4508428"/>
            <a:ext cx="8733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</a:t>
            </a:r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Nếu Mi đến công viên vào lúc 2 giờ chiếu thì Mi có thể xem đ</a:t>
            </a:r>
            <a:r>
              <a:rPr lang="vi-VN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ợc những tiết mục: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41B852-A9E0-48EF-94F1-0D74D083CA82}"/>
              </a:ext>
            </a:extLst>
          </p:cNvPr>
          <p:cNvSpPr/>
          <p:nvPr/>
        </p:nvSpPr>
        <p:spPr>
          <a:xfrm>
            <a:off x="5733427" y="4939315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ảo thuật,</a:t>
            </a:r>
            <a:endParaRPr lang="vi-VN" sz="28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CB3A6C-D270-4030-A6C3-81F1DCE41FD0}"/>
              </a:ext>
            </a:extLst>
          </p:cNvPr>
          <p:cNvSpPr/>
          <p:nvPr/>
        </p:nvSpPr>
        <p:spPr>
          <a:xfrm>
            <a:off x="7302162" y="4939315"/>
            <a:ext cx="2199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phim hoạt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27F7F8-82B9-474D-A0E1-94E18E95F1F0}"/>
              </a:ext>
            </a:extLst>
          </p:cNvPr>
          <p:cNvSpPr/>
          <p:nvPr/>
        </p:nvSpPr>
        <p:spPr>
          <a:xfrm>
            <a:off x="1476034" y="5448450"/>
            <a:ext cx="3109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xiếc cá heo.</a:t>
            </a:r>
            <a:endParaRPr lang="vi-VN" sz="28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F53537-81B3-4A0F-9898-A752562C4246}"/>
              </a:ext>
            </a:extLst>
          </p:cNvPr>
          <p:cNvSpPr/>
          <p:nvPr/>
        </p:nvSpPr>
        <p:spPr>
          <a:xfrm>
            <a:off x="19681" y="5458789"/>
            <a:ext cx="1721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hình 5D,</a:t>
            </a:r>
            <a:endParaRPr lang="vi-VN" sz="28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3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72" y="2861241"/>
            <a:ext cx="8531296" cy="207924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</TotalTime>
  <Words>302</Words>
  <Application>Microsoft Office PowerPoint</Application>
  <PresentationFormat>Trình chiếu Trên màn hình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16" baseType="lpstr">
      <vt:lpstr>Arial</vt:lpstr>
      <vt:lpstr>Arial-SGK-TV</vt:lpstr>
      <vt:lpstr>Calibri</vt:lpstr>
      <vt:lpstr>Calibri Light</vt:lpstr>
      <vt:lpstr>Times New Roman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PC</cp:lastModifiedBy>
  <cp:revision>57</cp:revision>
  <dcterms:created xsi:type="dcterms:W3CDTF">2020-08-13T02:00:35Z</dcterms:created>
  <dcterms:modified xsi:type="dcterms:W3CDTF">2021-04-09T02:52:39Z</dcterms:modified>
</cp:coreProperties>
</file>