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23" r:id="rId4"/>
  </p:sldMasterIdLst>
  <p:notesMasterIdLst>
    <p:notesMasterId r:id="rId26"/>
  </p:notesMasterIdLst>
  <p:handoutMasterIdLst>
    <p:handoutMasterId r:id="rId27"/>
  </p:handoutMasterIdLst>
  <p:sldIdLst>
    <p:sldId id="354" r:id="rId5"/>
    <p:sldId id="332" r:id="rId6"/>
    <p:sldId id="319" r:id="rId7"/>
    <p:sldId id="340" r:id="rId8"/>
    <p:sldId id="352" r:id="rId9"/>
    <p:sldId id="259" r:id="rId10"/>
    <p:sldId id="337" r:id="rId11"/>
    <p:sldId id="342" r:id="rId12"/>
    <p:sldId id="261" r:id="rId13"/>
    <p:sldId id="257" r:id="rId14"/>
    <p:sldId id="258" r:id="rId15"/>
    <p:sldId id="355" r:id="rId16"/>
    <p:sldId id="356" r:id="rId17"/>
    <p:sldId id="359" r:id="rId18"/>
    <p:sldId id="301" r:id="rId19"/>
    <p:sldId id="302" r:id="rId20"/>
    <p:sldId id="303" r:id="rId21"/>
    <p:sldId id="304" r:id="rId22"/>
    <p:sldId id="357" r:id="rId23"/>
    <p:sldId id="358" r:id="rId24"/>
    <p:sldId id="264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A90"/>
    <a:srgbClr val="F7931C"/>
    <a:srgbClr val="4F8B8E"/>
    <a:srgbClr val="BBD295"/>
    <a:srgbClr val="E6E6E6"/>
    <a:srgbClr val="B4D495"/>
    <a:srgbClr val="0071BC"/>
    <a:srgbClr val="E82327"/>
    <a:srgbClr val="006C31"/>
    <a:srgbClr val="00B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3066" autoAdjust="0"/>
  </p:normalViewPr>
  <p:slideViewPr>
    <p:cSldViewPr snapToGrid="0">
      <p:cViewPr varScale="1">
        <p:scale>
          <a:sx n="67" d="100"/>
          <a:sy n="67" d="100"/>
        </p:scale>
        <p:origin x="137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0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62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8f4f65bf5d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8f4f65bf5d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Kích</a:t>
            </a:r>
            <a:r>
              <a:rPr lang="vi-VN" baseline="0" dirty="0"/>
              <a:t> vào phụ âm – nguyên âm để ra chữ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8f4f65bf5d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8f4f65bf5d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11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8f4f65bf5d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8f4f65bf5d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11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8f4f65bf5d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8f4f65bf5d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1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8f4f65bf5d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8f4f65bf5d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1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58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7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0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57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57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4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43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38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1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7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6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36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07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8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97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80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3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62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66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4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01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7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4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35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0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88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7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1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3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25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78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26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31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2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18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29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86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74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74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5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6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8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10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84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13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645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71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B1BA57CE-BE0B-428A-A8A4-309BF0DD05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0D4ECA2-5C3E-4E41-B202-E5DF0CE6D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2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5476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55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835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5476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55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76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5476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55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20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E25AC-87C3-4C4F-B1EE-D821422412F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E32B6-B884-4EDF-A329-2ECB403A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7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978E-5FA8-441F-86EC-FEAE47E4E34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0150C-B04A-45F3-8EA1-8BE04FEA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41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70" r:id="rId19"/>
    <p:sldLayoutId id="2147483772" r:id="rId20"/>
    <p:sldLayoutId id="2147483771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iếng Việt 1 tập 1 - SGK Kết nối tri thức với cuộc sống | NXBGDVN">
            <a:extLst>
              <a:ext uri="{FF2B5EF4-FFF2-40B4-BE49-F238E27FC236}">
                <a16:creationId xmlns:a16="http://schemas.microsoft.com/office/drawing/2014/main" id="{B5DF8FD5-BF5A-4A80-8B8C-F5907BE9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0" y="236306"/>
            <a:ext cx="8599470" cy="6328545"/>
          </a:xfrm>
          <a:prstGeom prst="roundRect">
            <a:avLst>
              <a:gd name="adj" fmla="val 238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6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5">
            <a:extLst>
              <a:ext uri="{FF2B5EF4-FFF2-40B4-BE49-F238E27FC236}">
                <a16:creationId xmlns:a16="http://schemas.microsoft.com/office/drawing/2014/main" id="{9D6EB941-D06D-46B3-932B-44D19DF2F982}"/>
              </a:ext>
            </a:extLst>
          </p:cNvPr>
          <p:cNvGrpSpPr/>
          <p:nvPr/>
        </p:nvGrpSpPr>
        <p:grpSpPr>
          <a:xfrm>
            <a:off x="4724400" y="533400"/>
            <a:ext cx="4203949" cy="2290554"/>
            <a:chOff x="8358037" y="1821054"/>
            <a:chExt cx="2949408" cy="1694394"/>
          </a:xfrm>
          <a:noFill/>
        </p:grpSpPr>
        <p:sp>
          <p:nvSpPr>
            <p:cNvPr id="5" name="思想气泡: 云 34">
              <a:extLst>
                <a:ext uri="{FF2B5EF4-FFF2-40B4-BE49-F238E27FC236}">
                  <a16:creationId xmlns:a16="http://schemas.microsoft.com/office/drawing/2014/main" id="{D1C27B9D-5EDF-4ED2-A37C-AC921BEFB758}"/>
                </a:ext>
              </a:extLst>
            </p:cNvPr>
            <p:cNvSpPr/>
            <p:nvPr/>
          </p:nvSpPr>
          <p:spPr>
            <a:xfrm>
              <a:off x="8358037" y="1821054"/>
              <a:ext cx="2949408" cy="1694394"/>
            </a:xfrm>
            <a:prstGeom prst="cloudCallout">
              <a:avLst>
                <a:gd name="adj1" fmla="val -14406"/>
                <a:gd name="adj2" fmla="val 59315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37">
              <a:extLst>
                <a:ext uri="{FF2B5EF4-FFF2-40B4-BE49-F238E27FC236}">
                  <a16:creationId xmlns:a16="http://schemas.microsoft.com/office/drawing/2014/main" id="{DFB35C0B-4448-4949-BB35-277A018020B6}"/>
                </a:ext>
              </a:extLst>
            </p:cNvPr>
            <p:cNvSpPr txBox="1"/>
            <p:nvPr/>
          </p:nvSpPr>
          <p:spPr>
            <a:xfrm>
              <a:off x="8774701" y="2406428"/>
              <a:ext cx="2116080" cy="52364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华康布丁体W12(P)" panose="040B0C00000000000000" pitchFamily="82" charset="-122"/>
                  <a:cs typeface="+mn-cs"/>
                </a:rPr>
                <a:t>TÔI LÀ AI?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华康布丁体W12(P)" panose="040B0C00000000000000" pitchFamily="82" charset="-122"/>
                <a:cs typeface="+mn-cs"/>
              </a:endParaRPr>
            </a:p>
          </p:txBody>
        </p:sp>
      </p:grpSp>
      <p:pic>
        <p:nvPicPr>
          <p:cNvPr id="7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7" y="2057353"/>
            <a:ext cx="5121275" cy="41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Góc tròn 1"/>
          <p:cNvSpPr/>
          <p:nvPr/>
        </p:nvSpPr>
        <p:spPr>
          <a:xfrm>
            <a:off x="82756" y="436602"/>
            <a:ext cx="4324350" cy="6000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ộp Văn bản 2"/>
          <p:cNvSpPr txBox="1"/>
          <p:nvPr/>
        </p:nvSpPr>
        <p:spPr>
          <a:xfrm>
            <a:off x="365563" y="907551"/>
            <a:ext cx="38604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"o"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Khuyết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“Con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”, “con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”,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Hộp Văn bản 3"/>
          <p:cNvSpPr txBox="1"/>
          <p:nvPr/>
        </p:nvSpPr>
        <p:spPr>
          <a:xfrm>
            <a:off x="863440" y="2825873"/>
            <a:ext cx="138149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7" name="Hình Chữ nhật Góc tròn 4"/>
          <p:cNvSpPr/>
          <p:nvPr/>
        </p:nvSpPr>
        <p:spPr>
          <a:xfrm>
            <a:off x="4790302" y="436602"/>
            <a:ext cx="4324350" cy="6000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Hộp Văn bản 5"/>
          <p:cNvSpPr txBox="1"/>
          <p:nvPr/>
        </p:nvSpPr>
        <p:spPr>
          <a:xfrm>
            <a:off x="5299265" y="806503"/>
            <a:ext cx="386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móc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kề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nữa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Hộp Văn bản 6"/>
          <p:cNvSpPr txBox="1"/>
          <p:nvPr/>
        </p:nvSpPr>
        <p:spPr>
          <a:xfrm>
            <a:off x="6504506" y="2841776"/>
            <a:ext cx="201482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</a:p>
        </p:txBody>
      </p:sp>
      <p:pic>
        <p:nvPicPr>
          <p:cNvPr id="10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91" y="5052435"/>
            <a:ext cx="1326865" cy="13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56" y="5410200"/>
            <a:ext cx="1326865" cy="13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9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Góc tròn 1"/>
          <p:cNvSpPr/>
          <p:nvPr/>
        </p:nvSpPr>
        <p:spPr>
          <a:xfrm>
            <a:off x="2223" y="382822"/>
            <a:ext cx="4572000" cy="6000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ộp Văn bản 2"/>
          <p:cNvSpPr txBox="1"/>
          <p:nvPr/>
        </p:nvSpPr>
        <p:spPr>
          <a:xfrm>
            <a:off x="15722" y="914400"/>
            <a:ext cx="48638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Hộp Văn bản 3"/>
          <p:cNvSpPr txBox="1"/>
          <p:nvPr/>
        </p:nvSpPr>
        <p:spPr>
          <a:xfrm>
            <a:off x="1143000" y="2359595"/>
            <a:ext cx="179290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</a:p>
        </p:txBody>
      </p:sp>
      <p:sp>
        <p:nvSpPr>
          <p:cNvPr id="7" name="Hình Chữ nhật Góc tròn 4"/>
          <p:cNvSpPr/>
          <p:nvPr/>
        </p:nvSpPr>
        <p:spPr>
          <a:xfrm>
            <a:off x="4657570" y="382822"/>
            <a:ext cx="4495800" cy="6000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Hộp Văn bản 5"/>
          <p:cNvSpPr txBox="1"/>
          <p:nvPr/>
        </p:nvSpPr>
        <p:spPr>
          <a:xfrm>
            <a:off x="4808851" y="914400"/>
            <a:ext cx="4863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“u”.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“u”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Hộp Văn bản 6"/>
          <p:cNvSpPr txBox="1"/>
          <p:nvPr/>
        </p:nvSpPr>
        <p:spPr>
          <a:xfrm>
            <a:off x="5844816" y="2613309"/>
            <a:ext cx="17595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</a:t>
            </a:r>
          </a:p>
        </p:txBody>
      </p:sp>
      <p:pic>
        <p:nvPicPr>
          <p:cNvPr id="10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724400"/>
            <a:ext cx="1671732" cy="13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38" y="4876800"/>
            <a:ext cx="1671732" cy="13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DDB26F-C6A4-4635-875C-0898A8181DB4}"/>
              </a:ext>
            </a:extLst>
          </p:cNvPr>
          <p:cNvSpPr/>
          <p:nvPr/>
        </p:nvSpPr>
        <p:spPr>
          <a:xfrm>
            <a:off x="342900" y="9829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991FE1-B336-4F8F-AFDD-5DEB096EDD98}"/>
              </a:ext>
            </a:extLst>
          </p:cNvPr>
          <p:cNvSpPr/>
          <p:nvPr/>
        </p:nvSpPr>
        <p:spPr>
          <a:xfrm>
            <a:off x="1543050" y="97155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aê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BF0B55-FCC5-45F1-BEFF-755EEDC8622D}"/>
              </a:ext>
            </a:extLst>
          </p:cNvPr>
          <p:cNvSpPr/>
          <p:nvPr/>
        </p:nvSpPr>
        <p:spPr>
          <a:xfrm>
            <a:off x="2800350" y="97917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aâ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10A8AE-AC8E-4913-B706-4448C34AAE8B}"/>
              </a:ext>
            </a:extLst>
          </p:cNvPr>
          <p:cNvSpPr/>
          <p:nvPr/>
        </p:nvSpPr>
        <p:spPr>
          <a:xfrm>
            <a:off x="4030980" y="9829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711AAF-E7E8-4EBD-B283-A1097BCAA210}"/>
              </a:ext>
            </a:extLst>
          </p:cNvPr>
          <p:cNvSpPr/>
          <p:nvPr/>
        </p:nvSpPr>
        <p:spPr>
          <a:xfrm>
            <a:off x="5314950" y="9829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9C2AEA-F816-4279-BB21-CAEE538F8756}"/>
              </a:ext>
            </a:extLst>
          </p:cNvPr>
          <p:cNvSpPr/>
          <p:nvPr/>
        </p:nvSpPr>
        <p:spPr>
          <a:xfrm>
            <a:off x="6515100" y="9829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8C95F5-AF5E-456E-8556-334EE53C03F8}"/>
              </a:ext>
            </a:extLst>
          </p:cNvPr>
          <p:cNvSpPr/>
          <p:nvPr/>
        </p:nvSpPr>
        <p:spPr>
          <a:xfrm>
            <a:off x="7783830" y="9829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397F6C-B108-425E-A17A-20E088EABE61}"/>
              </a:ext>
            </a:extLst>
          </p:cNvPr>
          <p:cNvSpPr/>
          <p:nvPr/>
        </p:nvSpPr>
        <p:spPr>
          <a:xfrm>
            <a:off x="400050" y="218313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AD3252-BF6A-45A1-8119-5C41AF7CDB6F}"/>
              </a:ext>
            </a:extLst>
          </p:cNvPr>
          <p:cNvSpPr/>
          <p:nvPr/>
        </p:nvSpPr>
        <p:spPr>
          <a:xfrm>
            <a:off x="1615440" y="217170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eâ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436135-E564-4C16-A5D2-1E9EEB5895CF}"/>
              </a:ext>
            </a:extLst>
          </p:cNvPr>
          <p:cNvSpPr/>
          <p:nvPr/>
        </p:nvSpPr>
        <p:spPr>
          <a:xfrm>
            <a:off x="2800350" y="217932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C042C7-7511-4905-88D4-FA913EE6BDA4}"/>
              </a:ext>
            </a:extLst>
          </p:cNvPr>
          <p:cNvSpPr/>
          <p:nvPr/>
        </p:nvSpPr>
        <p:spPr>
          <a:xfrm>
            <a:off x="4030980" y="218313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1B9BE3-B5D9-4443-8D0A-1BCA28B808B4}"/>
              </a:ext>
            </a:extLst>
          </p:cNvPr>
          <p:cNvSpPr/>
          <p:nvPr/>
        </p:nvSpPr>
        <p:spPr>
          <a:xfrm>
            <a:off x="5314950" y="218313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9A1B80-65FC-4F3A-8C6F-A8CA324F429E}"/>
              </a:ext>
            </a:extLst>
          </p:cNvPr>
          <p:cNvSpPr/>
          <p:nvPr/>
        </p:nvSpPr>
        <p:spPr>
          <a:xfrm>
            <a:off x="6572250" y="218313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78E4F5-165F-4EE5-8E74-0296D6AD3A19}"/>
              </a:ext>
            </a:extLst>
          </p:cNvPr>
          <p:cNvSpPr/>
          <p:nvPr/>
        </p:nvSpPr>
        <p:spPr>
          <a:xfrm>
            <a:off x="7783830" y="218313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B8EDBE-BB7B-4F4A-AB5B-4C40D59602D8}"/>
              </a:ext>
            </a:extLst>
          </p:cNvPr>
          <p:cNvSpPr/>
          <p:nvPr/>
        </p:nvSpPr>
        <p:spPr>
          <a:xfrm>
            <a:off x="44196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DE57A0-16EC-48A1-A5E4-D71AC3B122A0}"/>
              </a:ext>
            </a:extLst>
          </p:cNvPr>
          <p:cNvSpPr/>
          <p:nvPr/>
        </p:nvSpPr>
        <p:spPr>
          <a:xfrm>
            <a:off x="165735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1E33C5-DF48-4849-8514-87368950C0BF}"/>
              </a:ext>
            </a:extLst>
          </p:cNvPr>
          <p:cNvSpPr/>
          <p:nvPr/>
        </p:nvSpPr>
        <p:spPr>
          <a:xfrm>
            <a:off x="285750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E6327C-C3EF-46E6-905D-3C58112E1234}"/>
              </a:ext>
            </a:extLst>
          </p:cNvPr>
          <p:cNvSpPr/>
          <p:nvPr/>
        </p:nvSpPr>
        <p:spPr>
          <a:xfrm>
            <a:off x="407289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27FD2B-100D-4A05-B3CC-0B34418B72CF}"/>
              </a:ext>
            </a:extLst>
          </p:cNvPr>
          <p:cNvSpPr/>
          <p:nvPr/>
        </p:nvSpPr>
        <p:spPr>
          <a:xfrm>
            <a:off x="538734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ABC52BA-94BC-49DE-99C1-51F33922F7FD}"/>
              </a:ext>
            </a:extLst>
          </p:cNvPr>
          <p:cNvSpPr/>
          <p:nvPr/>
        </p:nvSpPr>
        <p:spPr>
          <a:xfrm>
            <a:off x="662940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887852-0055-4757-8932-5EA27665F9A3}"/>
              </a:ext>
            </a:extLst>
          </p:cNvPr>
          <p:cNvSpPr/>
          <p:nvPr/>
        </p:nvSpPr>
        <p:spPr>
          <a:xfrm>
            <a:off x="7825740" y="33832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q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ACACC6-8E13-41C8-B8E4-C08C638721BB}"/>
              </a:ext>
            </a:extLst>
          </p:cNvPr>
          <p:cNvSpPr/>
          <p:nvPr/>
        </p:nvSpPr>
        <p:spPr>
          <a:xfrm>
            <a:off x="57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AE2605-D9A2-49BC-AF79-0E6598F93E7E}"/>
              </a:ext>
            </a:extLst>
          </p:cNvPr>
          <p:cNvSpPr/>
          <p:nvPr/>
        </p:nvSpPr>
        <p:spPr>
          <a:xfrm>
            <a:off x="1200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67C9403-F215-4C6B-91B4-3F7278D0A0C7}"/>
              </a:ext>
            </a:extLst>
          </p:cNvPr>
          <p:cNvSpPr/>
          <p:nvPr/>
        </p:nvSpPr>
        <p:spPr>
          <a:xfrm>
            <a:off x="2343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A6DE39-4990-44A1-A68C-ABFBE92B5911}"/>
              </a:ext>
            </a:extLst>
          </p:cNvPr>
          <p:cNvSpPr/>
          <p:nvPr/>
        </p:nvSpPr>
        <p:spPr>
          <a:xfrm>
            <a:off x="3486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9BBB155-0D6F-4ACF-8919-E978393D41C6}"/>
              </a:ext>
            </a:extLst>
          </p:cNvPr>
          <p:cNvSpPr/>
          <p:nvPr/>
        </p:nvSpPr>
        <p:spPr>
          <a:xfrm>
            <a:off x="4629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37FCD6-B6F4-43CE-BB8A-E543BDBED54F}"/>
              </a:ext>
            </a:extLst>
          </p:cNvPr>
          <p:cNvSpPr/>
          <p:nvPr/>
        </p:nvSpPr>
        <p:spPr>
          <a:xfrm>
            <a:off x="5772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0F68FD7-F8EB-4111-B97F-1D6D649E8862}"/>
              </a:ext>
            </a:extLst>
          </p:cNvPr>
          <p:cNvSpPr/>
          <p:nvPr/>
        </p:nvSpPr>
        <p:spPr>
          <a:xfrm>
            <a:off x="6915150" y="464058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475C356-5400-4B80-95D1-80B119861949}"/>
              </a:ext>
            </a:extLst>
          </p:cNvPr>
          <p:cNvSpPr/>
          <p:nvPr/>
        </p:nvSpPr>
        <p:spPr>
          <a:xfrm>
            <a:off x="8058150" y="4629150"/>
            <a:ext cx="97155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6750" b="1">
                <a:solidFill>
                  <a:prstClr val="black"/>
                </a:solidFill>
                <a:latin typeface="VNI-Avo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58876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4902200" y="857251"/>
            <a:ext cx="0" cy="5162171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5214698" y="1886616"/>
            <a:ext cx="915797" cy="923329"/>
            <a:chOff x="630794" y="5699265"/>
            <a:chExt cx="634897" cy="578129"/>
          </a:xfrm>
        </p:grpSpPr>
        <p:sp>
          <p:nvSpPr>
            <p:cNvPr id="393" name="Rounded Rectangle 39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630794" y="5699265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6462284" y="1908424"/>
            <a:ext cx="925807" cy="923330"/>
            <a:chOff x="647940" y="5714036"/>
            <a:chExt cx="641837" cy="578129"/>
          </a:xfrm>
        </p:grpSpPr>
        <p:sp>
          <p:nvSpPr>
            <p:cNvPr id="396" name="Rounded Rectangle 39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aê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7647500" y="1883003"/>
            <a:ext cx="925807" cy="923330"/>
            <a:chOff x="647940" y="5714036"/>
            <a:chExt cx="641837" cy="578129"/>
          </a:xfrm>
        </p:grpSpPr>
        <p:sp>
          <p:nvSpPr>
            <p:cNvPr id="399" name="Rounded Rectangle 39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aâ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5249098" y="2815470"/>
            <a:ext cx="925807" cy="923330"/>
            <a:chOff x="647940" y="5714036"/>
            <a:chExt cx="641837" cy="578129"/>
          </a:xfrm>
        </p:grpSpPr>
        <p:sp>
          <p:nvSpPr>
            <p:cNvPr id="402" name="Rounded Rectangle 40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6488901" y="2807945"/>
            <a:ext cx="925807" cy="923330"/>
            <a:chOff x="647940" y="5714036"/>
            <a:chExt cx="641837" cy="578129"/>
          </a:xfrm>
        </p:grpSpPr>
        <p:sp>
          <p:nvSpPr>
            <p:cNvPr id="405" name="Rounded Rectangle 40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eâ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7652504" y="2801493"/>
            <a:ext cx="925807" cy="923330"/>
            <a:chOff x="647940" y="5714036"/>
            <a:chExt cx="641837" cy="578129"/>
          </a:xfrm>
        </p:grpSpPr>
        <p:sp>
          <p:nvSpPr>
            <p:cNvPr id="408" name="Rounded Rectangle 40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i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285705" y="3708936"/>
            <a:ext cx="925807" cy="923330"/>
            <a:chOff x="647940" y="5714036"/>
            <a:chExt cx="641837" cy="578129"/>
          </a:xfrm>
        </p:grpSpPr>
        <p:sp>
          <p:nvSpPr>
            <p:cNvPr id="411" name="Rounded Rectangle 41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6546400" y="3742860"/>
            <a:ext cx="925807" cy="923330"/>
            <a:chOff x="647940" y="5714036"/>
            <a:chExt cx="641837" cy="578129"/>
          </a:xfrm>
        </p:grpSpPr>
        <p:sp>
          <p:nvSpPr>
            <p:cNvPr id="414" name="Rounded Rectangle 41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oâ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7675149" y="3725625"/>
            <a:ext cx="925807" cy="923330"/>
            <a:chOff x="647940" y="5714036"/>
            <a:chExt cx="641837" cy="578129"/>
          </a:xfrm>
        </p:grpSpPr>
        <p:sp>
          <p:nvSpPr>
            <p:cNvPr id="417" name="Rounded Rectangle 41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ô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209813" y="4682469"/>
            <a:ext cx="915797" cy="923330"/>
            <a:chOff x="578338" y="5692746"/>
            <a:chExt cx="634897" cy="578129"/>
          </a:xfrm>
        </p:grpSpPr>
        <p:sp>
          <p:nvSpPr>
            <p:cNvPr id="420" name="Rounded Rectangle 41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578338" y="569274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u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6593017" y="4733532"/>
            <a:ext cx="946273" cy="923330"/>
            <a:chOff x="647940" y="5713338"/>
            <a:chExt cx="656025" cy="578129"/>
          </a:xfrm>
        </p:grpSpPr>
        <p:sp>
          <p:nvSpPr>
            <p:cNvPr id="423" name="Rounded Rectangle 42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669068" y="5713338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ö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7725258" y="4779985"/>
            <a:ext cx="925807" cy="923330"/>
            <a:chOff x="647940" y="5714036"/>
            <a:chExt cx="641837" cy="578129"/>
          </a:xfrm>
        </p:grpSpPr>
        <p:sp>
          <p:nvSpPr>
            <p:cNvPr id="426" name="Rounded Rectangle 42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y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77753" y="1148864"/>
            <a:ext cx="3006822" cy="523220"/>
            <a:chOff x="5119580" y="330200"/>
            <a:chExt cx="3006822" cy="523220"/>
          </a:xfrm>
        </p:grpSpPr>
        <p:sp>
          <p:nvSpPr>
            <p:cNvPr id="33" name="Rounded Rectangle 32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45100" y="330200"/>
              <a:ext cx="288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1B6480">
                      <a:lumMod val="60000"/>
                      <a:lumOff val="4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NGUYÊN ÂM</a:t>
              </a:r>
              <a:endParaRPr lang="en-US" sz="2800" b="1" kern="0" dirty="0">
                <a:solidFill>
                  <a:srgbClr val="1B6480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1234889" y="1160858"/>
            <a:ext cx="3191755" cy="523220"/>
            <a:chOff x="5119580" y="330200"/>
            <a:chExt cx="3006822" cy="523220"/>
          </a:xfrm>
        </p:grpSpPr>
        <p:sp>
          <p:nvSpPr>
            <p:cNvPr id="437" name="Rounded Rectangle 436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5245100" y="330200"/>
              <a:ext cx="288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PHỤ ÂM</a:t>
              </a:r>
              <a:endParaRPr lang="en-US" sz="28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258868" y="1832315"/>
            <a:ext cx="925807" cy="923330"/>
            <a:chOff x="647940" y="5714036"/>
            <a:chExt cx="641837" cy="578129"/>
          </a:xfrm>
        </p:grpSpPr>
        <p:sp>
          <p:nvSpPr>
            <p:cNvPr id="440" name="Rounded Rectangle 43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b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1235446" y="1832315"/>
            <a:ext cx="974218" cy="923330"/>
            <a:chOff x="647940" y="5703447"/>
            <a:chExt cx="675399" cy="578129"/>
          </a:xfrm>
        </p:grpSpPr>
        <p:sp>
          <p:nvSpPr>
            <p:cNvPr id="443" name="Rounded Rectangle 44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88442" y="5703447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c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3278706" y="1801163"/>
            <a:ext cx="925807" cy="923330"/>
            <a:chOff x="647940" y="5714036"/>
            <a:chExt cx="641837" cy="578129"/>
          </a:xfrm>
        </p:grpSpPr>
        <p:sp>
          <p:nvSpPr>
            <p:cNvPr id="446" name="Rounded Rectangle 44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ñ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1234891" y="3728259"/>
            <a:ext cx="925807" cy="923330"/>
            <a:chOff x="647940" y="5714036"/>
            <a:chExt cx="641837" cy="578129"/>
          </a:xfrm>
        </p:grpSpPr>
        <p:sp>
          <p:nvSpPr>
            <p:cNvPr id="449" name="Rounded Rectangle 44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n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2254023" y="1835509"/>
            <a:ext cx="925807" cy="923330"/>
            <a:chOff x="647940" y="5714036"/>
            <a:chExt cx="641837" cy="578129"/>
          </a:xfrm>
        </p:grpSpPr>
        <p:sp>
          <p:nvSpPr>
            <p:cNvPr id="452" name="Rounded Rectangle 45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d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4" name="Group 453"/>
          <p:cNvGrpSpPr/>
          <p:nvPr/>
        </p:nvGrpSpPr>
        <p:grpSpPr>
          <a:xfrm>
            <a:off x="250851" y="2669897"/>
            <a:ext cx="952926" cy="923330"/>
            <a:chOff x="647940" y="5667582"/>
            <a:chExt cx="660638" cy="578129"/>
          </a:xfrm>
        </p:grpSpPr>
        <p:sp>
          <p:nvSpPr>
            <p:cNvPr id="455" name="Rounded Rectangle 45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73681" y="5667582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g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1240385" y="2815661"/>
            <a:ext cx="925807" cy="923330"/>
            <a:chOff x="647940" y="5714036"/>
            <a:chExt cx="641837" cy="578129"/>
          </a:xfrm>
        </p:grpSpPr>
        <p:sp>
          <p:nvSpPr>
            <p:cNvPr id="458" name="Rounded Rectangle 45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h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0" name="Group 459"/>
          <p:cNvGrpSpPr/>
          <p:nvPr/>
        </p:nvGrpSpPr>
        <p:grpSpPr>
          <a:xfrm>
            <a:off x="2221384" y="2769309"/>
            <a:ext cx="1002063" cy="923330"/>
            <a:chOff x="647939" y="5700433"/>
            <a:chExt cx="694703" cy="578129"/>
          </a:xfrm>
        </p:grpSpPr>
        <p:sp>
          <p:nvSpPr>
            <p:cNvPr id="461" name="Rounded Rectangle 460"/>
            <p:cNvSpPr/>
            <p:nvPr/>
          </p:nvSpPr>
          <p:spPr>
            <a:xfrm>
              <a:off x="647939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707745" y="5700433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k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3" name="Group 462"/>
          <p:cNvGrpSpPr/>
          <p:nvPr/>
        </p:nvGrpSpPr>
        <p:grpSpPr>
          <a:xfrm>
            <a:off x="3176531" y="2747414"/>
            <a:ext cx="915797" cy="923330"/>
            <a:chOff x="600528" y="5698706"/>
            <a:chExt cx="634897" cy="578129"/>
          </a:xfrm>
        </p:grpSpPr>
        <p:sp>
          <p:nvSpPr>
            <p:cNvPr id="464" name="Rounded Rectangle 46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600528" y="569870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l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195191" y="3654460"/>
            <a:ext cx="915797" cy="923330"/>
            <a:chOff x="604460" y="5694637"/>
            <a:chExt cx="634897" cy="578129"/>
          </a:xfrm>
        </p:grpSpPr>
        <p:sp>
          <p:nvSpPr>
            <p:cNvPr id="467" name="Rounded Rectangle 46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604460" y="5694637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m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3207732" y="3783743"/>
            <a:ext cx="925807" cy="923330"/>
            <a:chOff x="647940" y="5714036"/>
            <a:chExt cx="641837" cy="578129"/>
          </a:xfrm>
        </p:grpSpPr>
        <p:sp>
          <p:nvSpPr>
            <p:cNvPr id="470" name="Rounded Rectangle 46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q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2" name="Group 471"/>
          <p:cNvGrpSpPr/>
          <p:nvPr/>
        </p:nvGrpSpPr>
        <p:grpSpPr>
          <a:xfrm>
            <a:off x="302584" y="4792556"/>
            <a:ext cx="925807" cy="923330"/>
            <a:chOff x="647940" y="5714036"/>
            <a:chExt cx="641837" cy="578129"/>
          </a:xfrm>
        </p:grpSpPr>
        <p:sp>
          <p:nvSpPr>
            <p:cNvPr id="473" name="Rounded Rectangle 47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r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1134841" y="4786514"/>
            <a:ext cx="915797" cy="923330"/>
            <a:chOff x="614240" y="5714036"/>
            <a:chExt cx="634897" cy="578129"/>
          </a:xfrm>
        </p:grpSpPr>
        <p:sp>
          <p:nvSpPr>
            <p:cNvPr id="476" name="Rounded Rectangle 47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61424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s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8" name="Group 477"/>
          <p:cNvGrpSpPr/>
          <p:nvPr/>
        </p:nvGrpSpPr>
        <p:grpSpPr>
          <a:xfrm>
            <a:off x="2196506" y="4821828"/>
            <a:ext cx="1023040" cy="923329"/>
            <a:chOff x="647940" y="5740358"/>
            <a:chExt cx="709246" cy="578129"/>
          </a:xfrm>
        </p:grpSpPr>
        <p:sp>
          <p:nvSpPr>
            <p:cNvPr id="479" name="Rounded Rectangle 47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722289" y="5740358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t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3267773" y="4786514"/>
            <a:ext cx="969717" cy="923330"/>
            <a:chOff x="647940" y="5715394"/>
            <a:chExt cx="672278" cy="578129"/>
          </a:xfrm>
        </p:grpSpPr>
        <p:sp>
          <p:nvSpPr>
            <p:cNvPr id="482" name="Rounded Rectangle 48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685321" y="5715394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v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2171119" y="3805776"/>
            <a:ext cx="925807" cy="923330"/>
            <a:chOff x="647940" y="5714036"/>
            <a:chExt cx="641837" cy="578129"/>
          </a:xfrm>
        </p:grpSpPr>
        <p:sp>
          <p:nvSpPr>
            <p:cNvPr id="485" name="Rounded Rectangle 48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654880" y="5714036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p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4080204" y="3212417"/>
            <a:ext cx="986528" cy="923330"/>
            <a:chOff x="647940" y="5707237"/>
            <a:chExt cx="683933" cy="578129"/>
          </a:xfrm>
        </p:grpSpPr>
        <p:sp>
          <p:nvSpPr>
            <p:cNvPr id="488" name="Rounded Rectangle 48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3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696976" y="5707237"/>
              <a:ext cx="634897" cy="57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x</a:t>
              </a:r>
              <a:endParaRPr lang="en-US" sz="5400" b="1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96429" y="4839354"/>
            <a:ext cx="2866624" cy="173264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6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6040" y="812628"/>
            <a:ext cx="39259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4260987" y="1426982"/>
            <a:ext cx="777407" cy="707886"/>
            <a:chOff x="630794" y="5699265"/>
            <a:chExt cx="634897" cy="638221"/>
          </a:xfrm>
        </p:grpSpPr>
        <p:sp>
          <p:nvSpPr>
            <p:cNvPr id="393" name="Rounded Rectangle 39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630794" y="5699265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5085012" y="1472457"/>
            <a:ext cx="785904" cy="707886"/>
            <a:chOff x="647940" y="5714036"/>
            <a:chExt cx="641837" cy="638221"/>
          </a:xfrm>
        </p:grpSpPr>
        <p:sp>
          <p:nvSpPr>
            <p:cNvPr id="396" name="Rounded Rectangle 39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aê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5863053" y="1481870"/>
            <a:ext cx="785904" cy="707886"/>
            <a:chOff x="647940" y="5714036"/>
            <a:chExt cx="641837" cy="638221"/>
          </a:xfrm>
        </p:grpSpPr>
        <p:sp>
          <p:nvSpPr>
            <p:cNvPr id="399" name="Rounded Rectangle 39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4290187" y="2072053"/>
            <a:ext cx="785904" cy="707886"/>
            <a:chOff x="647940" y="5714036"/>
            <a:chExt cx="641837" cy="638221"/>
          </a:xfrm>
        </p:grpSpPr>
        <p:sp>
          <p:nvSpPr>
            <p:cNvPr id="402" name="Rounded Rectangle 40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5107607" y="2097157"/>
            <a:ext cx="785904" cy="707886"/>
            <a:chOff x="647940" y="5714036"/>
            <a:chExt cx="641837" cy="638221"/>
          </a:xfrm>
        </p:grpSpPr>
        <p:sp>
          <p:nvSpPr>
            <p:cNvPr id="405" name="Rounded Rectangle 40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5867301" y="2119744"/>
            <a:ext cx="785904" cy="707886"/>
            <a:chOff x="647940" y="5714036"/>
            <a:chExt cx="641837" cy="638221"/>
          </a:xfrm>
        </p:grpSpPr>
        <p:sp>
          <p:nvSpPr>
            <p:cNvPr id="408" name="Rounded Rectangle 40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i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291024" y="2666339"/>
            <a:ext cx="785904" cy="707886"/>
            <a:chOff x="647940" y="5714036"/>
            <a:chExt cx="641837" cy="638221"/>
          </a:xfrm>
        </p:grpSpPr>
        <p:sp>
          <p:nvSpPr>
            <p:cNvPr id="411" name="Rounded Rectangle 41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5156417" y="2746438"/>
            <a:ext cx="785904" cy="707886"/>
            <a:chOff x="647940" y="5714036"/>
            <a:chExt cx="641837" cy="638221"/>
          </a:xfrm>
        </p:grpSpPr>
        <p:sp>
          <p:nvSpPr>
            <p:cNvPr id="414" name="Rounded Rectangle 41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5886524" y="2761536"/>
            <a:ext cx="785904" cy="707886"/>
            <a:chOff x="647940" y="5714036"/>
            <a:chExt cx="641837" cy="638221"/>
          </a:xfrm>
        </p:grpSpPr>
        <p:sp>
          <p:nvSpPr>
            <p:cNvPr id="417" name="Rounded Rectangle 41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ô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4256840" y="3368648"/>
            <a:ext cx="777407" cy="707886"/>
            <a:chOff x="578338" y="5692746"/>
            <a:chExt cx="634897" cy="638221"/>
          </a:xfrm>
        </p:grpSpPr>
        <p:sp>
          <p:nvSpPr>
            <p:cNvPr id="420" name="Rounded Rectangle 41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578338" y="569274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u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5195990" y="3434441"/>
            <a:ext cx="803277" cy="707886"/>
            <a:chOff x="647940" y="5713338"/>
            <a:chExt cx="656025" cy="638221"/>
          </a:xfrm>
        </p:grpSpPr>
        <p:sp>
          <p:nvSpPr>
            <p:cNvPr id="423" name="Rounded Rectangle 42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669068" y="571333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ö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5929061" y="3421644"/>
            <a:ext cx="785904" cy="707886"/>
            <a:chOff x="647940" y="5714036"/>
            <a:chExt cx="641837" cy="638221"/>
          </a:xfrm>
        </p:grpSpPr>
        <p:sp>
          <p:nvSpPr>
            <p:cNvPr id="426" name="Rounded Rectangle 42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y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184923" y="827180"/>
            <a:ext cx="2355733" cy="523220"/>
            <a:chOff x="4951640" y="286917"/>
            <a:chExt cx="2775090" cy="585660"/>
          </a:xfrm>
        </p:grpSpPr>
        <p:sp>
          <p:nvSpPr>
            <p:cNvPr id="33" name="Rounded Rectangle 32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1640" y="286917"/>
              <a:ext cx="2775090" cy="58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NGUYÊN ÂM</a:t>
              </a:r>
              <a:endPara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806068" y="753327"/>
            <a:ext cx="2355733" cy="674370"/>
            <a:chOff x="5029440" y="280243"/>
            <a:chExt cx="2775090" cy="753397"/>
          </a:xfrm>
        </p:grpSpPr>
        <p:sp>
          <p:nvSpPr>
            <p:cNvPr id="437" name="Rounded Rectangle 436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5029440" y="280243"/>
              <a:ext cx="2775090" cy="75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PHỤ ÂM</a:t>
              </a:r>
              <a:endParaRPr lang="en-US" sz="28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54054" y="1389271"/>
            <a:ext cx="785904" cy="707886"/>
            <a:chOff x="647940" y="5714036"/>
            <a:chExt cx="641837" cy="638221"/>
          </a:xfrm>
        </p:grpSpPr>
        <p:sp>
          <p:nvSpPr>
            <p:cNvPr id="440" name="Rounded Rectangle 43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b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883059" y="1389271"/>
            <a:ext cx="826999" cy="707886"/>
            <a:chOff x="647940" y="5703447"/>
            <a:chExt cx="675399" cy="638221"/>
          </a:xfrm>
        </p:grpSpPr>
        <p:sp>
          <p:nvSpPr>
            <p:cNvPr id="443" name="Rounded Rectangle 44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88442" y="570344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c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2617551" y="1367637"/>
            <a:ext cx="785904" cy="707886"/>
            <a:chOff x="647940" y="5714036"/>
            <a:chExt cx="641837" cy="638221"/>
          </a:xfrm>
        </p:grpSpPr>
        <p:sp>
          <p:nvSpPr>
            <p:cNvPr id="446" name="Rounded Rectangle 44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ñ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3380464" y="2037318"/>
            <a:ext cx="785904" cy="707886"/>
            <a:chOff x="647940" y="5714036"/>
            <a:chExt cx="641837" cy="638221"/>
          </a:xfrm>
        </p:grpSpPr>
        <p:sp>
          <p:nvSpPr>
            <p:cNvPr id="449" name="Rounded Rectangle 44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n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1747712" y="1391489"/>
            <a:ext cx="785904" cy="707886"/>
            <a:chOff x="647940" y="5714036"/>
            <a:chExt cx="641837" cy="638221"/>
          </a:xfrm>
        </p:grpSpPr>
        <p:sp>
          <p:nvSpPr>
            <p:cNvPr id="452" name="Rounded Rectangle 45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d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4" name="Group 453"/>
          <p:cNvGrpSpPr/>
          <p:nvPr/>
        </p:nvGrpSpPr>
        <p:grpSpPr>
          <a:xfrm>
            <a:off x="3384215" y="1332109"/>
            <a:ext cx="808925" cy="707886"/>
            <a:chOff x="647940" y="5667582"/>
            <a:chExt cx="660638" cy="638221"/>
          </a:xfrm>
        </p:grpSpPr>
        <p:sp>
          <p:nvSpPr>
            <p:cNvPr id="455" name="Rounded Rectangle 45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73681" y="5667582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g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73857" y="2072053"/>
            <a:ext cx="785904" cy="707886"/>
            <a:chOff x="647940" y="5714036"/>
            <a:chExt cx="641837" cy="638221"/>
          </a:xfrm>
        </p:grpSpPr>
        <p:sp>
          <p:nvSpPr>
            <p:cNvPr id="458" name="Rounded Rectangle 45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h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0" name="Group 459"/>
          <p:cNvGrpSpPr/>
          <p:nvPr/>
        </p:nvGrpSpPr>
        <p:grpSpPr>
          <a:xfrm>
            <a:off x="907713" y="2039905"/>
            <a:ext cx="850637" cy="707886"/>
            <a:chOff x="647939" y="5700433"/>
            <a:chExt cx="694703" cy="638221"/>
          </a:xfrm>
        </p:grpSpPr>
        <p:sp>
          <p:nvSpPr>
            <p:cNvPr id="461" name="Rounded Rectangle 460"/>
            <p:cNvSpPr/>
            <p:nvPr/>
          </p:nvSpPr>
          <p:spPr>
            <a:xfrm>
              <a:off x="647939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707745" y="5700433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k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3" name="Group 462"/>
          <p:cNvGrpSpPr/>
          <p:nvPr/>
        </p:nvGrpSpPr>
        <p:grpSpPr>
          <a:xfrm>
            <a:off x="1702633" y="2039905"/>
            <a:ext cx="777407" cy="707886"/>
            <a:chOff x="600528" y="5698706"/>
            <a:chExt cx="634897" cy="638221"/>
          </a:xfrm>
        </p:grpSpPr>
        <p:sp>
          <p:nvSpPr>
            <p:cNvPr id="464" name="Rounded Rectangle 46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600528" y="569870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l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2554272" y="2030874"/>
            <a:ext cx="777407" cy="707886"/>
            <a:chOff x="604460" y="5694637"/>
            <a:chExt cx="634897" cy="638221"/>
          </a:xfrm>
        </p:grpSpPr>
        <p:sp>
          <p:nvSpPr>
            <p:cNvPr id="467" name="Rounded Rectangle 46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604460" y="56946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m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917260" y="2731678"/>
            <a:ext cx="785904" cy="707886"/>
            <a:chOff x="647940" y="5714036"/>
            <a:chExt cx="641837" cy="638221"/>
          </a:xfrm>
        </p:grpSpPr>
        <p:sp>
          <p:nvSpPr>
            <p:cNvPr id="470" name="Rounded Rectangle 46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q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2" name="Group 471"/>
          <p:cNvGrpSpPr/>
          <p:nvPr/>
        </p:nvGrpSpPr>
        <p:grpSpPr>
          <a:xfrm>
            <a:off x="1818433" y="2747564"/>
            <a:ext cx="785904" cy="707886"/>
            <a:chOff x="647940" y="5714036"/>
            <a:chExt cx="641837" cy="638221"/>
          </a:xfrm>
        </p:grpSpPr>
        <p:sp>
          <p:nvSpPr>
            <p:cNvPr id="473" name="Rounded Rectangle 47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r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2624256" y="2786270"/>
            <a:ext cx="777407" cy="707886"/>
            <a:chOff x="614240" y="5714039"/>
            <a:chExt cx="634897" cy="638221"/>
          </a:xfrm>
        </p:grpSpPr>
        <p:sp>
          <p:nvSpPr>
            <p:cNvPr id="476" name="Rounded Rectangle 47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614240" y="5714039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s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8" name="Group 477"/>
          <p:cNvGrpSpPr/>
          <p:nvPr/>
        </p:nvGrpSpPr>
        <p:grpSpPr>
          <a:xfrm>
            <a:off x="3412389" y="2769628"/>
            <a:ext cx="868444" cy="707886"/>
            <a:chOff x="647940" y="5740358"/>
            <a:chExt cx="709246" cy="638221"/>
          </a:xfrm>
        </p:grpSpPr>
        <p:sp>
          <p:nvSpPr>
            <p:cNvPr id="479" name="Rounded Rectangle 47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722289" y="574035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t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82593" y="3423791"/>
            <a:ext cx="823178" cy="707886"/>
            <a:chOff x="647940" y="5715394"/>
            <a:chExt cx="672278" cy="638221"/>
          </a:xfrm>
        </p:grpSpPr>
        <p:sp>
          <p:nvSpPr>
            <p:cNvPr id="482" name="Rounded Rectangle 48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685321" y="5715394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v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66281" y="2760376"/>
            <a:ext cx="785904" cy="707886"/>
            <a:chOff x="647940" y="5714036"/>
            <a:chExt cx="641837" cy="638221"/>
          </a:xfrm>
        </p:grpSpPr>
        <p:sp>
          <p:nvSpPr>
            <p:cNvPr id="485" name="Rounded Rectangle 48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p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917481" y="3434441"/>
            <a:ext cx="837449" cy="707886"/>
            <a:chOff x="647940" y="5707237"/>
            <a:chExt cx="683933" cy="638221"/>
          </a:xfrm>
        </p:grpSpPr>
        <p:sp>
          <p:nvSpPr>
            <p:cNvPr id="488" name="Rounded Rectangle 48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696976" y="57072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x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260418" y="1919678"/>
            <a:ext cx="1320627" cy="1370190"/>
            <a:chOff x="634565" y="5771430"/>
            <a:chExt cx="1127630" cy="1169948"/>
          </a:xfrm>
        </p:grpSpPr>
        <p:sp>
          <p:nvSpPr>
            <p:cNvPr id="98" name="Rounded Rectangle 97"/>
            <p:cNvSpPr/>
            <p:nvPr/>
          </p:nvSpPr>
          <p:spPr>
            <a:xfrm>
              <a:off x="634565" y="5771430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7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27298" y="5916467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Ù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245007" y="2602807"/>
            <a:ext cx="812533" cy="1110625"/>
            <a:chOff x="647940" y="5775189"/>
            <a:chExt cx="693789" cy="948317"/>
          </a:xfrm>
        </p:grpSpPr>
        <p:sp>
          <p:nvSpPr>
            <p:cNvPr id="101" name="Rounded Rectangle 10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06832" y="5856273"/>
              <a:ext cx="634897" cy="8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6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`</a:t>
              </a:r>
              <a:endParaRPr lang="en-US" sz="6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997173" y="1698211"/>
            <a:ext cx="753694" cy="830997"/>
            <a:chOff x="647940" y="5595176"/>
            <a:chExt cx="643549" cy="709554"/>
          </a:xfrm>
        </p:grpSpPr>
        <p:sp>
          <p:nvSpPr>
            <p:cNvPr id="104" name="Rounded Rectangle 10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6592" y="5595176"/>
              <a:ext cx="634897" cy="70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8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~</a:t>
              </a:r>
              <a:endParaRPr lang="en-US" sz="48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7868824" y="1946854"/>
            <a:ext cx="746953" cy="1211486"/>
            <a:chOff x="474315" y="5204919"/>
            <a:chExt cx="637793" cy="1034438"/>
          </a:xfrm>
        </p:grpSpPr>
        <p:sp>
          <p:nvSpPr>
            <p:cNvPr id="107" name="Rounded Rectangle 10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4315" y="5204919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.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685759" y="3402787"/>
            <a:ext cx="958299" cy="1227505"/>
            <a:chOff x="5254460" y="2022957"/>
            <a:chExt cx="1710140" cy="2190553"/>
          </a:xfrm>
        </p:grpSpPr>
        <p:sp>
          <p:nvSpPr>
            <p:cNvPr id="110" name="Rounded Rectangle 109"/>
            <p:cNvSpPr/>
            <p:nvPr/>
          </p:nvSpPr>
          <p:spPr>
            <a:xfrm>
              <a:off x="5254460" y="2022957"/>
              <a:ext cx="970106" cy="97010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114924" y="2071454"/>
              <a:ext cx="849676" cy="21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û</a:t>
              </a:r>
            </a:p>
          </p:txBody>
        </p:sp>
      </p:grpSp>
      <p:cxnSp>
        <p:nvCxnSpPr>
          <p:cNvPr id="113" name="Straight Connector 112"/>
          <p:cNvCxnSpPr/>
          <p:nvPr/>
        </p:nvCxnSpPr>
        <p:spPr>
          <a:xfrm>
            <a:off x="6714965" y="812628"/>
            <a:ext cx="0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6764116" y="833339"/>
            <a:ext cx="2355733" cy="523220"/>
            <a:chOff x="4873883" y="142147"/>
            <a:chExt cx="2775090" cy="753397"/>
          </a:xfrm>
        </p:grpSpPr>
        <p:sp>
          <p:nvSpPr>
            <p:cNvPr id="115" name="Rounded Rectangle 114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b="1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73883" y="142147"/>
              <a:ext cx="2775090" cy="7533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DẤU THANH</a:t>
              </a:r>
              <a:endParaRPr lang="en-US" sz="2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26" name="Picture 2" descr="Bò Vàng Hình ảnh | Định dạng hình ảnh PSD 401472433| vn.lovepik.com">
            <a:extLst>
              <a:ext uri="{FF2B5EF4-FFF2-40B4-BE49-F238E27FC236}">
                <a16:creationId xmlns:a16="http://schemas.microsoft.com/office/drawing/2014/main" id="{BF783A16-16C3-4855-9F0E-C529D645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0" t="25558" r="11968" b="11240"/>
          <a:stretch/>
        </p:blipFill>
        <p:spPr bwMode="auto">
          <a:xfrm>
            <a:off x="6119640" y="4585146"/>
            <a:ext cx="2794345" cy="224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1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9 -0.0044 L 0.38021 0.5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0.01927 0.4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33681 0.3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27360" y="5068721"/>
            <a:ext cx="2866624" cy="173264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6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6040" y="812628"/>
            <a:ext cx="39259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4260987" y="1426982"/>
            <a:ext cx="777407" cy="707886"/>
            <a:chOff x="630794" y="5699265"/>
            <a:chExt cx="634897" cy="638221"/>
          </a:xfrm>
        </p:grpSpPr>
        <p:sp>
          <p:nvSpPr>
            <p:cNvPr id="393" name="Rounded Rectangle 39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630794" y="5699265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5085012" y="1472457"/>
            <a:ext cx="785904" cy="707886"/>
            <a:chOff x="647940" y="5714036"/>
            <a:chExt cx="641837" cy="638221"/>
          </a:xfrm>
        </p:grpSpPr>
        <p:sp>
          <p:nvSpPr>
            <p:cNvPr id="396" name="Rounded Rectangle 39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aê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5863053" y="1481870"/>
            <a:ext cx="785904" cy="707886"/>
            <a:chOff x="647940" y="5714036"/>
            <a:chExt cx="641837" cy="638221"/>
          </a:xfrm>
        </p:grpSpPr>
        <p:sp>
          <p:nvSpPr>
            <p:cNvPr id="399" name="Rounded Rectangle 39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4290187" y="2072053"/>
            <a:ext cx="785904" cy="707886"/>
            <a:chOff x="647940" y="5714036"/>
            <a:chExt cx="641837" cy="638221"/>
          </a:xfrm>
        </p:grpSpPr>
        <p:sp>
          <p:nvSpPr>
            <p:cNvPr id="402" name="Rounded Rectangle 40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5107607" y="2097157"/>
            <a:ext cx="785904" cy="707886"/>
            <a:chOff x="647940" y="5714036"/>
            <a:chExt cx="641837" cy="638221"/>
          </a:xfrm>
        </p:grpSpPr>
        <p:sp>
          <p:nvSpPr>
            <p:cNvPr id="405" name="Rounded Rectangle 40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5867301" y="2119744"/>
            <a:ext cx="785904" cy="707886"/>
            <a:chOff x="647940" y="5714036"/>
            <a:chExt cx="641837" cy="638221"/>
          </a:xfrm>
        </p:grpSpPr>
        <p:sp>
          <p:nvSpPr>
            <p:cNvPr id="408" name="Rounded Rectangle 40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i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291024" y="2666339"/>
            <a:ext cx="785904" cy="707886"/>
            <a:chOff x="647940" y="5714036"/>
            <a:chExt cx="641837" cy="638221"/>
          </a:xfrm>
        </p:grpSpPr>
        <p:sp>
          <p:nvSpPr>
            <p:cNvPr id="411" name="Rounded Rectangle 41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5156417" y="2746438"/>
            <a:ext cx="785904" cy="707886"/>
            <a:chOff x="647940" y="5714036"/>
            <a:chExt cx="641837" cy="638221"/>
          </a:xfrm>
        </p:grpSpPr>
        <p:sp>
          <p:nvSpPr>
            <p:cNvPr id="414" name="Rounded Rectangle 41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5886524" y="2761536"/>
            <a:ext cx="785904" cy="707886"/>
            <a:chOff x="647940" y="5714036"/>
            <a:chExt cx="641837" cy="638221"/>
          </a:xfrm>
        </p:grpSpPr>
        <p:sp>
          <p:nvSpPr>
            <p:cNvPr id="417" name="Rounded Rectangle 41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ô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4256840" y="3368648"/>
            <a:ext cx="777407" cy="707886"/>
            <a:chOff x="578338" y="5692746"/>
            <a:chExt cx="634897" cy="638221"/>
          </a:xfrm>
        </p:grpSpPr>
        <p:sp>
          <p:nvSpPr>
            <p:cNvPr id="420" name="Rounded Rectangle 41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578338" y="569274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u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5195990" y="3434441"/>
            <a:ext cx="803277" cy="707886"/>
            <a:chOff x="647940" y="5713338"/>
            <a:chExt cx="656025" cy="638221"/>
          </a:xfrm>
        </p:grpSpPr>
        <p:sp>
          <p:nvSpPr>
            <p:cNvPr id="423" name="Rounded Rectangle 42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669068" y="571333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ö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5929061" y="3421644"/>
            <a:ext cx="785904" cy="707886"/>
            <a:chOff x="647940" y="5714036"/>
            <a:chExt cx="641837" cy="638221"/>
          </a:xfrm>
        </p:grpSpPr>
        <p:sp>
          <p:nvSpPr>
            <p:cNvPr id="426" name="Rounded Rectangle 42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y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256841" y="656890"/>
            <a:ext cx="2355733" cy="564624"/>
            <a:chOff x="4951640" y="286917"/>
            <a:chExt cx="2775090" cy="566503"/>
          </a:xfrm>
        </p:grpSpPr>
        <p:sp>
          <p:nvSpPr>
            <p:cNvPr id="33" name="Rounded Rectangle 32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1640" y="286917"/>
              <a:ext cx="2775090" cy="52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NGUYÊN ÂM</a:t>
              </a:r>
              <a:endParaRPr lang="en-US" sz="28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740025" y="656890"/>
            <a:ext cx="2355733" cy="759228"/>
            <a:chOff x="4951640" y="286917"/>
            <a:chExt cx="2775090" cy="753397"/>
          </a:xfrm>
        </p:grpSpPr>
        <p:sp>
          <p:nvSpPr>
            <p:cNvPr id="437" name="Rounded Rectangle 436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4951640" y="286917"/>
              <a:ext cx="2775090" cy="75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PHỤ ÂM</a:t>
              </a:r>
              <a:endParaRPr lang="en-US" sz="28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54054" y="1316382"/>
            <a:ext cx="827241" cy="707886"/>
            <a:chOff x="647940" y="5648320"/>
            <a:chExt cx="675596" cy="638221"/>
          </a:xfrm>
        </p:grpSpPr>
        <p:sp>
          <p:nvSpPr>
            <p:cNvPr id="440" name="Rounded Rectangle 43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88639" y="5648320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b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883059" y="1389271"/>
            <a:ext cx="826999" cy="707886"/>
            <a:chOff x="647940" y="5703447"/>
            <a:chExt cx="675399" cy="638221"/>
          </a:xfrm>
        </p:grpSpPr>
        <p:sp>
          <p:nvSpPr>
            <p:cNvPr id="443" name="Rounded Rectangle 44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88442" y="570344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c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2617551" y="1367637"/>
            <a:ext cx="785904" cy="707886"/>
            <a:chOff x="647940" y="5714036"/>
            <a:chExt cx="641837" cy="638221"/>
          </a:xfrm>
        </p:grpSpPr>
        <p:sp>
          <p:nvSpPr>
            <p:cNvPr id="446" name="Rounded Rectangle 44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ñ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3380464" y="2037318"/>
            <a:ext cx="785904" cy="707886"/>
            <a:chOff x="647940" y="5714036"/>
            <a:chExt cx="641837" cy="638221"/>
          </a:xfrm>
        </p:grpSpPr>
        <p:sp>
          <p:nvSpPr>
            <p:cNvPr id="449" name="Rounded Rectangle 44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n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1747712" y="1391489"/>
            <a:ext cx="785904" cy="707886"/>
            <a:chOff x="647940" y="5714036"/>
            <a:chExt cx="641837" cy="638221"/>
          </a:xfrm>
        </p:grpSpPr>
        <p:sp>
          <p:nvSpPr>
            <p:cNvPr id="452" name="Rounded Rectangle 45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d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4" name="Group 453"/>
          <p:cNvGrpSpPr/>
          <p:nvPr/>
        </p:nvGrpSpPr>
        <p:grpSpPr>
          <a:xfrm>
            <a:off x="3384215" y="1332109"/>
            <a:ext cx="808925" cy="707886"/>
            <a:chOff x="647940" y="5667582"/>
            <a:chExt cx="660638" cy="638221"/>
          </a:xfrm>
        </p:grpSpPr>
        <p:sp>
          <p:nvSpPr>
            <p:cNvPr id="455" name="Rounded Rectangle 45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73681" y="5667582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g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73857" y="2072053"/>
            <a:ext cx="785904" cy="707886"/>
            <a:chOff x="647940" y="5714036"/>
            <a:chExt cx="641837" cy="638221"/>
          </a:xfrm>
        </p:grpSpPr>
        <p:sp>
          <p:nvSpPr>
            <p:cNvPr id="458" name="Rounded Rectangle 45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h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0" name="Group 459"/>
          <p:cNvGrpSpPr/>
          <p:nvPr/>
        </p:nvGrpSpPr>
        <p:grpSpPr>
          <a:xfrm>
            <a:off x="907713" y="2039905"/>
            <a:ext cx="850637" cy="707886"/>
            <a:chOff x="647939" y="5700433"/>
            <a:chExt cx="694703" cy="638221"/>
          </a:xfrm>
        </p:grpSpPr>
        <p:sp>
          <p:nvSpPr>
            <p:cNvPr id="461" name="Rounded Rectangle 460"/>
            <p:cNvSpPr/>
            <p:nvPr/>
          </p:nvSpPr>
          <p:spPr>
            <a:xfrm>
              <a:off x="647939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707745" y="5700433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k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3" name="Group 462"/>
          <p:cNvGrpSpPr/>
          <p:nvPr/>
        </p:nvGrpSpPr>
        <p:grpSpPr>
          <a:xfrm>
            <a:off x="1702633" y="2039905"/>
            <a:ext cx="777407" cy="707886"/>
            <a:chOff x="600528" y="5698706"/>
            <a:chExt cx="634897" cy="638221"/>
          </a:xfrm>
        </p:grpSpPr>
        <p:sp>
          <p:nvSpPr>
            <p:cNvPr id="464" name="Rounded Rectangle 46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600528" y="569870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l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2554272" y="2030874"/>
            <a:ext cx="777407" cy="707886"/>
            <a:chOff x="604460" y="5694637"/>
            <a:chExt cx="634897" cy="638221"/>
          </a:xfrm>
        </p:grpSpPr>
        <p:sp>
          <p:nvSpPr>
            <p:cNvPr id="467" name="Rounded Rectangle 46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604460" y="56946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m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917260" y="2731678"/>
            <a:ext cx="785904" cy="707886"/>
            <a:chOff x="647940" y="5714036"/>
            <a:chExt cx="641837" cy="638221"/>
          </a:xfrm>
        </p:grpSpPr>
        <p:sp>
          <p:nvSpPr>
            <p:cNvPr id="470" name="Rounded Rectangle 46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q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2" name="Group 471"/>
          <p:cNvGrpSpPr/>
          <p:nvPr/>
        </p:nvGrpSpPr>
        <p:grpSpPr>
          <a:xfrm>
            <a:off x="1818433" y="2747564"/>
            <a:ext cx="785904" cy="707886"/>
            <a:chOff x="647940" y="5714036"/>
            <a:chExt cx="641837" cy="638221"/>
          </a:xfrm>
        </p:grpSpPr>
        <p:sp>
          <p:nvSpPr>
            <p:cNvPr id="473" name="Rounded Rectangle 47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r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2624256" y="2786270"/>
            <a:ext cx="777407" cy="707886"/>
            <a:chOff x="614240" y="5714039"/>
            <a:chExt cx="634897" cy="638221"/>
          </a:xfrm>
        </p:grpSpPr>
        <p:sp>
          <p:nvSpPr>
            <p:cNvPr id="476" name="Rounded Rectangle 47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614240" y="5714039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s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8" name="Group 477"/>
          <p:cNvGrpSpPr/>
          <p:nvPr/>
        </p:nvGrpSpPr>
        <p:grpSpPr>
          <a:xfrm>
            <a:off x="3412389" y="2769628"/>
            <a:ext cx="868444" cy="707886"/>
            <a:chOff x="647940" y="5740358"/>
            <a:chExt cx="709246" cy="638221"/>
          </a:xfrm>
        </p:grpSpPr>
        <p:sp>
          <p:nvSpPr>
            <p:cNvPr id="479" name="Rounded Rectangle 47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722289" y="574035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t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82593" y="3423791"/>
            <a:ext cx="823178" cy="707886"/>
            <a:chOff x="647940" y="5715394"/>
            <a:chExt cx="672278" cy="638221"/>
          </a:xfrm>
        </p:grpSpPr>
        <p:sp>
          <p:nvSpPr>
            <p:cNvPr id="482" name="Rounded Rectangle 48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685321" y="5715394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v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66281" y="2760376"/>
            <a:ext cx="785904" cy="707886"/>
            <a:chOff x="647940" y="5714036"/>
            <a:chExt cx="641837" cy="638221"/>
          </a:xfrm>
        </p:grpSpPr>
        <p:sp>
          <p:nvSpPr>
            <p:cNvPr id="485" name="Rounded Rectangle 48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p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917481" y="3434441"/>
            <a:ext cx="837449" cy="707886"/>
            <a:chOff x="647940" y="5707237"/>
            <a:chExt cx="683933" cy="638221"/>
          </a:xfrm>
        </p:grpSpPr>
        <p:sp>
          <p:nvSpPr>
            <p:cNvPr id="488" name="Rounded Rectangle 48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696976" y="57072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x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260418" y="1919678"/>
            <a:ext cx="1320627" cy="1370190"/>
            <a:chOff x="634565" y="5771430"/>
            <a:chExt cx="1127630" cy="1169948"/>
          </a:xfrm>
        </p:grpSpPr>
        <p:sp>
          <p:nvSpPr>
            <p:cNvPr id="98" name="Rounded Rectangle 97"/>
            <p:cNvSpPr/>
            <p:nvPr/>
          </p:nvSpPr>
          <p:spPr>
            <a:xfrm>
              <a:off x="634565" y="5771430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7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27298" y="5916467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Ù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245007" y="2602807"/>
            <a:ext cx="812533" cy="1110625"/>
            <a:chOff x="647940" y="5775189"/>
            <a:chExt cx="693789" cy="948317"/>
          </a:xfrm>
        </p:grpSpPr>
        <p:sp>
          <p:nvSpPr>
            <p:cNvPr id="101" name="Rounded Rectangle 10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06832" y="5856273"/>
              <a:ext cx="634897" cy="8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6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`</a:t>
              </a:r>
              <a:endParaRPr lang="en-US" sz="6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997173" y="1698211"/>
            <a:ext cx="753694" cy="830997"/>
            <a:chOff x="647940" y="5595176"/>
            <a:chExt cx="643549" cy="709554"/>
          </a:xfrm>
        </p:grpSpPr>
        <p:sp>
          <p:nvSpPr>
            <p:cNvPr id="104" name="Rounded Rectangle 10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6592" y="5595176"/>
              <a:ext cx="634897" cy="70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8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~</a:t>
              </a:r>
              <a:endParaRPr lang="en-US" sz="48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7868824" y="1946854"/>
            <a:ext cx="746953" cy="1211486"/>
            <a:chOff x="474315" y="5204919"/>
            <a:chExt cx="637793" cy="1034438"/>
          </a:xfrm>
        </p:grpSpPr>
        <p:sp>
          <p:nvSpPr>
            <p:cNvPr id="107" name="Rounded Rectangle 10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4315" y="5204919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.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685759" y="3402787"/>
            <a:ext cx="958299" cy="1227505"/>
            <a:chOff x="5254460" y="2022957"/>
            <a:chExt cx="1710140" cy="2190553"/>
          </a:xfrm>
        </p:grpSpPr>
        <p:sp>
          <p:nvSpPr>
            <p:cNvPr id="110" name="Rounded Rectangle 109"/>
            <p:cNvSpPr/>
            <p:nvPr/>
          </p:nvSpPr>
          <p:spPr>
            <a:xfrm>
              <a:off x="5254460" y="2022957"/>
              <a:ext cx="970106" cy="97010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114924" y="2071454"/>
              <a:ext cx="849676" cy="21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û</a:t>
              </a:r>
            </a:p>
          </p:txBody>
        </p:sp>
      </p:grpSp>
      <p:cxnSp>
        <p:nvCxnSpPr>
          <p:cNvPr id="113" name="Straight Connector 112"/>
          <p:cNvCxnSpPr/>
          <p:nvPr/>
        </p:nvCxnSpPr>
        <p:spPr>
          <a:xfrm>
            <a:off x="6714965" y="812628"/>
            <a:ext cx="0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6768479" y="820865"/>
            <a:ext cx="2355733" cy="526990"/>
            <a:chOff x="4951640" y="94595"/>
            <a:chExt cx="2775090" cy="758825"/>
          </a:xfrm>
        </p:grpSpPr>
        <p:sp>
          <p:nvSpPr>
            <p:cNvPr id="115" name="Rounded Rectangle 114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b="1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51640" y="94595"/>
              <a:ext cx="2775090" cy="7533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DẤU THANH</a:t>
              </a:r>
              <a:endParaRPr lang="en-US" sz="28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50" name="Picture 2" descr="Giống gà Thụy Phương 2">
            <a:extLst>
              <a:ext uri="{FF2B5EF4-FFF2-40B4-BE49-F238E27FC236}">
                <a16:creationId xmlns:a16="http://schemas.microsoft.com/office/drawing/2014/main" id="{94D5EC98-ADA9-4916-8BFB-572B88FF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0" l="0" r="99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79" y="4687872"/>
            <a:ext cx="2343249" cy="20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01493 0.6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04549 0.645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36355 0.4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86743" y="4925654"/>
            <a:ext cx="2866624" cy="173264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6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6040" y="812628"/>
            <a:ext cx="39259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4260987" y="1426982"/>
            <a:ext cx="777407" cy="707886"/>
            <a:chOff x="630794" y="5699265"/>
            <a:chExt cx="634897" cy="638221"/>
          </a:xfrm>
        </p:grpSpPr>
        <p:sp>
          <p:nvSpPr>
            <p:cNvPr id="393" name="Rounded Rectangle 39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630794" y="5699265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5085012" y="1472457"/>
            <a:ext cx="785904" cy="707886"/>
            <a:chOff x="647940" y="5714036"/>
            <a:chExt cx="641837" cy="638221"/>
          </a:xfrm>
        </p:grpSpPr>
        <p:sp>
          <p:nvSpPr>
            <p:cNvPr id="396" name="Rounded Rectangle 39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aê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5863053" y="1481870"/>
            <a:ext cx="785904" cy="707886"/>
            <a:chOff x="647940" y="5714036"/>
            <a:chExt cx="641837" cy="638221"/>
          </a:xfrm>
        </p:grpSpPr>
        <p:sp>
          <p:nvSpPr>
            <p:cNvPr id="399" name="Rounded Rectangle 39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4290187" y="2072053"/>
            <a:ext cx="785904" cy="707886"/>
            <a:chOff x="647940" y="5714036"/>
            <a:chExt cx="641837" cy="638221"/>
          </a:xfrm>
        </p:grpSpPr>
        <p:sp>
          <p:nvSpPr>
            <p:cNvPr id="402" name="Rounded Rectangle 40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5107607" y="2097157"/>
            <a:ext cx="785904" cy="707886"/>
            <a:chOff x="647940" y="5714036"/>
            <a:chExt cx="641837" cy="638221"/>
          </a:xfrm>
        </p:grpSpPr>
        <p:sp>
          <p:nvSpPr>
            <p:cNvPr id="405" name="Rounded Rectangle 40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5867301" y="2119744"/>
            <a:ext cx="785904" cy="707886"/>
            <a:chOff x="647940" y="5714036"/>
            <a:chExt cx="641837" cy="638221"/>
          </a:xfrm>
        </p:grpSpPr>
        <p:sp>
          <p:nvSpPr>
            <p:cNvPr id="408" name="Rounded Rectangle 40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i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291024" y="2666339"/>
            <a:ext cx="785904" cy="707886"/>
            <a:chOff x="647940" y="5714036"/>
            <a:chExt cx="641837" cy="638221"/>
          </a:xfrm>
        </p:grpSpPr>
        <p:sp>
          <p:nvSpPr>
            <p:cNvPr id="411" name="Rounded Rectangle 41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5156417" y="2746438"/>
            <a:ext cx="785904" cy="707886"/>
            <a:chOff x="647940" y="5714036"/>
            <a:chExt cx="641837" cy="638221"/>
          </a:xfrm>
        </p:grpSpPr>
        <p:sp>
          <p:nvSpPr>
            <p:cNvPr id="414" name="Rounded Rectangle 41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5886524" y="2761536"/>
            <a:ext cx="785904" cy="707886"/>
            <a:chOff x="647940" y="5714036"/>
            <a:chExt cx="641837" cy="638221"/>
          </a:xfrm>
        </p:grpSpPr>
        <p:sp>
          <p:nvSpPr>
            <p:cNvPr id="417" name="Rounded Rectangle 41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ô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4256840" y="3368648"/>
            <a:ext cx="777407" cy="707886"/>
            <a:chOff x="578338" y="5692746"/>
            <a:chExt cx="634897" cy="638221"/>
          </a:xfrm>
        </p:grpSpPr>
        <p:sp>
          <p:nvSpPr>
            <p:cNvPr id="420" name="Rounded Rectangle 41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578338" y="569274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u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5195990" y="3434441"/>
            <a:ext cx="803277" cy="707886"/>
            <a:chOff x="647940" y="5713338"/>
            <a:chExt cx="656025" cy="638221"/>
          </a:xfrm>
        </p:grpSpPr>
        <p:sp>
          <p:nvSpPr>
            <p:cNvPr id="423" name="Rounded Rectangle 42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669068" y="571333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ö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5929061" y="3421644"/>
            <a:ext cx="785904" cy="707886"/>
            <a:chOff x="647940" y="5714036"/>
            <a:chExt cx="641837" cy="638221"/>
          </a:xfrm>
        </p:grpSpPr>
        <p:sp>
          <p:nvSpPr>
            <p:cNvPr id="426" name="Rounded Rectangle 42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y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256841" y="689130"/>
            <a:ext cx="2355733" cy="540382"/>
            <a:chOff x="4951640" y="286917"/>
            <a:chExt cx="2775090" cy="566503"/>
          </a:xfrm>
        </p:grpSpPr>
        <p:sp>
          <p:nvSpPr>
            <p:cNvPr id="33" name="Rounded Rectangle 32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1640" y="286917"/>
              <a:ext cx="2775090" cy="548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NGUYÊN ÂM</a:t>
              </a:r>
              <a:endPara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740025" y="682708"/>
            <a:ext cx="2355733" cy="733410"/>
            <a:chOff x="4951640" y="286917"/>
            <a:chExt cx="2775090" cy="753397"/>
          </a:xfrm>
        </p:grpSpPr>
        <p:sp>
          <p:nvSpPr>
            <p:cNvPr id="437" name="Rounded Rectangle 436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4951640" y="286917"/>
              <a:ext cx="2775090" cy="75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PHỤ ÂM</a:t>
              </a:r>
              <a:endParaRPr lang="en-US" sz="28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54054" y="1389271"/>
            <a:ext cx="785904" cy="707886"/>
            <a:chOff x="647940" y="5714036"/>
            <a:chExt cx="641837" cy="638221"/>
          </a:xfrm>
        </p:grpSpPr>
        <p:sp>
          <p:nvSpPr>
            <p:cNvPr id="440" name="Rounded Rectangle 43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b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883059" y="1389271"/>
            <a:ext cx="826999" cy="707886"/>
            <a:chOff x="647940" y="5703447"/>
            <a:chExt cx="675399" cy="638221"/>
          </a:xfrm>
        </p:grpSpPr>
        <p:sp>
          <p:nvSpPr>
            <p:cNvPr id="443" name="Rounded Rectangle 44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88442" y="570344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c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2617551" y="1367637"/>
            <a:ext cx="785904" cy="707886"/>
            <a:chOff x="647940" y="5714036"/>
            <a:chExt cx="641837" cy="638221"/>
          </a:xfrm>
        </p:grpSpPr>
        <p:sp>
          <p:nvSpPr>
            <p:cNvPr id="446" name="Rounded Rectangle 44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ñ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3380464" y="2037318"/>
            <a:ext cx="785904" cy="707886"/>
            <a:chOff x="647940" y="5714036"/>
            <a:chExt cx="641837" cy="638221"/>
          </a:xfrm>
        </p:grpSpPr>
        <p:sp>
          <p:nvSpPr>
            <p:cNvPr id="449" name="Rounded Rectangle 44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n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1747712" y="1391489"/>
            <a:ext cx="785904" cy="707886"/>
            <a:chOff x="647940" y="5714036"/>
            <a:chExt cx="641837" cy="638221"/>
          </a:xfrm>
        </p:grpSpPr>
        <p:sp>
          <p:nvSpPr>
            <p:cNvPr id="452" name="Rounded Rectangle 45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d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4" name="Group 453"/>
          <p:cNvGrpSpPr/>
          <p:nvPr/>
        </p:nvGrpSpPr>
        <p:grpSpPr>
          <a:xfrm>
            <a:off x="3384215" y="1332109"/>
            <a:ext cx="808925" cy="707886"/>
            <a:chOff x="647940" y="5667582"/>
            <a:chExt cx="660638" cy="638221"/>
          </a:xfrm>
        </p:grpSpPr>
        <p:sp>
          <p:nvSpPr>
            <p:cNvPr id="455" name="Rounded Rectangle 45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73681" y="5667582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g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73857" y="2072053"/>
            <a:ext cx="785904" cy="707886"/>
            <a:chOff x="647940" y="5714036"/>
            <a:chExt cx="641837" cy="638221"/>
          </a:xfrm>
        </p:grpSpPr>
        <p:sp>
          <p:nvSpPr>
            <p:cNvPr id="458" name="Rounded Rectangle 45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h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0" name="Group 459"/>
          <p:cNvGrpSpPr/>
          <p:nvPr/>
        </p:nvGrpSpPr>
        <p:grpSpPr>
          <a:xfrm>
            <a:off x="907713" y="2039905"/>
            <a:ext cx="850637" cy="707886"/>
            <a:chOff x="647939" y="5700433"/>
            <a:chExt cx="694703" cy="638221"/>
          </a:xfrm>
        </p:grpSpPr>
        <p:sp>
          <p:nvSpPr>
            <p:cNvPr id="461" name="Rounded Rectangle 460"/>
            <p:cNvSpPr/>
            <p:nvPr/>
          </p:nvSpPr>
          <p:spPr>
            <a:xfrm>
              <a:off x="647939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707745" y="5700433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k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3" name="Group 462"/>
          <p:cNvGrpSpPr/>
          <p:nvPr/>
        </p:nvGrpSpPr>
        <p:grpSpPr>
          <a:xfrm>
            <a:off x="1702633" y="2039905"/>
            <a:ext cx="777407" cy="707886"/>
            <a:chOff x="600528" y="5698706"/>
            <a:chExt cx="634897" cy="638221"/>
          </a:xfrm>
        </p:grpSpPr>
        <p:sp>
          <p:nvSpPr>
            <p:cNvPr id="464" name="Rounded Rectangle 46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600528" y="569870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l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2554272" y="2030874"/>
            <a:ext cx="777407" cy="707886"/>
            <a:chOff x="604460" y="5694637"/>
            <a:chExt cx="634897" cy="638221"/>
          </a:xfrm>
        </p:grpSpPr>
        <p:sp>
          <p:nvSpPr>
            <p:cNvPr id="467" name="Rounded Rectangle 46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604460" y="56946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m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917260" y="2731678"/>
            <a:ext cx="785904" cy="707886"/>
            <a:chOff x="647940" y="5714036"/>
            <a:chExt cx="641837" cy="638221"/>
          </a:xfrm>
        </p:grpSpPr>
        <p:sp>
          <p:nvSpPr>
            <p:cNvPr id="470" name="Rounded Rectangle 46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q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2" name="Group 471"/>
          <p:cNvGrpSpPr/>
          <p:nvPr/>
        </p:nvGrpSpPr>
        <p:grpSpPr>
          <a:xfrm>
            <a:off x="1818433" y="2747564"/>
            <a:ext cx="785904" cy="707886"/>
            <a:chOff x="647940" y="5714036"/>
            <a:chExt cx="641837" cy="638221"/>
          </a:xfrm>
        </p:grpSpPr>
        <p:sp>
          <p:nvSpPr>
            <p:cNvPr id="473" name="Rounded Rectangle 47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r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2624256" y="2786270"/>
            <a:ext cx="777407" cy="707886"/>
            <a:chOff x="614240" y="5714039"/>
            <a:chExt cx="634897" cy="638221"/>
          </a:xfrm>
        </p:grpSpPr>
        <p:sp>
          <p:nvSpPr>
            <p:cNvPr id="476" name="Rounded Rectangle 47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614240" y="5714039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s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8" name="Group 477"/>
          <p:cNvGrpSpPr/>
          <p:nvPr/>
        </p:nvGrpSpPr>
        <p:grpSpPr>
          <a:xfrm>
            <a:off x="3412389" y="2769628"/>
            <a:ext cx="868444" cy="707886"/>
            <a:chOff x="647940" y="5740358"/>
            <a:chExt cx="709246" cy="638221"/>
          </a:xfrm>
        </p:grpSpPr>
        <p:sp>
          <p:nvSpPr>
            <p:cNvPr id="479" name="Rounded Rectangle 47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722289" y="574035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t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82593" y="3423791"/>
            <a:ext cx="823178" cy="707886"/>
            <a:chOff x="647940" y="5715394"/>
            <a:chExt cx="672278" cy="638221"/>
          </a:xfrm>
        </p:grpSpPr>
        <p:sp>
          <p:nvSpPr>
            <p:cNvPr id="482" name="Rounded Rectangle 48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685321" y="5715394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v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66281" y="2760376"/>
            <a:ext cx="785904" cy="707886"/>
            <a:chOff x="647940" y="5714036"/>
            <a:chExt cx="641837" cy="638221"/>
          </a:xfrm>
        </p:grpSpPr>
        <p:sp>
          <p:nvSpPr>
            <p:cNvPr id="485" name="Rounded Rectangle 48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p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917481" y="3434441"/>
            <a:ext cx="837449" cy="707886"/>
            <a:chOff x="647940" y="5707237"/>
            <a:chExt cx="683933" cy="638221"/>
          </a:xfrm>
        </p:grpSpPr>
        <p:sp>
          <p:nvSpPr>
            <p:cNvPr id="488" name="Rounded Rectangle 48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696976" y="57072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x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260418" y="1919678"/>
            <a:ext cx="1320627" cy="1370190"/>
            <a:chOff x="634565" y="5771430"/>
            <a:chExt cx="1127630" cy="1169948"/>
          </a:xfrm>
        </p:grpSpPr>
        <p:sp>
          <p:nvSpPr>
            <p:cNvPr id="98" name="Rounded Rectangle 97"/>
            <p:cNvSpPr/>
            <p:nvPr/>
          </p:nvSpPr>
          <p:spPr>
            <a:xfrm>
              <a:off x="634565" y="5771430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7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27298" y="5916467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Ù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245007" y="2602807"/>
            <a:ext cx="812533" cy="1110625"/>
            <a:chOff x="647940" y="5775189"/>
            <a:chExt cx="693789" cy="948317"/>
          </a:xfrm>
        </p:grpSpPr>
        <p:sp>
          <p:nvSpPr>
            <p:cNvPr id="101" name="Rounded Rectangle 10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06832" y="5856273"/>
              <a:ext cx="634897" cy="8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6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`</a:t>
              </a:r>
              <a:endParaRPr lang="en-US" sz="6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997173" y="1698211"/>
            <a:ext cx="753694" cy="830997"/>
            <a:chOff x="647940" y="5595176"/>
            <a:chExt cx="643549" cy="709554"/>
          </a:xfrm>
        </p:grpSpPr>
        <p:sp>
          <p:nvSpPr>
            <p:cNvPr id="104" name="Rounded Rectangle 10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6592" y="5595176"/>
              <a:ext cx="634897" cy="70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8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~</a:t>
              </a:r>
              <a:endParaRPr lang="en-US" sz="48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7868824" y="1946854"/>
            <a:ext cx="746953" cy="1211486"/>
            <a:chOff x="474315" y="5204919"/>
            <a:chExt cx="637793" cy="1034438"/>
          </a:xfrm>
        </p:grpSpPr>
        <p:sp>
          <p:nvSpPr>
            <p:cNvPr id="107" name="Rounded Rectangle 10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4315" y="5204919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.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685759" y="3402787"/>
            <a:ext cx="958299" cy="1227505"/>
            <a:chOff x="5254460" y="2022957"/>
            <a:chExt cx="1710140" cy="2190553"/>
          </a:xfrm>
        </p:grpSpPr>
        <p:sp>
          <p:nvSpPr>
            <p:cNvPr id="110" name="Rounded Rectangle 109"/>
            <p:cNvSpPr/>
            <p:nvPr/>
          </p:nvSpPr>
          <p:spPr>
            <a:xfrm>
              <a:off x="5254460" y="2022957"/>
              <a:ext cx="970106" cy="97010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114924" y="2071454"/>
              <a:ext cx="849676" cy="21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û</a:t>
              </a:r>
            </a:p>
          </p:txBody>
        </p:sp>
      </p:grpSp>
      <p:cxnSp>
        <p:nvCxnSpPr>
          <p:cNvPr id="113" name="Straight Connector 112"/>
          <p:cNvCxnSpPr/>
          <p:nvPr/>
        </p:nvCxnSpPr>
        <p:spPr>
          <a:xfrm>
            <a:off x="6714965" y="812628"/>
            <a:ext cx="0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6737657" y="933879"/>
            <a:ext cx="2355733" cy="523220"/>
            <a:chOff x="4951640" y="286917"/>
            <a:chExt cx="2775090" cy="753397"/>
          </a:xfrm>
        </p:grpSpPr>
        <p:sp>
          <p:nvSpPr>
            <p:cNvPr id="115" name="Rounded Rectangle 114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b="1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51640" y="286917"/>
              <a:ext cx="2775090" cy="7533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DẤU THANH</a:t>
              </a:r>
              <a:endPara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122" name="Picture 2" descr="Mô hình con dê chính hãng Mojo - Thiết kế tại UK - Phân phối tại Mota">
            <a:extLst>
              <a:ext uri="{FF2B5EF4-FFF2-40B4-BE49-F238E27FC236}">
                <a16:creationId xmlns:a16="http://schemas.microsoft.com/office/drawing/2014/main" id="{0A7185AC-7F9A-4487-9456-D389FC200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t="13020" r="12271" b="13617"/>
          <a:stretch/>
        </p:blipFill>
        <p:spPr bwMode="auto">
          <a:xfrm flipH="1">
            <a:off x="6199641" y="4173950"/>
            <a:ext cx="2757499" cy="26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17951 0.6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12118 0.50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41703" y="5012952"/>
            <a:ext cx="3648913" cy="173264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6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6040" y="812628"/>
            <a:ext cx="39259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4260987" y="1426982"/>
            <a:ext cx="777407" cy="707886"/>
            <a:chOff x="630794" y="5699265"/>
            <a:chExt cx="634897" cy="638221"/>
          </a:xfrm>
        </p:grpSpPr>
        <p:sp>
          <p:nvSpPr>
            <p:cNvPr id="393" name="Rounded Rectangle 39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630794" y="5699265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5085012" y="1472457"/>
            <a:ext cx="785904" cy="707886"/>
            <a:chOff x="647940" y="5714036"/>
            <a:chExt cx="641837" cy="638221"/>
          </a:xfrm>
        </p:grpSpPr>
        <p:sp>
          <p:nvSpPr>
            <p:cNvPr id="396" name="Rounded Rectangle 39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aê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5863053" y="1481870"/>
            <a:ext cx="785904" cy="707886"/>
            <a:chOff x="647940" y="5714036"/>
            <a:chExt cx="641837" cy="638221"/>
          </a:xfrm>
        </p:grpSpPr>
        <p:sp>
          <p:nvSpPr>
            <p:cNvPr id="399" name="Rounded Rectangle 39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aâ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4290187" y="2072053"/>
            <a:ext cx="785904" cy="707886"/>
            <a:chOff x="647940" y="5714036"/>
            <a:chExt cx="641837" cy="638221"/>
          </a:xfrm>
        </p:grpSpPr>
        <p:sp>
          <p:nvSpPr>
            <p:cNvPr id="402" name="Rounded Rectangle 40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5107607" y="2097157"/>
            <a:ext cx="785904" cy="707886"/>
            <a:chOff x="647940" y="5714036"/>
            <a:chExt cx="641837" cy="638221"/>
          </a:xfrm>
        </p:grpSpPr>
        <p:sp>
          <p:nvSpPr>
            <p:cNvPr id="405" name="Rounded Rectangle 40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eâ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5867301" y="2119744"/>
            <a:ext cx="785904" cy="707886"/>
            <a:chOff x="647940" y="5714036"/>
            <a:chExt cx="641837" cy="638221"/>
          </a:xfrm>
        </p:grpSpPr>
        <p:sp>
          <p:nvSpPr>
            <p:cNvPr id="408" name="Rounded Rectangle 40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i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291024" y="2666339"/>
            <a:ext cx="785904" cy="707886"/>
            <a:chOff x="647940" y="5714036"/>
            <a:chExt cx="641837" cy="638221"/>
          </a:xfrm>
        </p:grpSpPr>
        <p:sp>
          <p:nvSpPr>
            <p:cNvPr id="411" name="Rounded Rectangle 41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5156417" y="2746438"/>
            <a:ext cx="785904" cy="707886"/>
            <a:chOff x="647940" y="5714036"/>
            <a:chExt cx="641837" cy="638221"/>
          </a:xfrm>
        </p:grpSpPr>
        <p:sp>
          <p:nvSpPr>
            <p:cNvPr id="414" name="Rounded Rectangle 41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oâ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5886524" y="2761536"/>
            <a:ext cx="785904" cy="707886"/>
            <a:chOff x="647940" y="5714036"/>
            <a:chExt cx="641837" cy="638221"/>
          </a:xfrm>
        </p:grpSpPr>
        <p:sp>
          <p:nvSpPr>
            <p:cNvPr id="417" name="Rounded Rectangle 41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ô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4256840" y="3368648"/>
            <a:ext cx="777407" cy="707886"/>
            <a:chOff x="578338" y="5692746"/>
            <a:chExt cx="634897" cy="638221"/>
          </a:xfrm>
        </p:grpSpPr>
        <p:sp>
          <p:nvSpPr>
            <p:cNvPr id="420" name="Rounded Rectangle 41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578338" y="569274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u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5195990" y="3434441"/>
            <a:ext cx="803277" cy="707886"/>
            <a:chOff x="647940" y="5713338"/>
            <a:chExt cx="656025" cy="638221"/>
          </a:xfrm>
        </p:grpSpPr>
        <p:sp>
          <p:nvSpPr>
            <p:cNvPr id="423" name="Rounded Rectangle 42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669068" y="571333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ö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5929061" y="3421644"/>
            <a:ext cx="785904" cy="707886"/>
            <a:chOff x="647940" y="5714036"/>
            <a:chExt cx="641837" cy="638221"/>
          </a:xfrm>
        </p:grpSpPr>
        <p:sp>
          <p:nvSpPr>
            <p:cNvPr id="426" name="Rounded Rectangle 42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y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256841" y="679073"/>
            <a:ext cx="2355733" cy="547944"/>
            <a:chOff x="4951640" y="286917"/>
            <a:chExt cx="2775090" cy="566503"/>
          </a:xfrm>
        </p:grpSpPr>
        <p:sp>
          <p:nvSpPr>
            <p:cNvPr id="33" name="Rounded Rectangle 32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1640" y="286917"/>
              <a:ext cx="2775090" cy="54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NGUYÊN ÂM</a:t>
              </a:r>
              <a:endPara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740025" y="704222"/>
            <a:ext cx="2355733" cy="711896"/>
            <a:chOff x="4951640" y="286917"/>
            <a:chExt cx="2775090" cy="753397"/>
          </a:xfrm>
        </p:grpSpPr>
        <p:sp>
          <p:nvSpPr>
            <p:cNvPr id="437" name="Rounded Rectangle 436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4951640" y="286917"/>
              <a:ext cx="2775090" cy="75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PHỤ ÂM</a:t>
              </a:r>
              <a:endParaRPr lang="en-US" sz="28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54054" y="1389271"/>
            <a:ext cx="785904" cy="707886"/>
            <a:chOff x="647940" y="5714036"/>
            <a:chExt cx="641837" cy="638221"/>
          </a:xfrm>
        </p:grpSpPr>
        <p:sp>
          <p:nvSpPr>
            <p:cNvPr id="440" name="Rounded Rectangle 43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b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883059" y="1389271"/>
            <a:ext cx="826999" cy="707886"/>
            <a:chOff x="647940" y="5703447"/>
            <a:chExt cx="675399" cy="638221"/>
          </a:xfrm>
        </p:grpSpPr>
        <p:sp>
          <p:nvSpPr>
            <p:cNvPr id="443" name="Rounded Rectangle 44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88442" y="570344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c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2617551" y="1367637"/>
            <a:ext cx="785904" cy="707886"/>
            <a:chOff x="647940" y="5714036"/>
            <a:chExt cx="641837" cy="638221"/>
          </a:xfrm>
        </p:grpSpPr>
        <p:sp>
          <p:nvSpPr>
            <p:cNvPr id="446" name="Rounded Rectangle 44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ñ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3380464" y="2037318"/>
            <a:ext cx="785904" cy="707886"/>
            <a:chOff x="647940" y="5714036"/>
            <a:chExt cx="641837" cy="638221"/>
          </a:xfrm>
        </p:grpSpPr>
        <p:sp>
          <p:nvSpPr>
            <p:cNvPr id="449" name="Rounded Rectangle 44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n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1747712" y="1391489"/>
            <a:ext cx="785904" cy="707886"/>
            <a:chOff x="647940" y="5714036"/>
            <a:chExt cx="641837" cy="638221"/>
          </a:xfrm>
        </p:grpSpPr>
        <p:sp>
          <p:nvSpPr>
            <p:cNvPr id="452" name="Rounded Rectangle 45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d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4" name="Group 453"/>
          <p:cNvGrpSpPr/>
          <p:nvPr/>
        </p:nvGrpSpPr>
        <p:grpSpPr>
          <a:xfrm>
            <a:off x="3384215" y="1332109"/>
            <a:ext cx="808925" cy="707886"/>
            <a:chOff x="647940" y="5667582"/>
            <a:chExt cx="660638" cy="638221"/>
          </a:xfrm>
        </p:grpSpPr>
        <p:sp>
          <p:nvSpPr>
            <p:cNvPr id="455" name="Rounded Rectangle 45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73681" y="5667582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g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73857" y="2072053"/>
            <a:ext cx="785904" cy="707886"/>
            <a:chOff x="647940" y="5714036"/>
            <a:chExt cx="641837" cy="638221"/>
          </a:xfrm>
        </p:grpSpPr>
        <p:sp>
          <p:nvSpPr>
            <p:cNvPr id="458" name="Rounded Rectangle 45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h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0" name="Group 459"/>
          <p:cNvGrpSpPr/>
          <p:nvPr/>
        </p:nvGrpSpPr>
        <p:grpSpPr>
          <a:xfrm>
            <a:off x="907713" y="2039905"/>
            <a:ext cx="850637" cy="707886"/>
            <a:chOff x="647939" y="5700433"/>
            <a:chExt cx="694703" cy="638221"/>
          </a:xfrm>
        </p:grpSpPr>
        <p:sp>
          <p:nvSpPr>
            <p:cNvPr id="461" name="Rounded Rectangle 460"/>
            <p:cNvSpPr/>
            <p:nvPr/>
          </p:nvSpPr>
          <p:spPr>
            <a:xfrm>
              <a:off x="647939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707745" y="5700433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k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3" name="Group 462"/>
          <p:cNvGrpSpPr/>
          <p:nvPr/>
        </p:nvGrpSpPr>
        <p:grpSpPr>
          <a:xfrm>
            <a:off x="1702633" y="2039905"/>
            <a:ext cx="777407" cy="707886"/>
            <a:chOff x="600528" y="5698706"/>
            <a:chExt cx="634897" cy="638221"/>
          </a:xfrm>
        </p:grpSpPr>
        <p:sp>
          <p:nvSpPr>
            <p:cNvPr id="464" name="Rounded Rectangle 46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600528" y="569870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l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2554272" y="2030874"/>
            <a:ext cx="777407" cy="707886"/>
            <a:chOff x="604460" y="5694637"/>
            <a:chExt cx="634897" cy="638221"/>
          </a:xfrm>
        </p:grpSpPr>
        <p:sp>
          <p:nvSpPr>
            <p:cNvPr id="467" name="Rounded Rectangle 46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604460" y="56946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m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917260" y="2731678"/>
            <a:ext cx="785904" cy="707886"/>
            <a:chOff x="647940" y="5714036"/>
            <a:chExt cx="641837" cy="638221"/>
          </a:xfrm>
        </p:grpSpPr>
        <p:sp>
          <p:nvSpPr>
            <p:cNvPr id="470" name="Rounded Rectangle 469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q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2" name="Group 471"/>
          <p:cNvGrpSpPr/>
          <p:nvPr/>
        </p:nvGrpSpPr>
        <p:grpSpPr>
          <a:xfrm>
            <a:off x="1818433" y="2747564"/>
            <a:ext cx="785904" cy="707886"/>
            <a:chOff x="647940" y="5714036"/>
            <a:chExt cx="641837" cy="638221"/>
          </a:xfrm>
        </p:grpSpPr>
        <p:sp>
          <p:nvSpPr>
            <p:cNvPr id="473" name="Rounded Rectangle 472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r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2624256" y="2786270"/>
            <a:ext cx="777407" cy="707886"/>
            <a:chOff x="614240" y="5714039"/>
            <a:chExt cx="634897" cy="638221"/>
          </a:xfrm>
        </p:grpSpPr>
        <p:sp>
          <p:nvSpPr>
            <p:cNvPr id="476" name="Rounded Rectangle 475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614240" y="5714039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s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78" name="Group 477"/>
          <p:cNvGrpSpPr/>
          <p:nvPr/>
        </p:nvGrpSpPr>
        <p:grpSpPr>
          <a:xfrm>
            <a:off x="3412389" y="2769628"/>
            <a:ext cx="868444" cy="707886"/>
            <a:chOff x="647940" y="5740358"/>
            <a:chExt cx="709246" cy="638221"/>
          </a:xfrm>
        </p:grpSpPr>
        <p:sp>
          <p:nvSpPr>
            <p:cNvPr id="479" name="Rounded Rectangle 478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722289" y="5740358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t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82593" y="3423791"/>
            <a:ext cx="823178" cy="707886"/>
            <a:chOff x="647940" y="5715394"/>
            <a:chExt cx="672278" cy="638221"/>
          </a:xfrm>
        </p:grpSpPr>
        <p:sp>
          <p:nvSpPr>
            <p:cNvPr id="482" name="Rounded Rectangle 481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685321" y="5715394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v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66281" y="2760376"/>
            <a:ext cx="785904" cy="707886"/>
            <a:chOff x="647940" y="5714036"/>
            <a:chExt cx="641837" cy="638221"/>
          </a:xfrm>
        </p:grpSpPr>
        <p:sp>
          <p:nvSpPr>
            <p:cNvPr id="485" name="Rounded Rectangle 484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654880" y="5714036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p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917481" y="3434441"/>
            <a:ext cx="837449" cy="707886"/>
            <a:chOff x="647940" y="5707237"/>
            <a:chExt cx="683933" cy="638221"/>
          </a:xfrm>
        </p:grpSpPr>
        <p:sp>
          <p:nvSpPr>
            <p:cNvPr id="488" name="Rounded Rectangle 487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>
                <a:buClr>
                  <a:srgbClr val="000000"/>
                </a:buClr>
              </a:pPr>
              <a:endParaRPr lang="en-US" sz="20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696976" y="5707237"/>
              <a:ext cx="634897" cy="63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x</a:t>
              </a:r>
              <a:endParaRPr lang="en-US" sz="4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260418" y="1919678"/>
            <a:ext cx="1320627" cy="1370190"/>
            <a:chOff x="634565" y="5771430"/>
            <a:chExt cx="1127630" cy="1169948"/>
          </a:xfrm>
        </p:grpSpPr>
        <p:sp>
          <p:nvSpPr>
            <p:cNvPr id="98" name="Rounded Rectangle 97"/>
            <p:cNvSpPr/>
            <p:nvPr/>
          </p:nvSpPr>
          <p:spPr>
            <a:xfrm>
              <a:off x="634565" y="5771430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72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27298" y="5916467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Ù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245007" y="2602807"/>
            <a:ext cx="812533" cy="1110625"/>
            <a:chOff x="647940" y="5775189"/>
            <a:chExt cx="693789" cy="948317"/>
          </a:xfrm>
        </p:grpSpPr>
        <p:sp>
          <p:nvSpPr>
            <p:cNvPr id="101" name="Rounded Rectangle 100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06832" y="5856273"/>
              <a:ext cx="634897" cy="8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60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`</a:t>
              </a:r>
              <a:endParaRPr lang="en-US" sz="60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997173" y="1698211"/>
            <a:ext cx="753694" cy="830997"/>
            <a:chOff x="647940" y="5595176"/>
            <a:chExt cx="643549" cy="709554"/>
          </a:xfrm>
        </p:grpSpPr>
        <p:sp>
          <p:nvSpPr>
            <p:cNvPr id="104" name="Rounded Rectangle 103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6592" y="5595176"/>
              <a:ext cx="634897" cy="70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48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~</a:t>
              </a:r>
              <a:endParaRPr lang="en-US" sz="48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7868824" y="1946854"/>
            <a:ext cx="746953" cy="1211486"/>
            <a:chOff x="474315" y="5204919"/>
            <a:chExt cx="637793" cy="1034438"/>
          </a:xfrm>
        </p:grpSpPr>
        <p:sp>
          <p:nvSpPr>
            <p:cNvPr id="107" name="Rounded Rectangle 106"/>
            <p:cNvSpPr/>
            <p:nvPr/>
          </p:nvSpPr>
          <p:spPr>
            <a:xfrm>
              <a:off x="647940" y="5775189"/>
              <a:ext cx="464168" cy="464168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4315" y="5204919"/>
              <a:ext cx="634897" cy="102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 .</a:t>
              </a:r>
              <a:endParaRPr lang="en-US" sz="7200" kern="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685759" y="3402787"/>
            <a:ext cx="958299" cy="1227505"/>
            <a:chOff x="5254460" y="2022957"/>
            <a:chExt cx="1710140" cy="2190553"/>
          </a:xfrm>
        </p:grpSpPr>
        <p:sp>
          <p:nvSpPr>
            <p:cNvPr id="110" name="Rounded Rectangle 109"/>
            <p:cNvSpPr/>
            <p:nvPr/>
          </p:nvSpPr>
          <p:spPr>
            <a:xfrm>
              <a:off x="5254460" y="2022957"/>
              <a:ext cx="970106" cy="97010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3600" kern="0">
                <a:solidFill>
                  <a:srgbClr val="0C0044"/>
                </a:solidFill>
                <a:latin typeface="Arial"/>
                <a:sym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114924" y="2071454"/>
              <a:ext cx="849676" cy="21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VNI-Avo" pitchFamily="2" charset="0"/>
                  <a:cs typeface="Arial"/>
                  <a:sym typeface="Arial"/>
                </a:rPr>
                <a:t>û</a:t>
              </a:r>
            </a:p>
          </p:txBody>
        </p:sp>
      </p:grpSp>
      <p:cxnSp>
        <p:nvCxnSpPr>
          <p:cNvPr id="113" name="Straight Connector 112"/>
          <p:cNvCxnSpPr/>
          <p:nvPr/>
        </p:nvCxnSpPr>
        <p:spPr>
          <a:xfrm>
            <a:off x="6714965" y="812628"/>
            <a:ext cx="0" cy="32151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6747931" y="933879"/>
            <a:ext cx="2355733" cy="523220"/>
            <a:chOff x="4951640" y="286917"/>
            <a:chExt cx="2775090" cy="753397"/>
          </a:xfrm>
        </p:grpSpPr>
        <p:sp>
          <p:nvSpPr>
            <p:cNvPr id="115" name="Rounded Rectangle 114"/>
            <p:cNvSpPr/>
            <p:nvPr/>
          </p:nvSpPr>
          <p:spPr>
            <a:xfrm>
              <a:off x="5119580" y="330200"/>
              <a:ext cx="2425059" cy="523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endParaRPr lang="en-US" sz="1050" b="1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51640" y="286917"/>
              <a:ext cx="2775090" cy="7533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vi-VN" sz="2800" b="1" kern="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DẤU THANH</a:t>
              </a:r>
              <a:endParaRPr lang="en-US" sz="28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750" y1="39333" x2="37333" y2="51250"/>
                        <a14:backgroundMark x1="14000" y1="52083" x2="14000" y2="73667"/>
                        <a14:backgroundMark x1="78333" y1="65167" x2="85583" y2="74083"/>
                        <a14:backgroundMark x1="53000" y1="78333" x2="55917" y2="82500"/>
                        <a14:backgroundMark x1="61000" y1="79167" x2="60583" y2="8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01" y="3205600"/>
            <a:ext cx="3015154" cy="32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31858 0.6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17326 0.41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40348 0.46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185 L 0.21962 0.50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09115 0.500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31059 0.509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27DEAD9-5CDF-48AA-8309-241252C75254}"/>
              </a:ext>
            </a:extLst>
          </p:cNvPr>
          <p:cNvSpPr/>
          <p:nvPr/>
        </p:nvSpPr>
        <p:spPr>
          <a:xfrm>
            <a:off x="770557" y="4253498"/>
            <a:ext cx="1479481" cy="1787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E78D42-C9CC-4536-81CD-8954120DD7CE}"/>
              </a:ext>
            </a:extLst>
          </p:cNvPr>
          <p:cNvSpPr/>
          <p:nvPr/>
        </p:nvSpPr>
        <p:spPr>
          <a:xfrm>
            <a:off x="2311681" y="4253499"/>
            <a:ext cx="1479481" cy="178770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43A3D1-107D-4E9D-A53D-7C99A49167B1}"/>
              </a:ext>
            </a:extLst>
          </p:cNvPr>
          <p:cNvSpPr/>
          <p:nvPr/>
        </p:nvSpPr>
        <p:spPr>
          <a:xfrm>
            <a:off x="3791164" y="4253498"/>
            <a:ext cx="1756882" cy="260450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10" grpId="0" animBg="1"/>
      <p:bldP spid="10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9146" y="2833739"/>
            <a:ext cx="58657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96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quen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ét khuyết trên">
            <a:hlinkClick r:id="" action="ppaction://media"/>
            <a:extLst>
              <a:ext uri="{FF2B5EF4-FFF2-40B4-BE49-F238E27FC236}">
                <a16:creationId xmlns:a16="http://schemas.microsoft.com/office/drawing/2014/main" id="{C90180C6-ADB0-4DFB-84C2-A01627D9E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7820"/>
            <a:ext cx="9144000" cy="53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D27779-B440-4F63-BEFC-9B90CAF7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50" y="2239766"/>
            <a:ext cx="5906699" cy="14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497017" y="2967278"/>
              <a:ext cx="2625970" cy="645900"/>
              <a:chOff x="2672863" y="2825263"/>
              <a:chExt cx="2625970" cy="645900"/>
            </a:xfrm>
          </p:grpSpPr>
          <p:sp>
            <p:nvSpPr>
              <p:cNvPr id="7" name="Rounded Rectangular Callout 6"/>
              <p:cNvSpPr/>
              <p:nvPr/>
            </p:nvSpPr>
            <p:spPr>
              <a:xfrm>
                <a:off x="2708031" y="2825263"/>
                <a:ext cx="2590800" cy="645900"/>
              </a:xfrm>
              <a:custGeom>
                <a:avLst/>
                <a:gdLst>
                  <a:gd name="connsiteX0" fmla="*/ 0 w 2590800"/>
                  <a:gd name="connsiteY0" fmla="*/ 83533 h 501189"/>
                  <a:gd name="connsiteX1" fmla="*/ 83533 w 2590800"/>
                  <a:gd name="connsiteY1" fmla="*/ 0 h 501189"/>
                  <a:gd name="connsiteX2" fmla="*/ 431800 w 2590800"/>
                  <a:gd name="connsiteY2" fmla="*/ 0 h 501189"/>
                  <a:gd name="connsiteX3" fmla="*/ 431800 w 2590800"/>
                  <a:gd name="connsiteY3" fmla="*/ 0 h 501189"/>
                  <a:gd name="connsiteX4" fmla="*/ 1079500 w 2590800"/>
                  <a:gd name="connsiteY4" fmla="*/ 0 h 501189"/>
                  <a:gd name="connsiteX5" fmla="*/ 2507267 w 2590800"/>
                  <a:gd name="connsiteY5" fmla="*/ 0 h 501189"/>
                  <a:gd name="connsiteX6" fmla="*/ 2590800 w 2590800"/>
                  <a:gd name="connsiteY6" fmla="*/ 83533 h 501189"/>
                  <a:gd name="connsiteX7" fmla="*/ 2590800 w 2590800"/>
                  <a:gd name="connsiteY7" fmla="*/ 292360 h 501189"/>
                  <a:gd name="connsiteX8" fmla="*/ 2590800 w 2590800"/>
                  <a:gd name="connsiteY8" fmla="*/ 292360 h 501189"/>
                  <a:gd name="connsiteX9" fmla="*/ 2590800 w 2590800"/>
                  <a:gd name="connsiteY9" fmla="*/ 417658 h 501189"/>
                  <a:gd name="connsiteX10" fmla="*/ 2590800 w 2590800"/>
                  <a:gd name="connsiteY10" fmla="*/ 417656 h 501189"/>
                  <a:gd name="connsiteX11" fmla="*/ 2507267 w 2590800"/>
                  <a:gd name="connsiteY11" fmla="*/ 501189 h 501189"/>
                  <a:gd name="connsiteX12" fmla="*/ 1079500 w 2590800"/>
                  <a:gd name="connsiteY12" fmla="*/ 501189 h 501189"/>
                  <a:gd name="connsiteX13" fmla="*/ 755659 w 2590800"/>
                  <a:gd name="connsiteY13" fmla="*/ 563838 h 501189"/>
                  <a:gd name="connsiteX14" fmla="*/ 431800 w 2590800"/>
                  <a:gd name="connsiteY14" fmla="*/ 501189 h 501189"/>
                  <a:gd name="connsiteX15" fmla="*/ 83533 w 2590800"/>
                  <a:gd name="connsiteY15" fmla="*/ 501189 h 501189"/>
                  <a:gd name="connsiteX16" fmla="*/ 0 w 2590800"/>
                  <a:gd name="connsiteY16" fmla="*/ 417656 h 501189"/>
                  <a:gd name="connsiteX17" fmla="*/ 0 w 2590800"/>
                  <a:gd name="connsiteY17" fmla="*/ 417658 h 501189"/>
                  <a:gd name="connsiteX18" fmla="*/ 0 w 2590800"/>
                  <a:gd name="connsiteY18" fmla="*/ 292360 h 501189"/>
                  <a:gd name="connsiteX19" fmla="*/ 0 w 2590800"/>
                  <a:gd name="connsiteY19" fmla="*/ 292360 h 501189"/>
                  <a:gd name="connsiteX20" fmla="*/ 0 w 2590800"/>
                  <a:gd name="connsiteY20" fmla="*/ 83533 h 501189"/>
                  <a:gd name="connsiteX0" fmla="*/ 0 w 2590800"/>
                  <a:gd name="connsiteY0" fmla="*/ 83533 h 563838"/>
                  <a:gd name="connsiteX1" fmla="*/ 83533 w 2590800"/>
                  <a:gd name="connsiteY1" fmla="*/ 0 h 563838"/>
                  <a:gd name="connsiteX2" fmla="*/ 431800 w 2590800"/>
                  <a:gd name="connsiteY2" fmla="*/ 0 h 563838"/>
                  <a:gd name="connsiteX3" fmla="*/ 431800 w 2590800"/>
                  <a:gd name="connsiteY3" fmla="*/ 0 h 563838"/>
                  <a:gd name="connsiteX4" fmla="*/ 1079500 w 2590800"/>
                  <a:gd name="connsiteY4" fmla="*/ 0 h 563838"/>
                  <a:gd name="connsiteX5" fmla="*/ 2507267 w 2590800"/>
                  <a:gd name="connsiteY5" fmla="*/ 0 h 563838"/>
                  <a:gd name="connsiteX6" fmla="*/ 2590800 w 2590800"/>
                  <a:gd name="connsiteY6" fmla="*/ 83533 h 563838"/>
                  <a:gd name="connsiteX7" fmla="*/ 2590800 w 2590800"/>
                  <a:gd name="connsiteY7" fmla="*/ 292360 h 563838"/>
                  <a:gd name="connsiteX8" fmla="*/ 2590800 w 2590800"/>
                  <a:gd name="connsiteY8" fmla="*/ 292360 h 563838"/>
                  <a:gd name="connsiteX9" fmla="*/ 2590800 w 2590800"/>
                  <a:gd name="connsiteY9" fmla="*/ 417658 h 563838"/>
                  <a:gd name="connsiteX10" fmla="*/ 2590800 w 2590800"/>
                  <a:gd name="connsiteY10" fmla="*/ 417656 h 563838"/>
                  <a:gd name="connsiteX11" fmla="*/ 2507267 w 2590800"/>
                  <a:gd name="connsiteY11" fmla="*/ 501189 h 563838"/>
                  <a:gd name="connsiteX12" fmla="*/ 680915 w 2590800"/>
                  <a:gd name="connsiteY12" fmla="*/ 512912 h 563838"/>
                  <a:gd name="connsiteX13" fmla="*/ 755659 w 2590800"/>
                  <a:gd name="connsiteY13" fmla="*/ 563838 h 563838"/>
                  <a:gd name="connsiteX14" fmla="*/ 431800 w 2590800"/>
                  <a:gd name="connsiteY14" fmla="*/ 501189 h 563838"/>
                  <a:gd name="connsiteX15" fmla="*/ 83533 w 2590800"/>
                  <a:gd name="connsiteY15" fmla="*/ 501189 h 563838"/>
                  <a:gd name="connsiteX16" fmla="*/ 0 w 2590800"/>
                  <a:gd name="connsiteY16" fmla="*/ 417656 h 563838"/>
                  <a:gd name="connsiteX17" fmla="*/ 0 w 2590800"/>
                  <a:gd name="connsiteY17" fmla="*/ 417658 h 563838"/>
                  <a:gd name="connsiteX18" fmla="*/ 0 w 2590800"/>
                  <a:gd name="connsiteY18" fmla="*/ 292360 h 563838"/>
                  <a:gd name="connsiteX19" fmla="*/ 0 w 2590800"/>
                  <a:gd name="connsiteY19" fmla="*/ 292360 h 563838"/>
                  <a:gd name="connsiteX20" fmla="*/ 0 w 2590800"/>
                  <a:gd name="connsiteY20" fmla="*/ 83533 h 563838"/>
                  <a:gd name="connsiteX0" fmla="*/ 0 w 2590800"/>
                  <a:gd name="connsiteY0" fmla="*/ 83533 h 645900"/>
                  <a:gd name="connsiteX1" fmla="*/ 83533 w 2590800"/>
                  <a:gd name="connsiteY1" fmla="*/ 0 h 645900"/>
                  <a:gd name="connsiteX2" fmla="*/ 431800 w 2590800"/>
                  <a:gd name="connsiteY2" fmla="*/ 0 h 645900"/>
                  <a:gd name="connsiteX3" fmla="*/ 431800 w 2590800"/>
                  <a:gd name="connsiteY3" fmla="*/ 0 h 645900"/>
                  <a:gd name="connsiteX4" fmla="*/ 1079500 w 2590800"/>
                  <a:gd name="connsiteY4" fmla="*/ 0 h 645900"/>
                  <a:gd name="connsiteX5" fmla="*/ 2507267 w 2590800"/>
                  <a:gd name="connsiteY5" fmla="*/ 0 h 645900"/>
                  <a:gd name="connsiteX6" fmla="*/ 2590800 w 2590800"/>
                  <a:gd name="connsiteY6" fmla="*/ 83533 h 645900"/>
                  <a:gd name="connsiteX7" fmla="*/ 2590800 w 2590800"/>
                  <a:gd name="connsiteY7" fmla="*/ 292360 h 645900"/>
                  <a:gd name="connsiteX8" fmla="*/ 2590800 w 2590800"/>
                  <a:gd name="connsiteY8" fmla="*/ 292360 h 645900"/>
                  <a:gd name="connsiteX9" fmla="*/ 2590800 w 2590800"/>
                  <a:gd name="connsiteY9" fmla="*/ 417658 h 645900"/>
                  <a:gd name="connsiteX10" fmla="*/ 2590800 w 2590800"/>
                  <a:gd name="connsiteY10" fmla="*/ 417656 h 645900"/>
                  <a:gd name="connsiteX11" fmla="*/ 2507267 w 2590800"/>
                  <a:gd name="connsiteY11" fmla="*/ 501189 h 645900"/>
                  <a:gd name="connsiteX12" fmla="*/ 680915 w 2590800"/>
                  <a:gd name="connsiteY12" fmla="*/ 512912 h 645900"/>
                  <a:gd name="connsiteX13" fmla="*/ 767382 w 2590800"/>
                  <a:gd name="connsiteY13" fmla="*/ 645900 h 645900"/>
                  <a:gd name="connsiteX14" fmla="*/ 431800 w 2590800"/>
                  <a:gd name="connsiteY14" fmla="*/ 501189 h 645900"/>
                  <a:gd name="connsiteX15" fmla="*/ 83533 w 2590800"/>
                  <a:gd name="connsiteY15" fmla="*/ 501189 h 645900"/>
                  <a:gd name="connsiteX16" fmla="*/ 0 w 2590800"/>
                  <a:gd name="connsiteY16" fmla="*/ 417656 h 645900"/>
                  <a:gd name="connsiteX17" fmla="*/ 0 w 2590800"/>
                  <a:gd name="connsiteY17" fmla="*/ 417658 h 645900"/>
                  <a:gd name="connsiteX18" fmla="*/ 0 w 2590800"/>
                  <a:gd name="connsiteY18" fmla="*/ 292360 h 645900"/>
                  <a:gd name="connsiteX19" fmla="*/ 0 w 2590800"/>
                  <a:gd name="connsiteY19" fmla="*/ 292360 h 645900"/>
                  <a:gd name="connsiteX20" fmla="*/ 0 w 2590800"/>
                  <a:gd name="connsiteY20" fmla="*/ 83533 h 64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90800" h="645900">
                    <a:moveTo>
                      <a:pt x="0" y="83533"/>
                    </a:moveTo>
                    <a:cubicBezTo>
                      <a:pt x="0" y="37399"/>
                      <a:pt x="37399" y="0"/>
                      <a:pt x="83533" y="0"/>
                    </a:cubicBezTo>
                    <a:lnTo>
                      <a:pt x="431800" y="0"/>
                    </a:lnTo>
                    <a:lnTo>
                      <a:pt x="431800" y="0"/>
                    </a:lnTo>
                    <a:lnTo>
                      <a:pt x="1079500" y="0"/>
                    </a:lnTo>
                    <a:lnTo>
                      <a:pt x="2507267" y="0"/>
                    </a:lnTo>
                    <a:cubicBezTo>
                      <a:pt x="2553401" y="0"/>
                      <a:pt x="2590800" y="37399"/>
                      <a:pt x="2590800" y="83533"/>
                    </a:cubicBezTo>
                    <a:lnTo>
                      <a:pt x="2590800" y="292360"/>
                    </a:lnTo>
                    <a:lnTo>
                      <a:pt x="2590800" y="292360"/>
                    </a:lnTo>
                    <a:lnTo>
                      <a:pt x="2590800" y="417658"/>
                    </a:lnTo>
                    <a:lnTo>
                      <a:pt x="2590800" y="417656"/>
                    </a:lnTo>
                    <a:cubicBezTo>
                      <a:pt x="2590800" y="463790"/>
                      <a:pt x="2553401" y="501189"/>
                      <a:pt x="2507267" y="501189"/>
                    </a:cubicBezTo>
                    <a:lnTo>
                      <a:pt x="680915" y="512912"/>
                    </a:lnTo>
                    <a:lnTo>
                      <a:pt x="767382" y="645900"/>
                    </a:lnTo>
                    <a:lnTo>
                      <a:pt x="431800" y="501189"/>
                    </a:lnTo>
                    <a:lnTo>
                      <a:pt x="83533" y="501189"/>
                    </a:lnTo>
                    <a:cubicBezTo>
                      <a:pt x="37399" y="501189"/>
                      <a:pt x="0" y="463790"/>
                      <a:pt x="0" y="417656"/>
                    </a:cubicBezTo>
                    <a:lnTo>
                      <a:pt x="0" y="417658"/>
                    </a:lnTo>
                    <a:lnTo>
                      <a:pt x="0" y="292360"/>
                    </a:lnTo>
                    <a:lnTo>
                      <a:pt x="0" y="292360"/>
                    </a:lnTo>
                    <a:lnTo>
                      <a:pt x="0" y="8353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672863" y="2898504"/>
                <a:ext cx="2625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>
                    <a:latin typeface="Arial-SGK-TV" charset="0"/>
                    <a:cs typeface="Arial-SGK-TV" charset="0"/>
                  </a:rPr>
                  <a:t>Chúng em chào cô ạ!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908432" y="1667817"/>
              <a:ext cx="2625970" cy="645900"/>
              <a:chOff x="2672863" y="2825263"/>
              <a:chExt cx="2625970" cy="645900"/>
            </a:xfrm>
          </p:grpSpPr>
          <p:sp>
            <p:nvSpPr>
              <p:cNvPr id="15" name="Rounded Rectangular Callout 6"/>
              <p:cNvSpPr/>
              <p:nvPr/>
            </p:nvSpPr>
            <p:spPr>
              <a:xfrm>
                <a:off x="2708031" y="2825263"/>
                <a:ext cx="2590800" cy="645900"/>
              </a:xfrm>
              <a:custGeom>
                <a:avLst/>
                <a:gdLst>
                  <a:gd name="connsiteX0" fmla="*/ 0 w 2590800"/>
                  <a:gd name="connsiteY0" fmla="*/ 83533 h 501189"/>
                  <a:gd name="connsiteX1" fmla="*/ 83533 w 2590800"/>
                  <a:gd name="connsiteY1" fmla="*/ 0 h 501189"/>
                  <a:gd name="connsiteX2" fmla="*/ 431800 w 2590800"/>
                  <a:gd name="connsiteY2" fmla="*/ 0 h 501189"/>
                  <a:gd name="connsiteX3" fmla="*/ 431800 w 2590800"/>
                  <a:gd name="connsiteY3" fmla="*/ 0 h 501189"/>
                  <a:gd name="connsiteX4" fmla="*/ 1079500 w 2590800"/>
                  <a:gd name="connsiteY4" fmla="*/ 0 h 501189"/>
                  <a:gd name="connsiteX5" fmla="*/ 2507267 w 2590800"/>
                  <a:gd name="connsiteY5" fmla="*/ 0 h 501189"/>
                  <a:gd name="connsiteX6" fmla="*/ 2590800 w 2590800"/>
                  <a:gd name="connsiteY6" fmla="*/ 83533 h 501189"/>
                  <a:gd name="connsiteX7" fmla="*/ 2590800 w 2590800"/>
                  <a:gd name="connsiteY7" fmla="*/ 292360 h 501189"/>
                  <a:gd name="connsiteX8" fmla="*/ 2590800 w 2590800"/>
                  <a:gd name="connsiteY8" fmla="*/ 292360 h 501189"/>
                  <a:gd name="connsiteX9" fmla="*/ 2590800 w 2590800"/>
                  <a:gd name="connsiteY9" fmla="*/ 417658 h 501189"/>
                  <a:gd name="connsiteX10" fmla="*/ 2590800 w 2590800"/>
                  <a:gd name="connsiteY10" fmla="*/ 417656 h 501189"/>
                  <a:gd name="connsiteX11" fmla="*/ 2507267 w 2590800"/>
                  <a:gd name="connsiteY11" fmla="*/ 501189 h 501189"/>
                  <a:gd name="connsiteX12" fmla="*/ 1079500 w 2590800"/>
                  <a:gd name="connsiteY12" fmla="*/ 501189 h 501189"/>
                  <a:gd name="connsiteX13" fmla="*/ 755659 w 2590800"/>
                  <a:gd name="connsiteY13" fmla="*/ 563838 h 501189"/>
                  <a:gd name="connsiteX14" fmla="*/ 431800 w 2590800"/>
                  <a:gd name="connsiteY14" fmla="*/ 501189 h 501189"/>
                  <a:gd name="connsiteX15" fmla="*/ 83533 w 2590800"/>
                  <a:gd name="connsiteY15" fmla="*/ 501189 h 501189"/>
                  <a:gd name="connsiteX16" fmla="*/ 0 w 2590800"/>
                  <a:gd name="connsiteY16" fmla="*/ 417656 h 501189"/>
                  <a:gd name="connsiteX17" fmla="*/ 0 w 2590800"/>
                  <a:gd name="connsiteY17" fmla="*/ 417658 h 501189"/>
                  <a:gd name="connsiteX18" fmla="*/ 0 w 2590800"/>
                  <a:gd name="connsiteY18" fmla="*/ 292360 h 501189"/>
                  <a:gd name="connsiteX19" fmla="*/ 0 w 2590800"/>
                  <a:gd name="connsiteY19" fmla="*/ 292360 h 501189"/>
                  <a:gd name="connsiteX20" fmla="*/ 0 w 2590800"/>
                  <a:gd name="connsiteY20" fmla="*/ 83533 h 501189"/>
                  <a:gd name="connsiteX0" fmla="*/ 0 w 2590800"/>
                  <a:gd name="connsiteY0" fmla="*/ 83533 h 563838"/>
                  <a:gd name="connsiteX1" fmla="*/ 83533 w 2590800"/>
                  <a:gd name="connsiteY1" fmla="*/ 0 h 563838"/>
                  <a:gd name="connsiteX2" fmla="*/ 431800 w 2590800"/>
                  <a:gd name="connsiteY2" fmla="*/ 0 h 563838"/>
                  <a:gd name="connsiteX3" fmla="*/ 431800 w 2590800"/>
                  <a:gd name="connsiteY3" fmla="*/ 0 h 563838"/>
                  <a:gd name="connsiteX4" fmla="*/ 1079500 w 2590800"/>
                  <a:gd name="connsiteY4" fmla="*/ 0 h 563838"/>
                  <a:gd name="connsiteX5" fmla="*/ 2507267 w 2590800"/>
                  <a:gd name="connsiteY5" fmla="*/ 0 h 563838"/>
                  <a:gd name="connsiteX6" fmla="*/ 2590800 w 2590800"/>
                  <a:gd name="connsiteY6" fmla="*/ 83533 h 563838"/>
                  <a:gd name="connsiteX7" fmla="*/ 2590800 w 2590800"/>
                  <a:gd name="connsiteY7" fmla="*/ 292360 h 563838"/>
                  <a:gd name="connsiteX8" fmla="*/ 2590800 w 2590800"/>
                  <a:gd name="connsiteY8" fmla="*/ 292360 h 563838"/>
                  <a:gd name="connsiteX9" fmla="*/ 2590800 w 2590800"/>
                  <a:gd name="connsiteY9" fmla="*/ 417658 h 563838"/>
                  <a:gd name="connsiteX10" fmla="*/ 2590800 w 2590800"/>
                  <a:gd name="connsiteY10" fmla="*/ 417656 h 563838"/>
                  <a:gd name="connsiteX11" fmla="*/ 2507267 w 2590800"/>
                  <a:gd name="connsiteY11" fmla="*/ 501189 h 563838"/>
                  <a:gd name="connsiteX12" fmla="*/ 680915 w 2590800"/>
                  <a:gd name="connsiteY12" fmla="*/ 512912 h 563838"/>
                  <a:gd name="connsiteX13" fmla="*/ 755659 w 2590800"/>
                  <a:gd name="connsiteY13" fmla="*/ 563838 h 563838"/>
                  <a:gd name="connsiteX14" fmla="*/ 431800 w 2590800"/>
                  <a:gd name="connsiteY14" fmla="*/ 501189 h 563838"/>
                  <a:gd name="connsiteX15" fmla="*/ 83533 w 2590800"/>
                  <a:gd name="connsiteY15" fmla="*/ 501189 h 563838"/>
                  <a:gd name="connsiteX16" fmla="*/ 0 w 2590800"/>
                  <a:gd name="connsiteY16" fmla="*/ 417656 h 563838"/>
                  <a:gd name="connsiteX17" fmla="*/ 0 w 2590800"/>
                  <a:gd name="connsiteY17" fmla="*/ 417658 h 563838"/>
                  <a:gd name="connsiteX18" fmla="*/ 0 w 2590800"/>
                  <a:gd name="connsiteY18" fmla="*/ 292360 h 563838"/>
                  <a:gd name="connsiteX19" fmla="*/ 0 w 2590800"/>
                  <a:gd name="connsiteY19" fmla="*/ 292360 h 563838"/>
                  <a:gd name="connsiteX20" fmla="*/ 0 w 2590800"/>
                  <a:gd name="connsiteY20" fmla="*/ 83533 h 563838"/>
                  <a:gd name="connsiteX0" fmla="*/ 0 w 2590800"/>
                  <a:gd name="connsiteY0" fmla="*/ 83533 h 645900"/>
                  <a:gd name="connsiteX1" fmla="*/ 83533 w 2590800"/>
                  <a:gd name="connsiteY1" fmla="*/ 0 h 645900"/>
                  <a:gd name="connsiteX2" fmla="*/ 431800 w 2590800"/>
                  <a:gd name="connsiteY2" fmla="*/ 0 h 645900"/>
                  <a:gd name="connsiteX3" fmla="*/ 431800 w 2590800"/>
                  <a:gd name="connsiteY3" fmla="*/ 0 h 645900"/>
                  <a:gd name="connsiteX4" fmla="*/ 1079500 w 2590800"/>
                  <a:gd name="connsiteY4" fmla="*/ 0 h 645900"/>
                  <a:gd name="connsiteX5" fmla="*/ 2507267 w 2590800"/>
                  <a:gd name="connsiteY5" fmla="*/ 0 h 645900"/>
                  <a:gd name="connsiteX6" fmla="*/ 2590800 w 2590800"/>
                  <a:gd name="connsiteY6" fmla="*/ 83533 h 645900"/>
                  <a:gd name="connsiteX7" fmla="*/ 2590800 w 2590800"/>
                  <a:gd name="connsiteY7" fmla="*/ 292360 h 645900"/>
                  <a:gd name="connsiteX8" fmla="*/ 2590800 w 2590800"/>
                  <a:gd name="connsiteY8" fmla="*/ 292360 h 645900"/>
                  <a:gd name="connsiteX9" fmla="*/ 2590800 w 2590800"/>
                  <a:gd name="connsiteY9" fmla="*/ 417658 h 645900"/>
                  <a:gd name="connsiteX10" fmla="*/ 2590800 w 2590800"/>
                  <a:gd name="connsiteY10" fmla="*/ 417656 h 645900"/>
                  <a:gd name="connsiteX11" fmla="*/ 2507267 w 2590800"/>
                  <a:gd name="connsiteY11" fmla="*/ 501189 h 645900"/>
                  <a:gd name="connsiteX12" fmla="*/ 680915 w 2590800"/>
                  <a:gd name="connsiteY12" fmla="*/ 512912 h 645900"/>
                  <a:gd name="connsiteX13" fmla="*/ 767382 w 2590800"/>
                  <a:gd name="connsiteY13" fmla="*/ 645900 h 645900"/>
                  <a:gd name="connsiteX14" fmla="*/ 431800 w 2590800"/>
                  <a:gd name="connsiteY14" fmla="*/ 501189 h 645900"/>
                  <a:gd name="connsiteX15" fmla="*/ 83533 w 2590800"/>
                  <a:gd name="connsiteY15" fmla="*/ 501189 h 645900"/>
                  <a:gd name="connsiteX16" fmla="*/ 0 w 2590800"/>
                  <a:gd name="connsiteY16" fmla="*/ 417656 h 645900"/>
                  <a:gd name="connsiteX17" fmla="*/ 0 w 2590800"/>
                  <a:gd name="connsiteY17" fmla="*/ 417658 h 645900"/>
                  <a:gd name="connsiteX18" fmla="*/ 0 w 2590800"/>
                  <a:gd name="connsiteY18" fmla="*/ 292360 h 645900"/>
                  <a:gd name="connsiteX19" fmla="*/ 0 w 2590800"/>
                  <a:gd name="connsiteY19" fmla="*/ 292360 h 645900"/>
                  <a:gd name="connsiteX20" fmla="*/ 0 w 2590800"/>
                  <a:gd name="connsiteY20" fmla="*/ 83533 h 64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90800" h="645900">
                    <a:moveTo>
                      <a:pt x="0" y="83533"/>
                    </a:moveTo>
                    <a:cubicBezTo>
                      <a:pt x="0" y="37399"/>
                      <a:pt x="37399" y="0"/>
                      <a:pt x="83533" y="0"/>
                    </a:cubicBezTo>
                    <a:lnTo>
                      <a:pt x="431800" y="0"/>
                    </a:lnTo>
                    <a:lnTo>
                      <a:pt x="431800" y="0"/>
                    </a:lnTo>
                    <a:lnTo>
                      <a:pt x="1079500" y="0"/>
                    </a:lnTo>
                    <a:lnTo>
                      <a:pt x="2507267" y="0"/>
                    </a:lnTo>
                    <a:cubicBezTo>
                      <a:pt x="2553401" y="0"/>
                      <a:pt x="2590800" y="37399"/>
                      <a:pt x="2590800" y="83533"/>
                    </a:cubicBezTo>
                    <a:lnTo>
                      <a:pt x="2590800" y="292360"/>
                    </a:lnTo>
                    <a:lnTo>
                      <a:pt x="2590800" y="292360"/>
                    </a:lnTo>
                    <a:lnTo>
                      <a:pt x="2590800" y="417658"/>
                    </a:lnTo>
                    <a:lnTo>
                      <a:pt x="2590800" y="417656"/>
                    </a:lnTo>
                    <a:cubicBezTo>
                      <a:pt x="2590800" y="463790"/>
                      <a:pt x="2553401" y="501189"/>
                      <a:pt x="2507267" y="501189"/>
                    </a:cubicBezTo>
                    <a:lnTo>
                      <a:pt x="680915" y="512912"/>
                    </a:lnTo>
                    <a:lnTo>
                      <a:pt x="767382" y="645900"/>
                    </a:lnTo>
                    <a:lnTo>
                      <a:pt x="431800" y="501189"/>
                    </a:lnTo>
                    <a:lnTo>
                      <a:pt x="83533" y="501189"/>
                    </a:lnTo>
                    <a:cubicBezTo>
                      <a:pt x="37399" y="501189"/>
                      <a:pt x="0" y="463790"/>
                      <a:pt x="0" y="417656"/>
                    </a:cubicBezTo>
                    <a:lnTo>
                      <a:pt x="0" y="417658"/>
                    </a:lnTo>
                    <a:lnTo>
                      <a:pt x="0" y="292360"/>
                    </a:lnTo>
                    <a:lnTo>
                      <a:pt x="0" y="292360"/>
                    </a:lnTo>
                    <a:lnTo>
                      <a:pt x="0" y="8353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72863" y="2898504"/>
                <a:ext cx="2625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>
                    <a:latin typeface="Arial-SGK-TV" charset="0"/>
                    <a:cs typeface="Arial-SGK-TV" charset="0"/>
                  </a:rPr>
                  <a:t>Cô chào các em!</a:t>
                </a: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614573" y="306370"/>
            <a:ext cx="611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Chào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hỏi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,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làm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quen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8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28" y="1747570"/>
            <a:ext cx="6471144" cy="470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0123" y="304801"/>
            <a:ext cx="4243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chemeClr val="accent5">
                    <a:lumMod val="75000"/>
                  </a:schemeClr>
                </a:solidFill>
                <a:latin typeface="Arial-SGK-TV" charset="0"/>
                <a:cs typeface="Arial-SGK-TV" charset="0"/>
              </a:rPr>
              <a:t>Lớp Một của 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0897" y="1200866"/>
            <a:ext cx="2919046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Tú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185" y="1438488"/>
            <a:ext cx="2004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Vui vẻ, thân thiết</a:t>
            </a:r>
          </a:p>
        </p:txBody>
      </p:sp>
    </p:spTree>
    <p:extLst>
      <p:ext uri="{BB962C8B-B14F-4D97-AF65-F5344CB8AC3E}">
        <p14:creationId xmlns:p14="http://schemas.microsoft.com/office/powerpoint/2010/main" val="284839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#LớpMộtcủaem - Nhạc - Bùi Anh Tú. Thơ - Nguyễn Trọng Hoà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00" y="113015"/>
            <a:ext cx="8766000" cy="6513815"/>
          </a:xfrm>
          <a:prstGeom prst="roundRect">
            <a:avLst>
              <a:gd name="adj" fmla="val 279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2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11639" y="283496"/>
            <a:ext cx="852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Làm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quen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với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 </a:t>
            </a:r>
            <a:r>
              <a:rPr lang="en-US" sz="2400" b="1" dirty="0" err="1">
                <a:effectLst/>
                <a:latin typeface="Arial-SGK-TV" charset="0"/>
                <a:cs typeface="Arial-SGK-TV" charset="0"/>
              </a:rPr>
              <a:t>sách</a:t>
            </a:r>
            <a:r>
              <a:rPr lang="en-US" sz="2400" b="1" dirty="0">
                <a:effectLst/>
                <a:latin typeface="Arial-SGK-TV" charset="0"/>
                <a:cs typeface="Arial-SGK-TV" charset="0"/>
              </a:rPr>
              <a:t>, </a:t>
            </a:r>
            <a:r>
              <a:rPr lang="en-US" sz="2400" b="1" err="1">
                <a:effectLst/>
                <a:latin typeface="Arial-SGK-TV" charset="0"/>
                <a:cs typeface="Arial-SGK-TV" charset="0"/>
              </a:rPr>
              <a:t>tư</a:t>
            </a:r>
            <a:r>
              <a:rPr lang="en-US" sz="2400" b="1">
                <a:effectLst/>
                <a:latin typeface="Arial-SGK-TV" charset="0"/>
                <a:cs typeface="Arial-SGK-TV" charset="0"/>
              </a:rPr>
              <a:t> thế</a:t>
            </a:r>
            <a:r>
              <a:rPr lang="en-US" sz="2400" b="1">
                <a:latin typeface="Arial-SGK-TV" charset="0"/>
                <a:cs typeface="Arial-SGK-TV" charset="0"/>
              </a:rPr>
              <a:t> ngồi học</a:t>
            </a:r>
            <a:endParaRPr lang="en-US" sz="2400" b="1" dirty="0">
              <a:effectLst/>
              <a:latin typeface="Arial-SGK-TV" charset="0"/>
              <a:cs typeface="Arial-SGK-TV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62" y="1122203"/>
            <a:ext cx="3540370" cy="392315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9715B-7D4B-4370-9374-EE02FB09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8" y="1089553"/>
            <a:ext cx="1609480" cy="2205131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EE53AABA-205E-44EA-BBBC-C3B840DF5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>
          <a:xfrm>
            <a:off x="2833514" y="1056904"/>
            <a:ext cx="1609480" cy="2270430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D61F8D6-5253-46E6-845E-F7C0496E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878">
            <a:off x="3873426" y="3773664"/>
            <a:ext cx="1866465" cy="236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31680-7CFC-42AC-8E68-868DAE7021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3281" r="3838" b="4656"/>
          <a:stretch>
            <a:fillRect/>
          </a:stretch>
        </p:blipFill>
        <p:spPr>
          <a:xfrm rot="10800000">
            <a:off x="511639" y="3768624"/>
            <a:ext cx="1538554" cy="2205131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29DDE69-D516-476E-ACB0-20D251C6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8466" r="4131"/>
          <a:stretch>
            <a:fillRect/>
          </a:stretch>
        </p:blipFill>
        <p:spPr bwMode="auto">
          <a:xfrm>
            <a:off x="2332158" y="3837328"/>
            <a:ext cx="1538555" cy="216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2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đồ dùng Toán &amp;amp; Tiếng việt lớp 1 CTM | Shopee Việt Nam">
            <a:extLst>
              <a:ext uri="{FF2B5EF4-FFF2-40B4-BE49-F238E27FC236}">
                <a16:creationId xmlns:a16="http://schemas.microsoft.com/office/drawing/2014/main" id="{08D75784-1DA2-45DE-AAFB-76E4A42DE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9" b="14227"/>
          <a:stretch/>
        </p:blipFill>
        <p:spPr bwMode="auto">
          <a:xfrm>
            <a:off x="459448" y="1875344"/>
            <a:ext cx="3923231" cy="28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ộ Thực hành Toán - Tiếng Việt lớp 1 (dùng cho học sinh) | NXBGDVN">
            <a:extLst>
              <a:ext uri="{FF2B5EF4-FFF2-40B4-BE49-F238E27FC236}">
                <a16:creationId xmlns:a16="http://schemas.microsoft.com/office/drawing/2014/main" id="{B0036B2E-85CD-48A9-96F0-19928A9ED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 b="6340"/>
          <a:stretch/>
        </p:blipFill>
        <p:spPr bwMode="auto">
          <a:xfrm>
            <a:off x="4382678" y="1667955"/>
            <a:ext cx="4453686" cy="32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9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1639" y="283496"/>
            <a:ext cx="852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i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>
                <a:solidFill>
                  <a:schemeClr val="accent5">
                    <a:lumMod val="75000"/>
                  </a:schemeClr>
                </a:solidFill>
                <a:effectLst/>
                <a:latin typeface="Arial-SGK-TV" charset="0"/>
                <a:cs typeface="Arial" panose="020B0604020202020204" pitchFamily="34" charset="0"/>
              </a:rPr>
              <a:t>Đồ dùng học tập</a:t>
            </a:r>
            <a:r>
              <a:rPr lang="en-US" sz="2400" b="1">
                <a:effectLst/>
                <a:latin typeface="Arial-SGK-TV" charset="0"/>
                <a:cs typeface="Arial-SGK-TV" charset="0"/>
              </a:rPr>
              <a:t>.</a:t>
            </a:r>
            <a:endParaRPr lang="en-US" sz="2400" b="1" dirty="0">
              <a:effectLst/>
              <a:latin typeface="Arial-SGK-TV" charset="0"/>
              <a:cs typeface="Arial-SGK-TV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D3516-FCA0-4548-A0E1-A660A99CE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19583" r="7062" b="14219"/>
          <a:stretch/>
        </p:blipFill>
        <p:spPr>
          <a:xfrm>
            <a:off x="695421" y="1144880"/>
            <a:ext cx="1898572" cy="1539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E6356-849C-4BD7-871C-379D9D4D1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" y="2899587"/>
            <a:ext cx="1801091" cy="1539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36A70-7B12-410C-B8C7-7E93E751D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19" y="929827"/>
            <a:ext cx="2042463" cy="1870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5B9B15-EC5E-4DF2-A412-B018204B8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42" y="671302"/>
            <a:ext cx="1882555" cy="2065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F6F421-74F7-4517-86A4-94D049594A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4"/>
          <a:stretch/>
        </p:blipFill>
        <p:spPr>
          <a:xfrm>
            <a:off x="3522178" y="4881630"/>
            <a:ext cx="1746304" cy="1441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3A5D2-3D0C-4ABE-87BD-E3B1031CD3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29"/>
          <a:stretch/>
        </p:blipFill>
        <p:spPr>
          <a:xfrm>
            <a:off x="629933" y="4834566"/>
            <a:ext cx="2510387" cy="1350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D6DED-C7BA-43A8-AF16-0D68BF7120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7" b="89867" l="586" r="982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016" y="2555272"/>
            <a:ext cx="2713371" cy="2021597"/>
          </a:xfrm>
          <a:prstGeom prst="rect">
            <a:avLst/>
          </a:prstGeom>
        </p:spPr>
      </p:pic>
      <p:pic>
        <p:nvPicPr>
          <p:cNvPr id="13" name="Picture 2" descr="Giấy kiểm tra cấp 1">
            <a:extLst>
              <a:ext uri="{FF2B5EF4-FFF2-40B4-BE49-F238E27FC236}">
                <a16:creationId xmlns:a16="http://schemas.microsoft.com/office/drawing/2014/main" id="{ED0C3498-E69F-41B4-A9B2-8BBA513F7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0"/>
          <a:stretch/>
        </p:blipFill>
        <p:spPr bwMode="auto">
          <a:xfrm>
            <a:off x="3532321" y="3031517"/>
            <a:ext cx="1429858" cy="187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 lá- File đục lỗ">
            <a:extLst>
              <a:ext uri="{FF2B5EF4-FFF2-40B4-BE49-F238E27FC236}">
                <a16:creationId xmlns:a16="http://schemas.microsoft.com/office/drawing/2014/main" id="{81D065CF-196A-4C48-8482-42CFDF9F0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250" b="81875" l="812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2999" b="14667"/>
          <a:stretch/>
        </p:blipFill>
        <p:spPr bwMode="auto">
          <a:xfrm>
            <a:off x="5725895" y="4314164"/>
            <a:ext cx="2411193" cy="206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" y="58056"/>
            <a:ext cx="9021314" cy="6663419"/>
          </a:xfrm>
          <a:prstGeom prst="roundRect">
            <a:avLst>
              <a:gd name="adj" fmla="val 197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850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8644537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9872</TotalTime>
  <Words>424</Words>
  <Application>Microsoft Office PowerPoint</Application>
  <PresentationFormat>On-screen Show (4:3)</PresentationFormat>
  <Paragraphs>241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Arial-SGK-TV</vt:lpstr>
      <vt:lpstr>Calibri</vt:lpstr>
      <vt:lpstr>Calibri Light</vt:lpstr>
      <vt:lpstr>Cambria</vt:lpstr>
      <vt:lpstr>Comic Sans MS</vt:lpstr>
      <vt:lpstr>SVN-Avo</vt:lpstr>
      <vt:lpstr>VNI-Avo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daonguyen98ngte@gmail.com</cp:lastModifiedBy>
  <cp:revision>1316</cp:revision>
  <dcterms:created xsi:type="dcterms:W3CDTF">2018-11-09T03:14:06Z</dcterms:created>
  <dcterms:modified xsi:type="dcterms:W3CDTF">2021-10-21T02:38:50Z</dcterms:modified>
</cp:coreProperties>
</file>