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2" r:id="rId4"/>
    <p:sldId id="263" r:id="rId5"/>
    <p:sldId id="275" r:id="rId6"/>
    <p:sldId id="266" r:id="rId7"/>
    <p:sldId id="267" r:id="rId8"/>
    <p:sldId id="268" r:id="rId9"/>
    <p:sldId id="269" r:id="rId10"/>
    <p:sldId id="274" r:id="rId11"/>
    <p:sldId id="272" r:id="rId12"/>
    <p:sldId id="273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Ciel Cadena" panose="020B0604020202020204" charset="0"/>
      <p:bold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856859" y="0"/>
            <a:ext cx="5883493" cy="25717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843808" y="195486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1 –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bản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endParaRPr lang="en-US" sz="2200" b="1" spc="80" dirty="0">
              <a:solidFill>
                <a:srgbClr val="00B0F0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2102534" y="587846"/>
            <a:ext cx="5783918" cy="1354216"/>
            <a:chOff x="2049692" y="1436302"/>
            <a:chExt cx="5783918" cy="13542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4087110" y="143630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rgbClr val="00B0F0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rgbClr val="00B0F0"/>
                  </a:solidFill>
                  <a:latin typeface="iCiel Cadena" panose="02000503000000020004" pitchFamily="2" charset="77"/>
                  <a:cs typeface="iCiel Cucho" pitchFamily="50" charset="0"/>
                </a:rPr>
                <a:t>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2049692" y="2021077"/>
              <a:ext cx="54938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giữ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đôi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tay</a:t>
              </a:r>
              <a:endPara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" y="1352549"/>
            <a:ext cx="2748439" cy="3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5" y="95174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62DF-8306-42D0-8438-14A1280B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2" y="1131590"/>
            <a:ext cx="3858900" cy="3840480"/>
          </a:xfrm>
          <a:prstGeom prst="rect">
            <a:avLst/>
          </a:prstGeom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C641F52-A9FF-41E8-AFD6-3F2AB1A6D133}"/>
              </a:ext>
            </a:extLst>
          </p:cNvPr>
          <p:cNvSpPr/>
          <p:nvPr/>
        </p:nvSpPr>
        <p:spPr>
          <a:xfrm>
            <a:off x="4044699" y="2998032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8739A9B-A060-4FDF-9EF3-380495854845}"/>
              </a:ext>
            </a:extLst>
          </p:cNvPr>
          <p:cNvSpPr/>
          <p:nvPr/>
        </p:nvSpPr>
        <p:spPr>
          <a:xfrm>
            <a:off x="5076056" y="2734381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4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Như búp tay nhỏ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Đôi bàn tay xinh</a:t>
            </a:r>
          </a:p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Chăm rửa sạch sẽ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Tay thơm, trắng tinh</a:t>
            </a: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01709-64D9-4189-B1ED-5FEB2F359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" y="1220738"/>
            <a:ext cx="2388587" cy="24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D9AE0-2DF3-4911-BE59-9F20393E2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0" y="2508352"/>
            <a:ext cx="2725270" cy="2501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C8F5F-11CF-4EA7-BF5F-53AED9012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3" y="1233680"/>
            <a:ext cx="3332290" cy="2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75606"/>
            <a:ext cx="6502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0025762-EE1A-406E-9A0A-345442197885}"/>
              </a:ext>
            </a:extLst>
          </p:cNvPr>
          <p:cNvSpPr/>
          <p:nvPr/>
        </p:nvSpPr>
        <p:spPr>
          <a:xfrm>
            <a:off x="2068353" y="1579634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0608F41-304B-4D81-BAFF-2C83F06670EB}"/>
              </a:ext>
            </a:extLst>
          </p:cNvPr>
          <p:cNvSpPr/>
          <p:nvPr/>
        </p:nvSpPr>
        <p:spPr>
          <a:xfrm>
            <a:off x="4423823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2CCEF06-BFC5-45AD-B844-432DF5556C67}"/>
              </a:ext>
            </a:extLst>
          </p:cNvPr>
          <p:cNvSpPr/>
          <p:nvPr/>
        </p:nvSpPr>
        <p:spPr>
          <a:xfrm>
            <a:off x="6735846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32170764-B140-44EA-AFB5-8069DC2E4114}"/>
              </a:ext>
            </a:extLst>
          </p:cNvPr>
          <p:cNvSpPr/>
          <p:nvPr/>
        </p:nvSpPr>
        <p:spPr>
          <a:xfrm flipH="1">
            <a:off x="2066024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B8E097A-3573-4AAF-BAB7-4758D070C1CF}"/>
              </a:ext>
            </a:extLst>
          </p:cNvPr>
          <p:cNvSpPr/>
          <p:nvPr/>
        </p:nvSpPr>
        <p:spPr>
          <a:xfrm flipH="1">
            <a:off x="4406830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E172F24-53BE-4F22-9FDB-A411B344CD43}"/>
              </a:ext>
            </a:extLst>
          </p:cNvPr>
          <p:cNvSpPr/>
          <p:nvPr/>
        </p:nvSpPr>
        <p:spPr>
          <a:xfrm flipH="1">
            <a:off x="6730248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6242D49-D5CB-4ECA-8728-9FF0CABC9F71}"/>
              </a:ext>
            </a:extLst>
          </p:cNvPr>
          <p:cNvSpPr/>
          <p:nvPr/>
        </p:nvSpPr>
        <p:spPr>
          <a:xfrm rot="5400000">
            <a:off x="7878526" y="2765529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C63FD-3E0F-4973-943D-AEF1BA0E8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2997"/>
            <a:ext cx="1794512" cy="1783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64AED-F985-4688-87D4-5D8F57631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835933"/>
            <a:ext cx="1774738" cy="1763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29225-AC8F-4FEE-8E35-C247F99A8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59" y="819150"/>
            <a:ext cx="1785841" cy="179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3EE14-37D1-4002-812F-E288812C9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838938"/>
            <a:ext cx="1774664" cy="1769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E18499-7BB4-4A49-9D94-74FDAC54EE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3155318"/>
            <a:ext cx="1780155" cy="17633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E769D0-D996-4922-A727-2A6AD9F9A7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7" y="3105150"/>
            <a:ext cx="1794512" cy="178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7B1D13-CD34-477C-B87E-31C7F9B3E0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3148662"/>
            <a:ext cx="1783029" cy="1766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6BF0B8-4941-487D-A907-AC3105A0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5318"/>
            <a:ext cx="1784086" cy="176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75D18F-FCA1-4F83-8D2B-88D4D8BC6175}"/>
              </a:ext>
            </a:extLst>
          </p:cNvPr>
          <p:cNvSpPr txBox="1"/>
          <p:nvPr/>
        </p:nvSpPr>
        <p:spPr>
          <a:xfrm>
            <a:off x="2689582" y="253369"/>
            <a:ext cx="37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6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bước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rửa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666750"/>
            <a:ext cx="697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vệ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" y="1126750"/>
            <a:ext cx="2148309" cy="2148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85" y="2695561"/>
            <a:ext cx="2228415" cy="2228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80" y="1126750"/>
            <a:ext cx="2112239" cy="211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90793"/>
            <a:ext cx="2120677" cy="2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" y="385656"/>
            <a:ext cx="2555875" cy="255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50" y="2473053"/>
            <a:ext cx="2607180" cy="2607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5656"/>
            <a:ext cx="2589773" cy="2589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34" y="2321624"/>
            <a:ext cx="2758609" cy="275860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361835" y="0"/>
            <a:ext cx="426189" cy="51435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9" y="1935431"/>
            <a:ext cx="1829422" cy="1832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9" y="1923678"/>
            <a:ext cx="1830266" cy="1832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38" y="1935431"/>
            <a:ext cx="1797714" cy="183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11622-3801-48A5-B090-493C02A53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2" y="1923678"/>
            <a:ext cx="1829422" cy="18446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" y="100087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135</Words>
  <Application>Microsoft Office PowerPoint</Application>
  <PresentationFormat>On-screen Show (16:9)</PresentationFormat>
  <Paragraphs>26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iCiel Cucho</vt:lpstr>
      <vt:lpstr>iCiel Cucho Bold</vt:lpstr>
      <vt:lpstr>Lato</vt:lpstr>
      <vt:lpstr>Calibri</vt:lpstr>
      <vt:lpstr>Arial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Administrator</cp:lastModifiedBy>
  <cp:revision>32</cp:revision>
  <dcterms:created xsi:type="dcterms:W3CDTF">2020-04-29T11:34:14Z</dcterms:created>
  <dcterms:modified xsi:type="dcterms:W3CDTF">2023-09-12T08:32:59Z</dcterms:modified>
</cp:coreProperties>
</file>