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75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32480" y="2438400"/>
            <a:ext cx="8839199" cy="307891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99179" y="3492791"/>
            <a:ext cx="8305800" cy="1752600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latin typeface="HP-087" pitchFamily="34" charset="0"/>
              </a:rPr>
              <a:t>Không</a:t>
            </a:r>
            <a:r>
              <a:rPr lang="en-US" sz="4000" b="1" dirty="0" smtClean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tự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ý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lấy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sử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đồ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người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khác</a:t>
            </a:r>
            <a:endParaRPr lang="vi-VN" sz="40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26670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362200"/>
            <a:ext cx="8624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         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" y="2562225"/>
            <a:ext cx="136144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5" y="119618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C88671-312D-436E-898E-D2B44ECC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8" y="1866290"/>
            <a:ext cx="7274984" cy="48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8077200" cy="206210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3200" dirty="0" err="1" smtClean="0">
                <a:solidFill>
                  <a:srgbClr val="0000FF"/>
                </a:solidFill>
              </a:rPr>
              <a:t>Em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xét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lấy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đồ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trong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chuyện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     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ý </a:t>
            </a:r>
            <a:r>
              <a:rPr lang="en-US" sz="3200" dirty="0" err="1">
                <a:solidFill>
                  <a:srgbClr val="0000FF"/>
                </a:solidFill>
              </a:rPr>
              <a:t>lấy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đồ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người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khác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2059" y="381000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NGHỈ GIỮA GIỜ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Walking Walking - featuring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371600"/>
            <a:ext cx="8475132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70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37D6B1-A4BE-47F3-98A6-20CB8F25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59" y="2438400"/>
            <a:ext cx="7743825" cy="35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803" y="1196180"/>
            <a:ext cx="8475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BCB89C-4244-4E43-92B9-AEAD96DB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01" y="2679993"/>
            <a:ext cx="8475197" cy="25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0" y="2757221"/>
            <a:ext cx="4114801" cy="24384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8601" y="2945369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762000" y="3884912"/>
            <a:ext cx="2743200" cy="227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198</Words>
  <Application>Microsoft Office PowerPoint</Application>
  <PresentationFormat>On-screen Show (4:3)</PresentationFormat>
  <Paragraphs>28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.VnAvant</vt:lpstr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Khởi động</vt:lpstr>
      <vt:lpstr>Khám phá</vt:lpstr>
      <vt:lpstr>Khám phá</vt:lpstr>
      <vt:lpstr>PowerPoint Presentation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laptop</cp:lastModifiedBy>
  <cp:revision>27</cp:revision>
  <dcterms:created xsi:type="dcterms:W3CDTF">2006-08-16T00:00:00Z</dcterms:created>
  <dcterms:modified xsi:type="dcterms:W3CDTF">2023-02-27T23:46:32Z</dcterms:modified>
</cp:coreProperties>
</file>