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67" r:id="rId2"/>
    <p:sldId id="332" r:id="rId3"/>
    <p:sldId id="334" r:id="rId4"/>
    <p:sldId id="373" r:id="rId5"/>
    <p:sldId id="375" r:id="rId6"/>
    <p:sldId id="376" r:id="rId7"/>
    <p:sldId id="377" r:id="rId8"/>
    <p:sldId id="320" r:id="rId9"/>
    <p:sldId id="344" r:id="rId10"/>
    <p:sldId id="369" r:id="rId11"/>
    <p:sldId id="359" r:id="rId12"/>
    <p:sldId id="361" r:id="rId13"/>
    <p:sldId id="33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2ABB70C-7D70-4119-B139-10103DD0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88" y="48088"/>
            <a:ext cx="2494378" cy="886044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681243D9-3CF0-4C84-BFF3-63B777692FB8}"/>
              </a:ext>
            </a:extLst>
          </p:cNvPr>
          <p:cNvSpPr txBox="1">
            <a:spLocks/>
          </p:cNvSpPr>
          <p:nvPr/>
        </p:nvSpPr>
        <p:spPr>
          <a:xfrm>
            <a:off x="2349304" y="349115"/>
            <a:ext cx="6517738" cy="484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18332FBF-B09B-45DF-A1FD-95997ADE2379}"/>
              </a:ext>
            </a:extLst>
          </p:cNvPr>
          <p:cNvSpPr txBox="1">
            <a:spLocks/>
          </p:cNvSpPr>
          <p:nvPr/>
        </p:nvSpPr>
        <p:spPr>
          <a:xfrm>
            <a:off x="595677" y="5694092"/>
            <a:ext cx="8013310" cy="79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DA7BF3B8-B7C2-4D62-8007-276AD199DF28}"/>
              </a:ext>
            </a:extLst>
          </p:cNvPr>
          <p:cNvSpPr txBox="1">
            <a:spLocks/>
          </p:cNvSpPr>
          <p:nvPr/>
        </p:nvSpPr>
        <p:spPr>
          <a:xfrm>
            <a:off x="-42204" y="962569"/>
            <a:ext cx="8571621" cy="484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FAD3BA5F-906C-4A82-B1D6-96A7FB2AB511}"/>
              </a:ext>
            </a:extLst>
          </p:cNvPr>
          <p:cNvSpPr txBox="1">
            <a:spLocks/>
          </p:cNvSpPr>
          <p:nvPr/>
        </p:nvSpPr>
        <p:spPr>
          <a:xfrm>
            <a:off x="337624" y="5650008"/>
            <a:ext cx="8301696" cy="484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6" grpId="0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C0F38EC1-5A42-440C-9F85-C2818164BE92}"/>
              </a:ext>
            </a:extLst>
          </p:cNvPr>
          <p:cNvSpPr txBox="1">
            <a:spLocks/>
          </p:cNvSpPr>
          <p:nvPr/>
        </p:nvSpPr>
        <p:spPr>
          <a:xfrm>
            <a:off x="484785" y="854724"/>
            <a:ext cx="817442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2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08" y="351695"/>
            <a:ext cx="5363194" cy="1153548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436100" y="5259027"/>
            <a:ext cx="84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8E66283-1C69-45CB-9040-4D3F4EC9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105" y="1196309"/>
            <a:ext cx="7794228" cy="391026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3516A1-574F-4C3E-82A0-57129E14CC36}"/>
              </a:ext>
            </a:extLst>
          </p:cNvPr>
          <p:cNvSpPr txBox="1"/>
          <p:nvPr/>
        </p:nvSpPr>
        <p:spPr>
          <a:xfrm>
            <a:off x="279398" y="5236137"/>
            <a:ext cx="84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DA2A46-0008-4588-895E-7AAF12591547}"/>
              </a:ext>
            </a:extLst>
          </p:cNvPr>
          <p:cNvSpPr txBox="1"/>
          <p:nvPr/>
        </p:nvSpPr>
        <p:spPr>
          <a:xfrm>
            <a:off x="255875" y="5242552"/>
            <a:ext cx="842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232" y="1060024"/>
            <a:ext cx="4665789" cy="2313481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đuối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Chơi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xa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</a:rPr>
              <a:t>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thuyền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phao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58" y="247738"/>
            <a:ext cx="3071447" cy="625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600flower_14018">
            <a:extLst>
              <a:ext uri="{FF2B5EF4-FFF2-40B4-BE49-F238E27FC236}">
                <a16:creationId xmlns:a16="http://schemas.microsoft.com/office/drawing/2014/main" id="{763FA10D-72DB-4305-B58C-A022D163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>
            <a:extLst>
              <a:ext uri="{FF2B5EF4-FFF2-40B4-BE49-F238E27FC236}">
                <a16:creationId xmlns:a16="http://schemas.microsoft.com/office/drawing/2014/main" id="{979C8508-C4CC-45CD-871B-E7555D30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71538"/>
            <a:ext cx="8382000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THẦY CÔ VÀ CÁC EM HỌC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759338"/>
            <a:ext cx="8693834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8:PHÒNG, TRÁNH TAI NẠN THƯƠNG TÍCH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25: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ĐUỐI NƯỚC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43" y="24022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480901" y="414998"/>
            <a:ext cx="6663099" cy="488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D78A9C5D-350B-4ADE-A323-EC2B431D9744}"/>
              </a:ext>
            </a:extLst>
          </p:cNvPr>
          <p:cNvSpPr txBox="1">
            <a:spLocks/>
          </p:cNvSpPr>
          <p:nvPr/>
        </p:nvSpPr>
        <p:spPr>
          <a:xfrm>
            <a:off x="445741" y="5416061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33EC004-6B64-4D77-8135-38B6C0B1F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79" y="1367459"/>
            <a:ext cx="8475538" cy="4004940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084A4DE4-1C5A-4308-8ACB-CFBEED5B0933}"/>
              </a:ext>
            </a:extLst>
          </p:cNvPr>
          <p:cNvSpPr txBox="1">
            <a:spLocks/>
          </p:cNvSpPr>
          <p:nvPr/>
        </p:nvSpPr>
        <p:spPr>
          <a:xfrm>
            <a:off x="2480900" y="451838"/>
            <a:ext cx="6663099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:a16="http://schemas.microsoft.com/office/drawing/2014/main" id="{40ADF35B-33D8-4CC0-849B-745714CBCD5B}"/>
              </a:ext>
            </a:extLst>
          </p:cNvPr>
          <p:cNvSpPr txBox="1">
            <a:spLocks/>
          </p:cNvSpPr>
          <p:nvPr/>
        </p:nvSpPr>
        <p:spPr>
          <a:xfrm>
            <a:off x="2480899" y="444805"/>
            <a:ext cx="6663099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+Theo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9" grpId="0"/>
      <p:bldP spid="9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17ADEF40-105D-4C66-9CA5-E8AA6BFA1D7E}"/>
              </a:ext>
            </a:extLst>
          </p:cNvPr>
          <p:cNvSpPr txBox="1">
            <a:spLocks/>
          </p:cNvSpPr>
          <p:nvPr/>
        </p:nvSpPr>
        <p:spPr>
          <a:xfrm>
            <a:off x="461544" y="437194"/>
            <a:ext cx="8364028" cy="4350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5906490-2547-4774-B43A-899EE4318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497" y="1337096"/>
            <a:ext cx="8877006" cy="42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34D5AC-018E-42B4-8119-0BDC948A4D00}"/>
              </a:ext>
            </a:extLst>
          </p:cNvPr>
          <p:cNvSpPr txBox="1">
            <a:spLocks/>
          </p:cNvSpPr>
          <p:nvPr/>
        </p:nvSpPr>
        <p:spPr>
          <a:xfrm>
            <a:off x="221348" y="5371217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hỗ dành sẵn cho Nội dung 2">
            <a:extLst>
              <a:ext uri="{FF2B5EF4-FFF2-40B4-BE49-F238E27FC236}">
                <a16:creationId xmlns:a16="http://schemas.microsoft.com/office/drawing/2014/main" id="{55EDD66E-2D72-486C-B682-9F925226A1F9}"/>
              </a:ext>
            </a:extLst>
          </p:cNvPr>
          <p:cNvSpPr txBox="1">
            <a:spLocks/>
          </p:cNvSpPr>
          <p:nvPr/>
        </p:nvSpPr>
        <p:spPr>
          <a:xfrm>
            <a:off x="318429" y="5371217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C62EE8-12A5-4C3A-B6B2-BDD1597C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29" y="1"/>
            <a:ext cx="8169866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34D5AC-018E-42B4-8119-0BDC948A4D00}"/>
              </a:ext>
            </a:extLst>
          </p:cNvPr>
          <p:cNvSpPr txBox="1">
            <a:spLocks/>
          </p:cNvSpPr>
          <p:nvPr/>
        </p:nvSpPr>
        <p:spPr>
          <a:xfrm>
            <a:off x="516770" y="5624436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hỗ dành sẵn cho Nội dung 2">
            <a:extLst>
              <a:ext uri="{FF2B5EF4-FFF2-40B4-BE49-F238E27FC236}">
                <a16:creationId xmlns:a16="http://schemas.microsoft.com/office/drawing/2014/main" id="{55EDD66E-2D72-486C-B682-9F925226A1F9}"/>
              </a:ext>
            </a:extLst>
          </p:cNvPr>
          <p:cNvSpPr txBox="1">
            <a:spLocks/>
          </p:cNvSpPr>
          <p:nvPr/>
        </p:nvSpPr>
        <p:spPr>
          <a:xfrm>
            <a:off x="389986" y="5624435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CF5A0F7-6FA4-42C2-BE46-87021074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429" y="0"/>
            <a:ext cx="8266947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434D5AC-018E-42B4-8119-0BDC948A4D00}"/>
              </a:ext>
            </a:extLst>
          </p:cNvPr>
          <p:cNvSpPr txBox="1">
            <a:spLocks/>
          </p:cNvSpPr>
          <p:nvPr/>
        </p:nvSpPr>
        <p:spPr>
          <a:xfrm>
            <a:off x="389986" y="5441556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Khi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hỗ dành sẵn cho Nội dung 2">
            <a:extLst>
              <a:ext uri="{FF2B5EF4-FFF2-40B4-BE49-F238E27FC236}">
                <a16:creationId xmlns:a16="http://schemas.microsoft.com/office/drawing/2014/main" id="{55EDD66E-2D72-486C-B682-9F925226A1F9}"/>
              </a:ext>
            </a:extLst>
          </p:cNvPr>
          <p:cNvSpPr txBox="1">
            <a:spLocks/>
          </p:cNvSpPr>
          <p:nvPr/>
        </p:nvSpPr>
        <p:spPr>
          <a:xfrm>
            <a:off x="389986" y="5441555"/>
            <a:ext cx="7431476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86B69C2-C8DB-4184-80EC-90D99ED0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62" y="201480"/>
            <a:ext cx="8096276" cy="5116537"/>
          </a:xfrm>
          <a:prstGeom prst="rect">
            <a:avLst/>
          </a:prstGeom>
        </p:spPr>
      </p:pic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id="{1094862B-AB31-487C-AC50-C38DDF3898D9}"/>
              </a:ext>
            </a:extLst>
          </p:cNvPr>
          <p:cNvSpPr txBox="1">
            <a:spLocks/>
          </p:cNvSpPr>
          <p:nvPr/>
        </p:nvSpPr>
        <p:spPr>
          <a:xfrm>
            <a:off x="256110" y="5441555"/>
            <a:ext cx="8364028" cy="10269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5356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72" y="317807"/>
            <a:ext cx="8219928" cy="356807"/>
          </a:xfrm>
        </p:spPr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2036" y="4762222"/>
            <a:ext cx="8219928" cy="14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(T1);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(T2);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(T4)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C5D8AA-FA38-4979-B6F2-F8B1AAEA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83" y="800405"/>
            <a:ext cx="8765714" cy="3827866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id="{28F455D5-00DC-43E3-B9A8-7AE75451E20A}"/>
              </a:ext>
            </a:extLst>
          </p:cNvPr>
          <p:cNvSpPr txBox="1">
            <a:spLocks/>
          </p:cNvSpPr>
          <p:nvPr/>
        </p:nvSpPr>
        <p:spPr>
          <a:xfrm>
            <a:off x="462036" y="4790357"/>
            <a:ext cx="8219928" cy="14416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(T3);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 ( T5) </a:t>
            </a:r>
          </a:p>
        </p:txBody>
      </p:sp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522</Words>
  <Application>Microsoft Office PowerPoint</Application>
  <PresentationFormat>On-screen Show (4:3)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Việc nào nên làm? Việc nào không nên làm ? Vì sao?</vt:lpstr>
      <vt:lpstr>PowerPoint Presentation</vt:lpstr>
      <vt:lpstr>Em hãy đưa ra lời khuyên cho bạn?</vt:lpstr>
      <vt:lpstr>Để phòng, tránh đuối nước Chơi xa sông, xa hồ Học bơi và quan sát Đi thuyền mặc áo phao.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laptop</cp:lastModifiedBy>
  <cp:revision>615</cp:revision>
  <dcterms:created xsi:type="dcterms:W3CDTF">2020-11-15T22:49:58Z</dcterms:created>
  <dcterms:modified xsi:type="dcterms:W3CDTF">2023-05-19T22:05:47Z</dcterms:modified>
</cp:coreProperties>
</file>