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0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Tự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giác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làm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việc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nhà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19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BÉ QUÉT NHÀ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300" y="54864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8D2A95-DC0B-4007-8250-FC180A06BF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6887" y="1110845"/>
            <a:ext cx="5791200" cy="4446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956" y="1371600"/>
            <a:ext cx="807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đã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tự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giác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làm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những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việc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nào</a:t>
            </a:r>
            <a:r>
              <a:rPr lang="en-US" sz="3200" dirty="0">
                <a:solidFill>
                  <a:srgbClr val="0000FF"/>
                </a:solidFill>
              </a:rPr>
              <a:t> ở </a:t>
            </a:r>
            <a:r>
              <a:rPr lang="en-US" sz="3200" dirty="0" err="1">
                <a:solidFill>
                  <a:srgbClr val="0000FF"/>
                </a:solidFill>
              </a:rPr>
              <a:t>nhà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  <a:p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tự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giác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làm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việc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nhà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945" y="1196180"/>
            <a:ext cx="84490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0A388C-6303-4DBC-A163-0AB0A7B3C8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123" y="2209800"/>
            <a:ext cx="8191754" cy="4075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085508"/>
            <a:ext cx="32773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47559DA-62A4-4802-AA4B-00EEDD859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870277"/>
            <a:ext cx="4972050" cy="3507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365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581400" y="2819400"/>
            <a:ext cx="4953000" cy="2539426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733800" y="3058061"/>
            <a:ext cx="4648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cha</a:t>
            </a: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ngại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566787" y="3200400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2590800" y="3048000"/>
            <a:ext cx="43434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vi-VN" sz="4400" b="1" dirty="0" smtClean="0">
                <a:solidFill>
                  <a:srgbClr val="990033"/>
                </a:solidFill>
                <a:latin typeface="Arial-SGK-TV" pitchFamily="2" charset="0"/>
                <a:cs typeface="Arial-SGK-TV" pitchFamily="2" charset="0"/>
              </a:rPr>
              <a:t>Chúc các con chăm ngoan, học giỏi!</a:t>
            </a:r>
            <a:endParaRPr lang="en-US" sz="4400" b="1" dirty="0">
              <a:solidFill>
                <a:srgbClr val="990033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152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.VnAvant</vt:lpstr>
      <vt:lpstr>Arial</vt:lpstr>
      <vt:lpstr>Arial-SGK-TV</vt:lpstr>
      <vt:lpstr>Calibri</vt:lpstr>
      <vt:lpstr>HP001 TD 4H</vt:lpstr>
      <vt:lpstr>HP-087</vt:lpstr>
      <vt:lpstr>HP-089</vt:lpstr>
      <vt:lpstr>Times New Roman</vt:lpstr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laptop</cp:lastModifiedBy>
  <cp:revision>20</cp:revision>
  <dcterms:created xsi:type="dcterms:W3CDTF">2006-08-16T00:00:00Z</dcterms:created>
  <dcterms:modified xsi:type="dcterms:W3CDTF">2023-05-19T21:46:10Z</dcterms:modified>
</cp:coreProperties>
</file>