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75" r:id="rId7"/>
    <p:sldId id="266" r:id="rId8"/>
    <p:sldId id="276" r:id="rId9"/>
    <p:sldId id="277" r:id="rId10"/>
    <p:sldId id="293" r:id="rId11"/>
    <p:sldId id="267" r:id="rId12"/>
    <p:sldId id="279" r:id="rId13"/>
    <p:sldId id="268" r:id="rId14"/>
    <p:sldId id="289" r:id="rId15"/>
    <p:sldId id="269" r:id="rId16"/>
    <p:sldId id="290" r:id="rId17"/>
    <p:sldId id="291" r:id="rId18"/>
    <p:sldId id="292" r:id="rId19"/>
    <p:sldId id="270" r:id="rId20"/>
    <p:sldId id="283" r:id="rId21"/>
    <p:sldId id="274" r:id="rId22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-Rounded" panose="020B0500000000000000" charset="0"/>
      <p:regular r:id="rId29"/>
    </p:embeddedFont>
    <p:embeddedFont>
      <p:font typeface="DFPOP1-W9" panose="020B0604020202020204" charset="-128"/>
      <p:regular r:id="rId30"/>
    </p:embeddedFont>
  </p:embeddedFontLst>
  <p:custDataLst>
    <p:tags r:id="rId3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9"/>
            <p14:sldId id="269"/>
            <p14:sldId id="290"/>
            <p14:sldId id="291"/>
            <p14:sldId id="292"/>
            <p14:sldId id="270"/>
            <p14:sldId id="28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027" autoAdjust="0"/>
  </p:normalViewPr>
  <p:slideViewPr>
    <p:cSldViewPr snapToGrid="0">
      <p:cViewPr varScale="1">
        <p:scale>
          <a:sx n="92" d="100"/>
          <a:sy n="92" d="100"/>
        </p:scale>
        <p:origin x="1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626648" cy="933702"/>
            <a:chOff x="3291885" y="1815065"/>
            <a:chExt cx="162664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06854" y="6992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64004" y="14745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4479" y="255567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3728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pic>
        <p:nvPicPr>
          <p:cNvPr id="7" name="Shape 700"/>
          <p:cNvPicPr/>
          <p:nvPr/>
        </p:nvPicPr>
        <p:blipFill>
          <a:blip r:embed="rId2"/>
          <a:stretch/>
        </p:blipFill>
        <p:spPr>
          <a:xfrm>
            <a:off x="3206431" y="1563053"/>
            <a:ext cx="2784794" cy="894397"/>
          </a:xfrm>
          <a:prstGeom prst="rect">
            <a:avLst/>
          </a:prstGeom>
        </p:spPr>
      </p:pic>
      <p:pic>
        <p:nvPicPr>
          <p:cNvPr id="8" name="Shape 704"/>
          <p:cNvPicPr/>
          <p:nvPr/>
        </p:nvPicPr>
        <p:blipFill>
          <a:blip r:embed="rId3"/>
          <a:stretch/>
        </p:blipFill>
        <p:spPr>
          <a:xfrm>
            <a:off x="2834322" y="2972118"/>
            <a:ext cx="3804603" cy="875982"/>
          </a:xfrm>
          <a:prstGeom prst="rect">
            <a:avLst/>
          </a:prstGeom>
        </p:spPr>
      </p:pic>
      <p:sp>
        <p:nvSpPr>
          <p:cNvPr id="9" name="Shape 702"/>
          <p:cNvSpPr txBox="1"/>
          <p:nvPr/>
        </p:nvSpPr>
        <p:spPr>
          <a:xfrm>
            <a:off x="3572192" y="2581275"/>
            <a:ext cx="2123758" cy="819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911225" algn="l"/>
                <a:tab pos="1818640" algn="l"/>
              </a:tabLst>
            </a:pPr>
            <a:r>
              <a:rPr lang="vi-VN" sz="950" b="1" dirty="0">
                <a:effectLst/>
                <a:latin typeface="Arial"/>
                <a:ea typeface="Arial"/>
              </a:rPr>
              <a:t>(1)	(2)	(3)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10" name="Shape 706"/>
          <p:cNvSpPr txBox="1"/>
          <p:nvPr/>
        </p:nvSpPr>
        <p:spPr>
          <a:xfrm>
            <a:off x="3322160" y="3943668"/>
            <a:ext cx="2886075" cy="1708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886460" algn="l"/>
                <a:tab pos="1779905" algn="l"/>
                <a:tab pos="2701290" algn="l"/>
              </a:tabLst>
            </a:pPr>
            <a:r>
              <a:rPr lang="vi-VN" sz="950" b="1">
                <a:effectLst/>
                <a:latin typeface="Arial"/>
                <a:ea typeface="Arial"/>
              </a:rPr>
              <a:t>(4)	(5)	(6)	(7)</a:t>
            </a:r>
            <a:endParaRPr lang="en-US" sz="130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8988" y="618475"/>
            <a:ext cx="3763487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5427" y="3206315"/>
            <a:ext cx="6929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CD6 BAI 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14300"/>
            <a:ext cx="4410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CD6 BAI 2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-128588"/>
            <a:ext cx="430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87580" y="2473782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87579" y="4262477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29851" y="3781214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62988" y="1079365"/>
            <a:ext cx="1213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63578" y="4289838"/>
            <a:ext cx="111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2104" y="344864"/>
            <a:ext cx="771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698"/>
          <p:cNvPicPr/>
          <p:nvPr/>
        </p:nvPicPr>
        <p:blipFill>
          <a:blip r:embed="rId2"/>
          <a:stretch/>
        </p:blipFill>
        <p:spPr>
          <a:xfrm>
            <a:off x="3131185" y="2290128"/>
            <a:ext cx="3202940" cy="1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351</Words>
  <Application>Microsoft Office PowerPoint</Application>
  <PresentationFormat>On-screen Show (16:9)</PresentationFormat>
  <Paragraphs>161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Arial</vt:lpstr>
      <vt:lpstr>宋体</vt:lpstr>
      <vt:lpstr>Calibri</vt:lpstr>
      <vt:lpstr>华康少女文字W5</vt:lpstr>
      <vt:lpstr>Arial-Rounded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laptop</cp:lastModifiedBy>
  <cp:revision>42</cp:revision>
  <dcterms:created xsi:type="dcterms:W3CDTF">2020-08-13T09:19:08Z</dcterms:created>
  <dcterms:modified xsi:type="dcterms:W3CDTF">2022-04-13T06:14:14Z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