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71" r:id="rId2"/>
    <p:sldId id="292" r:id="rId3"/>
    <p:sldId id="299" r:id="rId4"/>
    <p:sldId id="300" r:id="rId5"/>
    <p:sldId id="310" r:id="rId6"/>
    <p:sldId id="316" r:id="rId7"/>
    <p:sldId id="317" r:id="rId8"/>
    <p:sldId id="306" r:id="rId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FF00"/>
    <a:srgbClr val="E6E6E6"/>
    <a:srgbClr val="FCE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737" autoAdjust="0"/>
  </p:normalViewPr>
  <p:slideViewPr>
    <p:cSldViewPr>
      <p:cViewPr varScale="1">
        <p:scale>
          <a:sx n="72" d="100"/>
          <a:sy n="72" d="100"/>
        </p:scale>
        <p:origin x="13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11" name="Rectangle 42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9112" name="Rectangle 430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049113" name="Rectangle 43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9114" name="Rectangle 43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Verdana" panose="020B060403050404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Verdana" panose="020B060403050404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Verdana" panose="020B060403050404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Verdana" panose="020B0604030504040204" pitchFamily="34" charset="0"/>
              </a:rPr>
              <a:t>Fifth level</a:t>
            </a:r>
          </a:p>
        </p:txBody>
      </p:sp>
      <p:sp>
        <p:nvSpPr>
          <p:cNvPr id="1049115" name="Rectangle 43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9116" name="Rectangle 43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1FA3EF-D8E7-4C62-9B0B-135EE5951CEE}" type="slidenum">
              <a:rPr lang="en-US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Rectangle 43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077D0D2-210B-4402-82DF-BB6CAD699FB3}" type="slidenum">
              <a:rPr lang="en-US" altLang="en-US"/>
              <a:t>1</a:t>
            </a:fld>
            <a:endParaRPr lang="en-US" altLang="en-US"/>
          </a:p>
        </p:txBody>
      </p:sp>
      <p:sp>
        <p:nvSpPr>
          <p:cNvPr id="1048627" name="Rectangle 44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</p:spPr>
      </p:sp>
      <p:sp>
        <p:nvSpPr>
          <p:cNvPr id="1048628" name="Rectangle 4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altLang="en-US"/>
              <a:t>thoa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1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6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906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55AB-C565-4C10-BE91-524C0ABE390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8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3E50-D4A4-4CC2-977E-9F5AA27C37A3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0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7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7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2692-B6C9-4E9B-B083-09DFB78E0C30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90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9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9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9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030B-5512-4AAF-9B44-C55C5BB775D3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6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87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8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B6044-91E2-41CB-A5C7-709348BC524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92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93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9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40B5-AB9D-4761-BF4B-08B67E636D4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7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98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99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101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2CDC-6EB0-43F2-A373-A62581A0B8F2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6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19502-5B98-44D2-9918-B8BBD6DE8EA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62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62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216C6-93A8-4834-919E-65EC1955D2C9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0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106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10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E18E-08B2-47E8-8184-28C3442D849D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76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907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7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AC72-52E4-4BF8-8DA4-28BF7CE8622F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Freeform 1024"/>
          <p:cNvSpPr>
            <a:spLocks noChangeArrowheads="1"/>
          </p:cNvSpPr>
          <p:nvPr/>
        </p:nvSpPr>
        <p:spPr bwMode="auto">
          <a:xfrm rot="18427436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8577" name="Rectangle 102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title style</a:t>
            </a:r>
          </a:p>
        </p:txBody>
      </p:sp>
      <p:sp>
        <p:nvSpPr>
          <p:cNvPr id="1048578" name="Rectangle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Verdana" panose="020B060403050404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Verdana" panose="020B060403050404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Verdana" panose="020B060403050404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Verdana" panose="020B0604030504040204" pitchFamily="34" charset="0"/>
              </a:rPr>
              <a:t>Fifth level</a:t>
            </a:r>
          </a:p>
        </p:txBody>
      </p:sp>
      <p:sp>
        <p:nvSpPr>
          <p:cNvPr id="1048579" name="Rectangle 10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 i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48580" name="Rectangle 10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 i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48581" name="Rectangle 10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1">
                <a:latin typeface="+mn-lt"/>
              </a:defRPr>
            </a:lvl1pPr>
          </a:lstStyle>
          <a:p>
            <a:fld id="{A9411246-B5C6-4A38-9656-765EB7AC479C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1048582" name="Freeform 1030"/>
          <p:cNvSpPr>
            <a:spLocks noChangeArrowheads="1"/>
          </p:cNvSpPr>
          <p:nvPr/>
        </p:nvSpPr>
        <p:spPr bwMode="auto">
          <a:xfrm rot="18427436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</a:path>
            </a:pathLst>
          </a:custGeom>
          <a:solidFill>
            <a:srgbClr val="703D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8583" name="Freeform 1031"/>
          <p:cNvSpPr>
            <a:spLocks noChangeArrowheads="1"/>
          </p:cNvSpPr>
          <p:nvPr/>
        </p:nvSpPr>
        <p:spPr bwMode="auto">
          <a:xfrm rot="18427436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</a:path>
            </a:pathLst>
          </a:custGeom>
          <a:solidFill>
            <a:srgbClr val="FFB80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14" name="Group -1011"/>
          <p:cNvGrpSpPr/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48584" name="Freeform 1032"/>
            <p:cNvSpPr>
              <a:spLocks noChangeArrowheads="1"/>
            </p:cNvSpPr>
            <p:nvPr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5" name="Freeform 1033"/>
            <p:cNvSpPr>
              <a:spLocks noChangeArrowheads="1"/>
            </p:cNvSpPr>
            <p:nvPr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</a:path>
              </a:pathLst>
            </a:custGeom>
            <a:solidFill>
              <a:srgbClr val="FFEF6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6" name="Freeform 1034"/>
            <p:cNvSpPr>
              <a:spLocks noChangeArrowheads="1"/>
            </p:cNvSpPr>
            <p:nvPr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7" name="Freeform 1035"/>
            <p:cNvSpPr>
              <a:spLocks noChangeArrowheads="1"/>
            </p:cNvSpPr>
            <p:nvPr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8" name="Freeform 1036"/>
            <p:cNvSpPr>
              <a:spLocks noChangeArrowheads="1"/>
            </p:cNvSpPr>
            <p:nvPr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</a:path>
              </a:pathLst>
            </a:custGeom>
            <a:solidFill>
              <a:srgbClr val="00B2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9" name="Freeform 1037"/>
            <p:cNvSpPr>
              <a:spLocks noChangeArrowheads="1"/>
            </p:cNvSpPr>
            <p:nvPr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</a:path>
              </a:pathLst>
            </a:custGeom>
            <a:solidFill>
              <a:srgbClr val="00B2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0" name="Freeform 1038"/>
            <p:cNvSpPr>
              <a:spLocks noChangeArrowheads="1"/>
            </p:cNvSpPr>
            <p:nvPr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1" name="Freeform 1039"/>
            <p:cNvSpPr>
              <a:spLocks noChangeArrowheads="1"/>
            </p:cNvSpPr>
            <p:nvPr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2" name="Freeform 1040"/>
            <p:cNvSpPr>
              <a:spLocks noChangeArrowheads="1"/>
            </p:cNvSpPr>
            <p:nvPr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</a:path>
              </a:pathLst>
            </a:custGeom>
            <a:solidFill>
              <a:srgbClr val="FFEF6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-1010"/>
            <p:cNvGrpSpPr/>
            <p:nvPr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6" name="Group -1009"/>
              <p:cNvGrpSpPr/>
              <p:nvPr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48593" name="Freeform 1041"/>
                <p:cNvSpPr>
                  <a:spLocks noChangeArrowheads="1"/>
                </p:cNvSpPr>
                <p:nvPr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594" name="Freeform 1042"/>
                <p:cNvSpPr>
                  <a:spLocks noChangeArrowheads="1"/>
                </p:cNvSpPr>
                <p:nvPr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595" name="Freeform 1043"/>
                <p:cNvSpPr>
                  <a:spLocks noChangeArrowheads="1"/>
                </p:cNvSpPr>
                <p:nvPr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48596" name="Freeform 1044"/>
              <p:cNvSpPr>
                <a:spLocks noChangeArrowheads="1"/>
              </p:cNvSpPr>
              <p:nvPr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97" name="Freeform 1045"/>
              <p:cNvSpPr>
                <a:spLocks noChangeArrowheads="1"/>
              </p:cNvSpPr>
              <p:nvPr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98" name="Freeform 1046"/>
              <p:cNvSpPr>
                <a:spLocks noChangeArrowheads="1"/>
              </p:cNvSpPr>
              <p:nvPr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" name="Group -1008"/>
              <p:cNvGrpSpPr/>
              <p:nvPr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48599" name="Freeform 1047"/>
                <p:cNvSpPr>
                  <a:spLocks noChangeArrowheads="1"/>
                </p:cNvSpPr>
                <p:nvPr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0" name="Freeform 1048"/>
                <p:cNvSpPr>
                  <a:spLocks noChangeArrowheads="1"/>
                </p:cNvSpPr>
                <p:nvPr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1" name="Freeform 1049"/>
                <p:cNvSpPr>
                  <a:spLocks noChangeArrowheads="1"/>
                </p:cNvSpPr>
                <p:nvPr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2" name="Freeform 1050"/>
                <p:cNvSpPr>
                  <a:spLocks noChangeArrowheads="1"/>
                </p:cNvSpPr>
                <p:nvPr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3" name="Freeform 1051"/>
                <p:cNvSpPr>
                  <a:spLocks noChangeArrowheads="1"/>
                </p:cNvSpPr>
                <p:nvPr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4" name="Freeform 1052"/>
                <p:cNvSpPr>
                  <a:spLocks noChangeArrowheads="1"/>
                </p:cNvSpPr>
                <p:nvPr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5" name="Freeform 1053"/>
                <p:cNvSpPr>
                  <a:spLocks noChangeArrowheads="1"/>
                </p:cNvSpPr>
                <p:nvPr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6" name="Freeform 1054"/>
                <p:cNvSpPr>
                  <a:spLocks noChangeArrowheads="1"/>
                </p:cNvSpPr>
                <p:nvPr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8" name="Group -1007"/>
          <p:cNvGrpSpPr/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8607" name="Freeform 1055"/>
            <p:cNvSpPr>
              <a:spLocks noChangeArrowheads="1"/>
            </p:cNvSpPr>
            <p:nvPr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</a:path>
              </a:pathLst>
            </a:custGeom>
            <a:solidFill>
              <a:srgbClr val="703D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608" name="Freeform 1056"/>
            <p:cNvSpPr>
              <a:spLocks noChangeArrowheads="1"/>
            </p:cNvSpPr>
            <p:nvPr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</a:path>
              </a:pathLst>
            </a:custGeom>
            <a:solidFill>
              <a:srgbClr val="703D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-1006"/>
          <p:cNvGrpSpPr/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0" name="Group -1005"/>
            <p:cNvGrpSpPr/>
            <p:nvPr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48609" name="Freeform 1057"/>
              <p:cNvSpPr>
                <a:spLocks noChangeArrowheads="1"/>
              </p:cNvSpPr>
              <p:nvPr/>
            </p:nvSpPr>
            <p:spPr bwMode="auto">
              <a:xfrm rot="18427436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" name="Group -1004"/>
              <p:cNvGrpSpPr/>
              <p:nvPr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8610" name="Freeform 1058"/>
                <p:cNvSpPr>
                  <a:spLocks noChangeArrowheads="1"/>
                </p:cNvSpPr>
                <p:nvPr/>
              </p:nvSpPr>
              <p:spPr bwMode="auto">
                <a:xfrm rot="18427436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1" name="Freeform 1059"/>
                <p:cNvSpPr>
                  <a:spLocks noChangeArrowheads="1"/>
                </p:cNvSpPr>
                <p:nvPr/>
              </p:nvSpPr>
              <p:spPr bwMode="auto">
                <a:xfrm rot="18427436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2" name="Freeform 1060"/>
                <p:cNvSpPr>
                  <a:spLocks noChangeArrowheads="1"/>
                </p:cNvSpPr>
                <p:nvPr/>
              </p:nvSpPr>
              <p:spPr bwMode="auto">
                <a:xfrm rot="18427436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3" name="Freeform 1061"/>
                <p:cNvSpPr>
                  <a:spLocks noChangeArrowheads="1"/>
                </p:cNvSpPr>
                <p:nvPr/>
              </p:nvSpPr>
              <p:spPr bwMode="auto">
                <a:xfrm rot="18427436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4" name="Freeform 1062"/>
                <p:cNvSpPr>
                  <a:spLocks noChangeArrowheads="1"/>
                </p:cNvSpPr>
                <p:nvPr/>
              </p:nvSpPr>
              <p:spPr bwMode="auto">
                <a:xfrm rot="18427436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5" name="Freeform 1063"/>
                <p:cNvSpPr>
                  <a:spLocks noChangeArrowheads="1"/>
                </p:cNvSpPr>
                <p:nvPr/>
              </p:nvSpPr>
              <p:spPr bwMode="auto">
                <a:xfrm rot="18427436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6" name="Freeform 1064"/>
                <p:cNvSpPr>
                  <a:spLocks noChangeArrowheads="1"/>
                </p:cNvSpPr>
                <p:nvPr/>
              </p:nvSpPr>
              <p:spPr bwMode="auto">
                <a:xfrm rot="18427436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7" name="Freeform 1065"/>
                <p:cNvSpPr>
                  <a:spLocks noChangeArrowheads="1"/>
                </p:cNvSpPr>
                <p:nvPr/>
              </p:nvSpPr>
              <p:spPr bwMode="auto">
                <a:xfrm rot="18427436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48618" name="Line 1066"/>
            <p:cNvSpPr>
              <a:spLocks noChangeShapeType="1"/>
            </p:cNvSpPr>
            <p:nvPr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000000"/>
          </a:solidFill>
          <a:latin typeface="+mj-lt"/>
          <a:ea typeface="+mj-ea"/>
          <a:cs typeface="+mj-cs"/>
          <a:sym typeface="Verdana" panose="020B0604030504040204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00000"/>
        <a:buChar char="»"/>
        <a:defRPr sz="20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8" descr="attachment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0" y="-2970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22" name="WordArt 436"/>
          <p:cNvSpPr>
            <a:spLocks noChangeShapeType="1" noTextEdit="1"/>
          </p:cNvSpPr>
          <p:nvPr/>
        </p:nvSpPr>
        <p:spPr bwMode="auto">
          <a:xfrm>
            <a:off x="695301" y="692944"/>
            <a:ext cx="7632203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80"/>
                </a:solidFill>
                <a:round/>
                <a:headEnd/>
                <a:tailEnd/>
              </a:ln>
              <a:solidFill>
                <a:srgbClr val="0000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23" name="WordArt 438"/>
          <p:cNvSpPr>
            <a:spLocks noChangeShapeType="1" noTextEdit="1"/>
          </p:cNvSpPr>
          <p:nvPr/>
        </p:nvSpPr>
        <p:spPr bwMode="auto">
          <a:xfrm>
            <a:off x="695301" y="1628800"/>
            <a:ext cx="7693124" cy="3096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0" dir="2700068" sy="50000" kx="2115795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fill.color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445879"/>
              </p:ext>
            </p:extLst>
          </p:nvPr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6600" b="1" dirty="0" err="1"/>
              <a:t>Hát</a:t>
            </a:r>
            <a:r>
              <a:rPr lang="en-US" sz="66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63360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43050"/>
            <a:ext cx="8064896" cy="4171950"/>
          </a:xfrm>
        </p:spPr>
        <p:txBody>
          <a:bodyPr/>
          <a:lstStyle/>
          <a:p>
            <a:pPr marL="0" indent="0" eaLnBrk="1" hangingPunct="1">
              <a:buNone/>
            </a:pPr>
            <a:endParaRPr lang="en-US" alt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043608" y="2204864"/>
            <a:ext cx="7086600" cy="252028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 HOẠT LỚP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126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tổ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cá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nề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nếp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Nhắc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nhở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bạn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ngoan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cố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gắng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HS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chăm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Nhắc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nhở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HS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chăm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cố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gắng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Khen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HS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đạt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cờ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đỏ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6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41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hướng tuần 3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1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2775" y="2348880"/>
            <a:ext cx="763163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tục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rèn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nề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nếp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lớp</a:t>
            </a:r>
            <a:endParaRPr lang="en-US" sz="5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Thi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đua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tốt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ôn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luyện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cuối</a:t>
            </a:r>
            <a:r>
              <a:rPr lang="en-US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5400">
                <a:latin typeface="Times New Roman" panose="02020603050405020304" pitchFamily="18" charset="0"/>
                <a:ea typeface="Times New Roman" panose="02020603050405020304" pitchFamily="18" charset="0"/>
              </a:rPr>
              <a:t>năm 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118361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899592" y="2783136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 hoạt văn nghệ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4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94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2958008" y="332656"/>
            <a:ext cx="4062264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SẺ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4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Cloud 2">
            <a:extLst>
              <a:ext uri="{FF2B5EF4-FFF2-40B4-BE49-F238E27FC236}">
                <a16:creationId xmlns:a16="http://schemas.microsoft.com/office/drawing/2014/main" id="{C9E25FEC-B8BC-4A5C-94B6-0B62BC2646EC}"/>
              </a:ext>
            </a:extLst>
          </p:cNvPr>
          <p:cNvSpPr/>
          <p:nvPr/>
        </p:nvSpPr>
        <p:spPr bwMode="auto">
          <a:xfrm>
            <a:off x="1115616" y="2492896"/>
            <a:ext cx="6696744" cy="2448272"/>
          </a:xfrm>
          <a:prstGeom prst="cloud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400" b="1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ảm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bừa</a:t>
            </a:r>
            <a:r>
              <a:rPr lang="en-US" sz="44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bãi</a:t>
            </a:r>
            <a:r>
              <a:rPr lang="en-US" sz="18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546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348880"/>
            <a:ext cx="8064896" cy="3366120"/>
          </a:xfrm>
        </p:spPr>
        <p:txBody>
          <a:bodyPr/>
          <a:lstStyle/>
          <a:p>
            <a:pPr marL="0" indent="0" algn="ctr" eaLnBrk="1" hangingPunct="1">
              <a:buNone/>
            </a:pP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971600" y="2564903"/>
            <a:ext cx="7086600" cy="129527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6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默认设计模板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anose="020B0604030504040204" pitchFamily="34" charset="0"/>
            <a:sym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anose="020B0604030504040204" pitchFamily="34" charset="0"/>
            <a:sym typeface="Verdana" panose="020B0604030504040204" pitchFamily="34" charset="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199</Words>
  <Application>Microsoft Office PowerPoint</Application>
  <PresentationFormat>On-screen Show (4:3)</PresentationFormat>
  <Paragraphs>34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Comic Sans MS</vt:lpstr>
      <vt:lpstr>Times New Roman</vt:lpstr>
      <vt:lpstr>Verdana</vt:lpstr>
      <vt:lpstr>默认设计模板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 Hung</dc:creator>
  <cp:lastModifiedBy>Admin</cp:lastModifiedBy>
  <cp:revision>46</cp:revision>
  <dcterms:created xsi:type="dcterms:W3CDTF">2009-02-28T21:23:03Z</dcterms:created>
  <dcterms:modified xsi:type="dcterms:W3CDTF">2020-08-29T09:13:41Z</dcterms:modified>
</cp:coreProperties>
</file>