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58" r:id="rId4"/>
    <p:sldId id="284" r:id="rId5"/>
    <p:sldId id="261" r:id="rId6"/>
    <p:sldId id="276" r:id="rId7"/>
    <p:sldId id="263" r:id="rId8"/>
    <p:sldId id="278" r:id="rId9"/>
    <p:sldId id="279" r:id="rId10"/>
    <p:sldId id="280" r:id="rId11"/>
    <p:sldId id="288" r:id="rId12"/>
    <p:sldId id="286" r:id="rId13"/>
    <p:sldId id="268" r:id="rId14"/>
    <p:sldId id="281" r:id="rId15"/>
    <p:sldId id="28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811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091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582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569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9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26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353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64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033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971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672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9C9DA-7FB8-4215-9F3B-3112D3EB8C5D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77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D:\L&#7899;p%201\Gi&#225;o%20&#225;n%20&#273;i&#7879;n%20t&#7917;%20SGK%20m&#7899;i\TU&#7846;N%2031-35\GI&#193;O%20&#193;N%20TU&#7846;N%2031-35\M&#244;n%20TNXH%20tu&#7847;n%2031-35\M&#244;n%20TNXH%20tu&#7847;n%2031-35\Tu&#7847;n%2031\BG&#272;T\Ban%20ng&#224;y.mp4" TargetMode="External"/><Relationship Id="rId1" Type="http://schemas.microsoft.com/office/2007/relationships/media" Target="file:///D:\L&#7899;p%201\Gi&#225;o%20&#225;n%20&#273;i&#7879;n%20t&#7917;%20SGK%20m&#7899;i\TU&#7846;N%2031-35\GI&#193;O%20&#193;N%20TU&#7846;N%2031-35\M&#244;n%20TNXH%20tu&#7847;n%2031-35\M&#244;n%20TNXH%20tu&#7847;n%2031-35\Tu&#7847;n%2031\BG&#272;T\Ban%20ng&#224;y.mp4" TargetMode="Externa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D:\L&#7899;p%201\Gi&#225;o%20&#225;n%20&#273;i&#7879;n%20t&#7917;%20SGK%20m&#7899;i\TU&#7846;N%2031-35\GI&#193;O%20&#193;N%20TU&#7846;N%2031-35\M&#244;n%20TNXH%20tu&#7847;n%2031-35\M&#244;n%20TNXH%20tu&#7847;n%2031-35\Tu&#7847;n%2031\BG&#272;T\b&#224;i%20h&#225;t%20ch&#225;u%20v&#7869;%20&#244;ng%20m&#7863;t%20tr&#7901;i.mp4" TargetMode="External"/><Relationship Id="rId1" Type="http://schemas.microsoft.com/office/2007/relationships/media" Target="file:///D:\L&#7899;p%201\Gi&#225;o%20&#225;n%20&#273;i&#7879;n%20t&#7917;%20SGK%20m&#7899;i\TU&#7846;N%2031-35\GI&#193;O%20&#193;N%20TU&#7846;N%2031-35\M&#244;n%20TNXH%20tu&#7847;n%2031-35\M&#244;n%20TNXH%20tu&#7847;n%2031-35\Tu&#7847;n%2031\BG&#272;T\b&#224;i%20h&#225;t%20ch&#225;u%20v&#7869;%20&#244;ng%20m&#7863;t%20tr&#7901;i.mp4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Slide PP\hinh-nen-powerpoint-de-thuong-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85900" y="1981200"/>
            <a:ext cx="6172200" cy="156966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Tự nhiên và xã hội</a:t>
            </a:r>
          </a:p>
          <a:p>
            <a:pPr algn="ctr"/>
            <a:r>
              <a:rPr lang="en-US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Lớp 1</a:t>
            </a:r>
            <a:endParaRPr lang="en-US" sz="48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973050"/>
            <a:ext cx="9067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26: Cùng khám phá bầu trời (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1)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24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625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Ban ngày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" y="76200"/>
            <a:ext cx="8832851" cy="662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74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admin\Desktop\Slide PP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05050" y="2057400"/>
            <a:ext cx="4724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Mô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tả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đặc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bầu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trời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buổi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sáng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buổi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trưa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buổi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chiều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trí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trời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60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Slide PP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19063"/>
            <a:ext cx="9525000" cy="709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2133600"/>
            <a:ext cx="5943600" cy="76944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 động thực hành</a:t>
            </a:r>
            <a:endParaRPr lang="en-US" sz="8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23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TC\Downloads\bb24669d162dc61ae9524ac236eb139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98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ầu trời và những điều kỳ diệ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542"/>
            <a:ext cx="9144000" cy="597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28800" y="60198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Bầu trời ban ngày</a:t>
            </a:r>
            <a:endParaRPr lang="en-US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05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bài hát cháu vẽ ông mặt trời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" y="76200"/>
            <a:ext cx="8959851" cy="671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84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Slide PP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19063"/>
            <a:ext cx="9525000" cy="709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2133600"/>
            <a:ext cx="5943600" cy="76944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 động khám phá</a:t>
            </a:r>
            <a:endParaRPr lang="en-US" sz="8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55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MTC\Desktop\cd13c87e5ada2616d63d4bf0072d8a0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0"/>
            <a:ext cx="9829800" cy="739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05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ầu trời và những điều kỳ diệ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3543"/>
            <a:ext cx="7696200" cy="334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540.060 tấm ảnh về bầu trời đêm, kích thước lớn tuyệt đẹp cho in ấn thiết  kế - Mua bán hình ảnh shutterstock giá rẻ chỉ từ 3.000 đ trong 2 phú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643" y="3387727"/>
            <a:ext cx="7696200" cy="331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" y="533400"/>
            <a:ext cx="1295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Bầu trời ban ngày</a:t>
            </a:r>
            <a:endParaRPr lang="en-US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3940076"/>
            <a:ext cx="1295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Bầu trời ban đêm</a:t>
            </a:r>
            <a:endParaRPr lang="en-US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67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915119"/>
              </p:ext>
            </p:extLst>
          </p:nvPr>
        </p:nvGraphicFramePr>
        <p:xfrm>
          <a:off x="0" y="1722060"/>
          <a:ext cx="9144000" cy="5059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1948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</a:t>
                      </a:r>
                    </a:p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</a:t>
                      </a:r>
                      <a:r>
                        <a:rPr lang="en-US" sz="2400" dirty="0" err="1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Bầu</a:t>
                      </a:r>
                      <a:r>
                        <a:rPr lang="en-US" sz="2400" baseline="0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trời</a:t>
                      </a:r>
                      <a:endParaRPr lang="en-US" sz="2400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</a:t>
                      </a:r>
                    </a:p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Cao</a:t>
                      </a:r>
                      <a:endParaRPr lang="en-US" sz="2400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 smtClean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</a:t>
                      </a:r>
                      <a:r>
                        <a:rPr lang="en-US" sz="2400" dirty="0" err="1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Thấp</a:t>
                      </a:r>
                      <a:endParaRPr lang="en-US" sz="2400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1948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</a:t>
                      </a:r>
                    </a:p>
                    <a:p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Mây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</a:t>
                      </a:r>
                    </a:p>
                    <a:p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Nhiều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</a:t>
                      </a:r>
                    </a:p>
                    <a:p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Ít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1948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    </a:t>
                      </a:r>
                      <a:r>
                        <a:rPr lang="en-US" sz="2400" b="1" dirty="0" err="1" smtClean="0">
                          <a:latin typeface="Arial" pitchFamily="34" charset="0"/>
                          <a:cs typeface="Arial" pitchFamily="34" charset="0"/>
                        </a:rPr>
                        <a:t>Màu</a:t>
                      </a:r>
                      <a:r>
                        <a:rPr lang="en-US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của</a:t>
                      </a:r>
                      <a:r>
                        <a:rPr lang="en-US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mây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1948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        </a:t>
                      </a:r>
                      <a:r>
                        <a:rPr lang="en-US" sz="2400" b="1" dirty="0" err="1" smtClean="0">
                          <a:latin typeface="Arial" pitchFamily="34" charset="0"/>
                          <a:cs typeface="Arial" pitchFamily="34" charset="0"/>
                        </a:rPr>
                        <a:t>Mặt</a:t>
                      </a:r>
                      <a:r>
                        <a:rPr lang="en-US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trời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194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66800" y="152400"/>
            <a:ext cx="693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Mẫu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phiếu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bầu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trời</a:t>
            </a:r>
            <a:endParaRPr lang="en-US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Địa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       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      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Giờ</a:t>
            </a:r>
            <a:endParaRPr lang="en-US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tên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6295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Slide PP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3000" y="3429000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nhìn</a:t>
            </a:r>
            <a:r>
              <a:rPr lang="en-US" sz="28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trực</a:t>
            </a:r>
            <a:r>
              <a:rPr lang="en-US" sz="28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sz="28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Trời</a:t>
            </a:r>
            <a:r>
              <a:rPr lang="en-US" sz="28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800" b="1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Nhớ</a:t>
            </a:r>
            <a:r>
              <a:rPr lang="en-US" sz="28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đội</a:t>
            </a:r>
            <a:r>
              <a:rPr lang="en-US" sz="28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mũ</a:t>
            </a:r>
            <a:r>
              <a:rPr lang="en-US" sz="28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nón</a:t>
            </a:r>
            <a:r>
              <a:rPr lang="en-US" sz="28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8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8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trời</a:t>
            </a:r>
            <a:r>
              <a:rPr lang="en-US" sz="28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nắng</a:t>
            </a:r>
            <a:r>
              <a:rPr lang="en-US" sz="28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21876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6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03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419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1181</TotalTime>
  <Words>128</Words>
  <Application>Microsoft Office PowerPoint</Application>
  <PresentationFormat>Trình chiếu Trên màn hình (4:3)</PresentationFormat>
  <Paragraphs>29</Paragraphs>
  <Slides>15</Slides>
  <Notes>0</Notes>
  <HiddenSlides>0</HiddenSlides>
  <MMClips>2</MMClips>
  <ScaleCrop>false</ScaleCrop>
  <HeadingPairs>
    <vt:vector size="6" baseType="variant">
      <vt:variant>
        <vt:lpstr>Phông được Dùng</vt:lpstr>
      </vt:variant>
      <vt:variant>
        <vt:i4>2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PC</cp:lastModifiedBy>
  <cp:revision>26</cp:revision>
  <dcterms:created xsi:type="dcterms:W3CDTF">2020-08-19T04:16:16Z</dcterms:created>
  <dcterms:modified xsi:type="dcterms:W3CDTF">2021-04-15T03:05:25Z</dcterms:modified>
</cp:coreProperties>
</file>