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3" r:id="rId3"/>
    <p:sldId id="264" r:id="rId4"/>
    <p:sldId id="267" r:id="rId5"/>
    <p:sldId id="265" r:id="rId6"/>
    <p:sldId id="270" r:id="rId7"/>
    <p:sldId id="266" r:id="rId8"/>
    <p:sldId id="275" r:id="rId9"/>
    <p:sldId id="272" r:id="rId10"/>
    <p:sldId id="274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F9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04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3/19/2023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4" name="Group 3"/>
          <p:cNvGrpSpPr/>
          <p:nvPr/>
        </p:nvGrpSpPr>
        <p:grpSpPr>
          <a:xfrm>
            <a:off x="152400" y="1295400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 smtClean="0">
                <a:solidFill>
                  <a:schemeClr val="tx1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397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 smtClean="0">
                <a:solidFill>
                  <a:srgbClr val="0000FF"/>
                </a:solidFill>
                <a:latin typeface="HP-087" pitchFamily="34" charset="0"/>
              </a:rPr>
              <a:t>Phòng, tránh thương tích do ngã</a:t>
            </a:r>
            <a:endParaRPr lang="vi-VN" sz="4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81400" y="1565564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27</a:t>
            </a:r>
            <a:endParaRPr lang="en-US" sz="44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085" name="Text Box 5"/>
          <p:cNvSpPr txBox="1">
            <a:spLocks noChangeArrowheads="1"/>
          </p:cNvSpPr>
          <p:nvPr/>
        </p:nvSpPr>
        <p:spPr bwMode="auto">
          <a:xfrm>
            <a:off x="2438400" y="2895600"/>
            <a:ext cx="4495800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vi-VN" sz="4400" b="1" smtClean="0">
                <a:solidFill>
                  <a:srgbClr val="990033"/>
                </a:solidFill>
                <a:latin typeface=".VnUniverse" pitchFamily="34" charset="0"/>
              </a:rPr>
              <a:t>Chúc các con chăm ngoan, học giỏi</a:t>
            </a:r>
            <a:endParaRPr lang="en-US" sz="4400" b="1" dirty="0">
              <a:solidFill>
                <a:srgbClr val="990033"/>
              </a:solidFill>
              <a:latin typeface=".VnUniverse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0400" y="252908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 hát: “Đi tớ trường”</a:t>
            </a:r>
            <a:endParaRPr lang="en-US" sz="2800" b="1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0945" y="1226403"/>
            <a:ext cx="870065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24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chỉ ra những nguyên nhân gây ngã và hậu quả của nó.</a:t>
            </a:r>
            <a:endParaRPr lang="en-US" sz="24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7.1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872" b="19470"/>
          <a:stretch/>
        </p:blipFill>
        <p:spPr bwMode="auto">
          <a:xfrm>
            <a:off x="1143000" y="2313709"/>
            <a:ext cx="6675570" cy="3449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192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46314" y="1295400"/>
            <a:ext cx="8305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cần làm gì để phòng, tránh thương tích do ngã?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9893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9487" y="1302327"/>
            <a:ext cx="88530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 nào nên làm? Việc nào không nên làm? Vì sao?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E:\2020-2021\Giáo án điện tử các môn - 2020\Dao duc\tranh anh dao duc\Daoduc1 chu de 8 (LAN) - ẢNH\dd27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93" b="57245"/>
          <a:stretch/>
        </p:blipFill>
        <p:spPr bwMode="auto">
          <a:xfrm>
            <a:off x="990600" y="2133600"/>
            <a:ext cx="6444501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316185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rgbClr val="0000FF"/>
                </a:solidFill>
                <a:latin typeface="HP-089" pitchFamily="34" charset="0"/>
              </a:rPr>
              <a:t>Luyện tập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6314" y="1295400"/>
            <a:ext cx="869768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6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Hãy chia sẻ với các bạn cách em phòng, tránh bị ngã.</a:t>
            </a:r>
            <a:endParaRPr lang="en-US" sz="36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2852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7" y="1219200"/>
            <a:ext cx="588654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hãy đưa ra lời khuyên cho bạn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Picture 2" descr="E:\2020-2021\Giáo án điện tử các môn - 2020\Dao duc\tranh anh dao duc\Daoduc1 chu de 8 (LAN) - ẢNH\dd27.2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6" t="55909" r="11147" b="26248"/>
          <a:stretch/>
        </p:blipFill>
        <p:spPr bwMode="auto">
          <a:xfrm>
            <a:off x="1478973" y="1981200"/>
            <a:ext cx="6167052" cy="2216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7176" y="1219200"/>
            <a:ext cx="821342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 </a:t>
            </a:r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 thực hiện một số cách đơn giản và phù hợp để tránh thương tích do ngã.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rapezoid 2"/>
          <p:cNvSpPr/>
          <p:nvPr/>
        </p:nvSpPr>
        <p:spPr>
          <a:xfrm>
            <a:off x="4114800" y="3810000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785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966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-12954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 smtClean="0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62000" y="1150786"/>
            <a:ext cx="7432951" cy="2263499"/>
          </a:xfrm>
          <a:prstGeom prst="rect">
            <a:avLst/>
          </a:prstGeom>
          <a:solidFill>
            <a:srgbClr val="FFFF99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600200" y="1184562"/>
            <a:ext cx="601639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Để phòng bị ngã bạn ơi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Đừng nên chạy nhảy ở nơi trơn nào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         Trèo leo thương tích rất cao</a:t>
            </a:r>
          </a:p>
          <a:p>
            <a:r>
              <a:rPr lang="en-US" sz="320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Có đồ bảo vệ mang vào yên tâm.</a:t>
            </a:r>
            <a:endParaRPr lang="en-US" sz="320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4659" y="3429000"/>
            <a:ext cx="3741281" cy="178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9671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195</TotalTime>
  <Words>160</Words>
  <Application>Microsoft Office PowerPoint</Application>
  <PresentationFormat>On-screen Show (4:3)</PresentationFormat>
  <Paragraphs>22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.VnAvant</vt:lpstr>
      <vt:lpstr>.VnUniverse</vt:lpstr>
      <vt:lpstr>Arial</vt:lpstr>
      <vt:lpstr>Calibri</vt:lpstr>
      <vt:lpstr>HP001 TD 4H</vt:lpstr>
      <vt:lpstr>HP-087</vt:lpstr>
      <vt:lpstr>HP-089</vt:lpstr>
      <vt:lpstr>Times New Roman</vt:lpstr>
      <vt:lpstr>Office Theme</vt:lpstr>
      <vt:lpstr>PowerPoint Presentation</vt:lpstr>
      <vt:lpstr>Khởi động</vt:lpstr>
      <vt:lpstr>Khám phá</vt:lpstr>
      <vt:lpstr>Khám phá</vt:lpstr>
      <vt:lpstr>Luyện tập</vt:lpstr>
      <vt:lpstr>Luyện tập</vt:lpstr>
      <vt:lpstr>Vận dụng</vt:lpstr>
      <vt:lpstr>Vận dụng</vt:lpstr>
      <vt:lpstr>Vận dụng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ai</dc:creator>
  <cp:lastModifiedBy>laptop</cp:lastModifiedBy>
  <cp:revision>31</cp:revision>
  <dcterms:created xsi:type="dcterms:W3CDTF">2006-08-16T00:00:00Z</dcterms:created>
  <dcterms:modified xsi:type="dcterms:W3CDTF">2023-03-20T06:02:04Z</dcterms:modified>
</cp:coreProperties>
</file>