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bỏng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65218" y="30480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dirty="0" smtClean="0">
                <a:solidFill>
                  <a:srgbClr val="990033"/>
                </a:solidFill>
                <a:latin typeface=".VnUniverse" pitchFamily="34" charset="0"/>
              </a:rPr>
              <a:t>Chúc các con chăm ngoan, học giỏi!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“Lính cứu hỏa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hậu quả của nó.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0" y="1887102"/>
            <a:ext cx="9448800" cy="4970897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5762"/>
            <a:ext cx="7432951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31</cp:revision>
  <dcterms:created xsi:type="dcterms:W3CDTF">2006-08-16T00:00:00Z</dcterms:created>
  <dcterms:modified xsi:type="dcterms:W3CDTF">2023-04-12T21:29:49Z</dcterms:modified>
</cp:coreProperties>
</file>