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44" r:id="rId2"/>
    <p:sldId id="284" r:id="rId3"/>
    <p:sldId id="283" r:id="rId4"/>
    <p:sldId id="291" r:id="rId5"/>
    <p:sldId id="361" r:id="rId6"/>
    <p:sldId id="362" r:id="rId7"/>
    <p:sldId id="363" r:id="rId8"/>
    <p:sldId id="364" r:id="rId9"/>
    <p:sldId id="345" r:id="rId10"/>
    <p:sldId id="365" r:id="rId11"/>
    <p:sldId id="347" r:id="rId12"/>
    <p:sldId id="278" r:id="rId13"/>
    <p:sldId id="359" r:id="rId14"/>
    <p:sldId id="267" r:id="rId15"/>
    <p:sldId id="351" r:id="rId16"/>
    <p:sldId id="367" r:id="rId17"/>
    <p:sldId id="304" r:id="rId18"/>
    <p:sldId id="360" r:id="rId19"/>
    <p:sldId id="358" r:id="rId20"/>
    <p:sldId id="352" r:id="rId21"/>
    <p:sldId id="353" r:id="rId22"/>
    <p:sldId id="354" r:id="rId23"/>
    <p:sldId id="355" r:id="rId24"/>
    <p:sldId id="356" r:id="rId25"/>
    <p:sldId id="357" r:id="rId26"/>
    <p:sldId id="297" r:id="rId27"/>
    <p:sldId id="338" r:id="rId28"/>
    <p:sldId id="339" r:id="rId29"/>
    <p:sldId id="340" r:id="rId30"/>
    <p:sldId id="342" r:id="rId31"/>
    <p:sldId id="300" r:id="rId32"/>
    <p:sldId id="301" r:id="rId33"/>
    <p:sldId id="285"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00"/>
    <a:srgbClr val="005000"/>
    <a:srgbClr val="006600"/>
    <a:srgbClr val="A50021"/>
    <a:srgbClr val="2813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1A6133-DDE1-4379-B4AF-F3F4EB8DE5AE}" v="357" dt="2023-03-22T07:15:22.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F31A6133-DDE1-4379-B4AF-F3F4EB8DE5AE}"/>
    <pc:docChg chg="custSel modSld">
      <pc:chgData name="Vân Nguyễn" userId="898c2f3ac369ae4e" providerId="LiveId" clId="{F31A6133-DDE1-4379-B4AF-F3F4EB8DE5AE}" dt="2023-03-22T07:15:22.539" v="590"/>
      <pc:docMkLst>
        <pc:docMk/>
      </pc:docMkLst>
      <pc:sldChg chg="modSp mod setBg">
        <pc:chgData name="Vân Nguyễn" userId="898c2f3ac369ae4e" providerId="LiveId" clId="{F31A6133-DDE1-4379-B4AF-F3F4EB8DE5AE}" dt="2023-03-22T06:01:58.074" v="167" actId="1076"/>
        <pc:sldMkLst>
          <pc:docMk/>
          <pc:sldMk cId="0" sldId="278"/>
        </pc:sldMkLst>
        <pc:spChg chg="mod">
          <ac:chgData name="Vân Nguyễn" userId="898c2f3ac369ae4e" providerId="LiveId" clId="{F31A6133-DDE1-4379-B4AF-F3F4EB8DE5AE}" dt="2023-03-22T06:01:45.456" v="163" actId="1076"/>
          <ac:spMkLst>
            <pc:docMk/>
            <pc:sldMk cId="0" sldId="278"/>
            <ac:spMk id="2" creationId="{B3451380-89D7-4C64-9430-9DA69E941343}"/>
          </ac:spMkLst>
        </pc:spChg>
        <pc:spChg chg="mod">
          <ac:chgData name="Vân Nguyễn" userId="898c2f3ac369ae4e" providerId="LiveId" clId="{F31A6133-DDE1-4379-B4AF-F3F4EB8DE5AE}" dt="2023-03-22T06:01:58.074" v="167" actId="1076"/>
          <ac:spMkLst>
            <pc:docMk/>
            <pc:sldMk cId="0" sldId="278"/>
            <ac:spMk id="5" creationId="{FDC48884-CA04-4000-8446-C5C27A2AB40E}"/>
          </ac:spMkLst>
        </pc:spChg>
        <pc:picChg chg="mod">
          <ac:chgData name="Vân Nguyễn" userId="898c2f3ac369ae4e" providerId="LiveId" clId="{F31A6133-DDE1-4379-B4AF-F3F4EB8DE5AE}" dt="2023-03-22T06:01:55.971" v="166" actId="1076"/>
          <ac:picMkLst>
            <pc:docMk/>
            <pc:sldMk cId="0" sldId="278"/>
            <ac:picMk id="16387" creationId="{CC109D7B-1EC3-ED59-3359-B43DC302E069}"/>
          </ac:picMkLst>
        </pc:picChg>
      </pc:sldChg>
      <pc:sldChg chg="modSp mod setBg">
        <pc:chgData name="Vân Nguyễn" userId="898c2f3ac369ae4e" providerId="LiveId" clId="{F31A6133-DDE1-4379-B4AF-F3F4EB8DE5AE}" dt="2023-03-22T06:04:10.043" v="181" actId="1076"/>
        <pc:sldMkLst>
          <pc:docMk/>
          <pc:sldMk cId="0" sldId="304"/>
        </pc:sldMkLst>
        <pc:spChg chg="mod">
          <ac:chgData name="Vân Nguyễn" userId="898c2f3ac369ae4e" providerId="LiveId" clId="{F31A6133-DDE1-4379-B4AF-F3F4EB8DE5AE}" dt="2023-03-22T06:03:48.724" v="174" actId="1076"/>
          <ac:spMkLst>
            <pc:docMk/>
            <pc:sldMk cId="0" sldId="304"/>
            <ac:spMk id="2" creationId="{599CF469-890E-49B7-B9BC-E99F5DCB11BC}"/>
          </ac:spMkLst>
        </pc:spChg>
        <pc:spChg chg="mod">
          <ac:chgData name="Vân Nguyễn" userId="898c2f3ac369ae4e" providerId="LiveId" clId="{F31A6133-DDE1-4379-B4AF-F3F4EB8DE5AE}" dt="2023-03-22T06:04:10.043" v="181" actId="1076"/>
          <ac:spMkLst>
            <pc:docMk/>
            <pc:sldMk cId="0" sldId="304"/>
            <ac:spMk id="5" creationId="{22DF729E-A16E-44CC-A2DF-D7CE8AC84FFD}"/>
          </ac:spMkLst>
        </pc:spChg>
        <pc:picChg chg="mod">
          <ac:chgData name="Vân Nguyễn" userId="898c2f3ac369ae4e" providerId="LiveId" clId="{F31A6133-DDE1-4379-B4AF-F3F4EB8DE5AE}" dt="2023-03-22T06:03:52.098" v="175" actId="1076"/>
          <ac:picMkLst>
            <pc:docMk/>
            <pc:sldMk cId="0" sldId="304"/>
            <ac:picMk id="21507" creationId="{3DC44F17-81C0-ED6E-95AB-3D8DF6B76AB5}"/>
          </ac:picMkLst>
        </pc:picChg>
      </pc:sldChg>
      <pc:sldChg chg="modSp setBg">
        <pc:chgData name="Vân Nguyễn" userId="898c2f3ac369ae4e" providerId="LiveId" clId="{F31A6133-DDE1-4379-B4AF-F3F4EB8DE5AE}" dt="2023-03-22T07:07:35.874" v="578" actId="1076"/>
        <pc:sldMkLst>
          <pc:docMk/>
          <pc:sldMk cId="0" sldId="338"/>
        </pc:sldMkLst>
        <pc:picChg chg="mod">
          <ac:chgData name="Vân Nguyễn" userId="898c2f3ac369ae4e" providerId="LiveId" clId="{F31A6133-DDE1-4379-B4AF-F3F4EB8DE5AE}" dt="2023-03-22T07:07:35.874" v="578" actId="1076"/>
          <ac:picMkLst>
            <pc:docMk/>
            <pc:sldMk cId="0" sldId="338"/>
            <ac:picMk id="2" creationId="{6A481E10-9F21-E490-43D0-667BD023C17B}"/>
          </ac:picMkLst>
        </pc:picChg>
      </pc:sldChg>
      <pc:sldChg chg="setBg">
        <pc:chgData name="Vân Nguyễn" userId="898c2f3ac369ae4e" providerId="LiveId" clId="{F31A6133-DDE1-4379-B4AF-F3F4EB8DE5AE}" dt="2023-03-22T07:07:48.130" v="581"/>
        <pc:sldMkLst>
          <pc:docMk/>
          <pc:sldMk cId="0" sldId="339"/>
        </pc:sldMkLst>
      </pc:sldChg>
      <pc:sldChg chg="setBg">
        <pc:chgData name="Vân Nguyễn" userId="898c2f3ac369ae4e" providerId="LiveId" clId="{F31A6133-DDE1-4379-B4AF-F3F4EB8DE5AE}" dt="2023-03-22T07:07:59.719" v="584"/>
        <pc:sldMkLst>
          <pc:docMk/>
          <pc:sldMk cId="0" sldId="340"/>
        </pc:sldMkLst>
      </pc:sldChg>
      <pc:sldChg chg="setBg">
        <pc:chgData name="Vân Nguyễn" userId="898c2f3ac369ae4e" providerId="LiveId" clId="{F31A6133-DDE1-4379-B4AF-F3F4EB8DE5AE}" dt="2023-03-22T07:08:07.361" v="587"/>
        <pc:sldMkLst>
          <pc:docMk/>
          <pc:sldMk cId="0" sldId="341"/>
        </pc:sldMkLst>
      </pc:sldChg>
      <pc:sldChg chg="setBg">
        <pc:chgData name="Vân Nguyễn" userId="898c2f3ac369ae4e" providerId="LiveId" clId="{F31A6133-DDE1-4379-B4AF-F3F4EB8DE5AE}" dt="2023-03-22T07:15:22.539" v="590"/>
        <pc:sldMkLst>
          <pc:docMk/>
          <pc:sldMk cId="0" sldId="342"/>
        </pc:sldMkLst>
      </pc:sldChg>
      <pc:sldChg chg="addSp delSp modSp mod setBg delAnim modAnim">
        <pc:chgData name="Vân Nguyễn" userId="898c2f3ac369ae4e" providerId="LiveId" clId="{F31A6133-DDE1-4379-B4AF-F3F4EB8DE5AE}" dt="2023-03-22T06:41:16.984" v="486" actId="1076"/>
        <pc:sldMkLst>
          <pc:docMk/>
          <pc:sldMk cId="0" sldId="345"/>
        </pc:sldMkLst>
        <pc:spChg chg="mod">
          <ac:chgData name="Vân Nguyễn" userId="898c2f3ac369ae4e" providerId="LiveId" clId="{F31A6133-DDE1-4379-B4AF-F3F4EB8DE5AE}" dt="2023-03-22T05:56:13.430" v="121" actId="1076"/>
          <ac:spMkLst>
            <pc:docMk/>
            <pc:sldMk cId="0" sldId="345"/>
            <ac:spMk id="2" creationId="{B687E475-0733-43BA-89FD-A898532FCF9C}"/>
          </ac:spMkLst>
        </pc:spChg>
        <pc:spChg chg="add mod ord">
          <ac:chgData name="Vân Nguyễn" userId="898c2f3ac369ae4e" providerId="LiveId" clId="{F31A6133-DDE1-4379-B4AF-F3F4EB8DE5AE}" dt="2023-03-22T05:54:41.040" v="91" actId="1076"/>
          <ac:spMkLst>
            <pc:docMk/>
            <pc:sldMk cId="0" sldId="345"/>
            <ac:spMk id="9" creationId="{4A533F9F-79BC-46D5-FF82-9C205618006C}"/>
          </ac:spMkLst>
        </pc:spChg>
        <pc:spChg chg="add mod">
          <ac:chgData name="Vân Nguyễn" userId="898c2f3ac369ae4e" providerId="LiveId" clId="{F31A6133-DDE1-4379-B4AF-F3F4EB8DE5AE}" dt="2023-03-22T05:55:34.095" v="108" actId="1076"/>
          <ac:spMkLst>
            <pc:docMk/>
            <pc:sldMk cId="0" sldId="345"/>
            <ac:spMk id="13" creationId="{164C5ED7-E69C-8D1A-617C-52D58EA514DA}"/>
          </ac:spMkLst>
        </pc:spChg>
        <pc:grpChg chg="add mod">
          <ac:chgData name="Vân Nguyễn" userId="898c2f3ac369ae4e" providerId="LiveId" clId="{F31A6133-DDE1-4379-B4AF-F3F4EB8DE5AE}" dt="2023-03-22T05:57:13.873" v="127" actId="1076"/>
          <ac:grpSpMkLst>
            <pc:docMk/>
            <pc:sldMk cId="0" sldId="345"/>
            <ac:grpSpMk id="14" creationId="{136E5F95-EE7C-B197-79D6-37499667EB6A}"/>
          </ac:grpSpMkLst>
        </pc:grpChg>
        <pc:picChg chg="del mod">
          <ac:chgData name="Vân Nguyễn" userId="898c2f3ac369ae4e" providerId="LiveId" clId="{F31A6133-DDE1-4379-B4AF-F3F4EB8DE5AE}" dt="2023-03-22T05:41:06.393" v="2" actId="478"/>
          <ac:picMkLst>
            <pc:docMk/>
            <pc:sldMk cId="0" sldId="345"/>
            <ac:picMk id="5" creationId="{A1018356-DFEC-92DC-DDB3-A48B25D87971}"/>
          </ac:picMkLst>
        </pc:picChg>
        <pc:picChg chg="del mod">
          <ac:chgData name="Vân Nguyễn" userId="898c2f3ac369ae4e" providerId="LiveId" clId="{F31A6133-DDE1-4379-B4AF-F3F4EB8DE5AE}" dt="2023-03-22T05:38:09.965" v="1" actId="478"/>
          <ac:picMkLst>
            <pc:docMk/>
            <pc:sldMk cId="0" sldId="345"/>
            <ac:picMk id="6" creationId="{5BB05843-0208-7299-BA25-23CA8AB9A530}"/>
          </ac:picMkLst>
        </pc:picChg>
        <pc:picChg chg="add del mod">
          <ac:chgData name="Vân Nguyễn" userId="898c2f3ac369ae4e" providerId="LiveId" clId="{F31A6133-DDE1-4379-B4AF-F3F4EB8DE5AE}" dt="2023-03-22T05:51:25.942" v="6" actId="478"/>
          <ac:picMkLst>
            <pc:docMk/>
            <pc:sldMk cId="0" sldId="345"/>
            <ac:picMk id="7" creationId="{6E682B12-95A2-DE03-14E4-27B61EB29C13}"/>
          </ac:picMkLst>
        </pc:picChg>
        <pc:picChg chg="add del mod modCrop">
          <ac:chgData name="Vân Nguyễn" userId="898c2f3ac369ae4e" providerId="LiveId" clId="{F31A6133-DDE1-4379-B4AF-F3F4EB8DE5AE}" dt="2023-03-22T06:40:14.129" v="478" actId="478"/>
          <ac:picMkLst>
            <pc:docMk/>
            <pc:sldMk cId="0" sldId="345"/>
            <ac:picMk id="8" creationId="{D6924A17-C470-2FDF-6ECD-3F30D0C130B1}"/>
          </ac:picMkLst>
        </pc:picChg>
        <pc:picChg chg="add mod">
          <ac:chgData name="Vân Nguyễn" userId="898c2f3ac369ae4e" providerId="LiveId" clId="{F31A6133-DDE1-4379-B4AF-F3F4EB8DE5AE}" dt="2023-03-22T05:55:02.207" v="99" actId="164"/>
          <ac:picMkLst>
            <pc:docMk/>
            <pc:sldMk cId="0" sldId="345"/>
            <ac:picMk id="11" creationId="{97726402-61F1-3FE8-54CC-C4E4204E873F}"/>
          </ac:picMkLst>
        </pc:picChg>
        <pc:picChg chg="add mod">
          <ac:chgData name="Vân Nguyễn" userId="898c2f3ac369ae4e" providerId="LiveId" clId="{F31A6133-DDE1-4379-B4AF-F3F4EB8DE5AE}" dt="2023-03-22T05:55:59.918" v="118" actId="1076"/>
          <ac:picMkLst>
            <pc:docMk/>
            <pc:sldMk cId="0" sldId="345"/>
            <ac:picMk id="15" creationId="{98296169-BA18-FC9F-8105-025172F78A27}"/>
          </ac:picMkLst>
        </pc:picChg>
        <pc:picChg chg="add mod">
          <ac:chgData name="Vân Nguyễn" userId="898c2f3ac369ae4e" providerId="LiveId" clId="{F31A6133-DDE1-4379-B4AF-F3F4EB8DE5AE}" dt="2023-03-22T05:56:03.919" v="119" actId="1076"/>
          <ac:picMkLst>
            <pc:docMk/>
            <pc:sldMk cId="0" sldId="345"/>
            <ac:picMk id="16" creationId="{23603B81-3DF1-272A-E6BB-4190D02BDDD7}"/>
          </ac:picMkLst>
        </pc:picChg>
        <pc:picChg chg="add mod">
          <ac:chgData name="Vân Nguyễn" userId="898c2f3ac369ae4e" providerId="LiveId" clId="{F31A6133-DDE1-4379-B4AF-F3F4EB8DE5AE}" dt="2023-03-22T05:56:10.290" v="120" actId="1076"/>
          <ac:picMkLst>
            <pc:docMk/>
            <pc:sldMk cId="0" sldId="345"/>
            <ac:picMk id="17" creationId="{07FEC246-7726-A221-CA50-1A5230A81099}"/>
          </ac:picMkLst>
        </pc:picChg>
        <pc:picChg chg="add mod">
          <ac:chgData name="Vân Nguyễn" userId="898c2f3ac369ae4e" providerId="LiveId" clId="{F31A6133-DDE1-4379-B4AF-F3F4EB8DE5AE}" dt="2023-03-22T05:56:10.290" v="120" actId="1076"/>
          <ac:picMkLst>
            <pc:docMk/>
            <pc:sldMk cId="0" sldId="345"/>
            <ac:picMk id="18" creationId="{D603D983-F143-14BF-D6FA-259BABC4135C}"/>
          </ac:picMkLst>
        </pc:picChg>
        <pc:picChg chg="add mod modCrop">
          <ac:chgData name="Vân Nguyễn" userId="898c2f3ac369ae4e" providerId="LiveId" clId="{F31A6133-DDE1-4379-B4AF-F3F4EB8DE5AE}" dt="2023-03-22T06:41:16.984" v="486" actId="1076"/>
          <ac:picMkLst>
            <pc:docMk/>
            <pc:sldMk cId="0" sldId="345"/>
            <ac:picMk id="19" creationId="{E5DCC172-E66B-9952-CAB1-6CE5B5E389FD}"/>
          </ac:picMkLst>
        </pc:picChg>
      </pc:sldChg>
      <pc:sldChg chg="addSp delSp modSp mod setBg">
        <pc:chgData name="Vân Nguyễn" userId="898c2f3ac369ae4e" providerId="LiveId" clId="{F31A6133-DDE1-4379-B4AF-F3F4EB8DE5AE}" dt="2023-03-22T06:24:28.509" v="333" actId="1076"/>
        <pc:sldMkLst>
          <pc:docMk/>
          <pc:sldMk cId="0" sldId="352"/>
        </pc:sldMkLst>
        <pc:spChg chg="add del mod">
          <ac:chgData name="Vân Nguyễn" userId="898c2f3ac369ae4e" providerId="LiveId" clId="{F31A6133-DDE1-4379-B4AF-F3F4EB8DE5AE}" dt="2023-03-22T06:04:53.888" v="186" actId="478"/>
          <ac:spMkLst>
            <pc:docMk/>
            <pc:sldMk cId="0" sldId="352"/>
            <ac:spMk id="2" creationId="{4AE8C3C7-ABF6-DF0B-CA7D-4542D194236B}"/>
          </ac:spMkLst>
        </pc:spChg>
        <pc:spChg chg="add mod">
          <ac:chgData name="Vân Nguyễn" userId="898c2f3ac369ae4e" providerId="LiveId" clId="{F31A6133-DDE1-4379-B4AF-F3F4EB8DE5AE}" dt="2023-03-22T06:24:28.509" v="333" actId="1076"/>
          <ac:spMkLst>
            <pc:docMk/>
            <pc:sldMk cId="0" sldId="352"/>
            <ac:spMk id="3" creationId="{F60B2658-C8EF-F57F-4640-23AA532432A1}"/>
          </ac:spMkLst>
        </pc:spChg>
        <pc:spChg chg="del">
          <ac:chgData name="Vân Nguyễn" userId="898c2f3ac369ae4e" providerId="LiveId" clId="{F31A6133-DDE1-4379-B4AF-F3F4EB8DE5AE}" dt="2023-03-22T06:04:51.484" v="185" actId="478"/>
          <ac:spMkLst>
            <pc:docMk/>
            <pc:sldMk cId="0" sldId="352"/>
            <ac:spMk id="24578" creationId="{F194D53E-A848-4B9D-ED3F-D108F074CE23}"/>
          </ac:spMkLst>
        </pc:spChg>
        <pc:spChg chg="del">
          <ac:chgData name="Vân Nguyễn" userId="898c2f3ac369ae4e" providerId="LiveId" clId="{F31A6133-DDE1-4379-B4AF-F3F4EB8DE5AE}" dt="2023-03-22T06:04:51.484" v="185" actId="478"/>
          <ac:spMkLst>
            <pc:docMk/>
            <pc:sldMk cId="0" sldId="352"/>
            <ac:spMk id="24579" creationId="{5439D632-D3B3-EFF5-9603-86FAB1A13D18}"/>
          </ac:spMkLst>
        </pc:spChg>
        <pc:picChg chg="add mod">
          <ac:chgData name="Vân Nguyễn" userId="898c2f3ac369ae4e" providerId="LiveId" clId="{F31A6133-DDE1-4379-B4AF-F3F4EB8DE5AE}" dt="2023-03-22T06:07:35.310" v="259" actId="1076"/>
          <ac:picMkLst>
            <pc:docMk/>
            <pc:sldMk cId="0" sldId="352"/>
            <ac:picMk id="5" creationId="{9EB5927B-B76D-8A30-0DE9-B25BE362FB6D}"/>
          </ac:picMkLst>
        </pc:picChg>
        <pc:picChg chg="add mod">
          <ac:chgData name="Vân Nguyễn" userId="898c2f3ac369ae4e" providerId="LiveId" clId="{F31A6133-DDE1-4379-B4AF-F3F4EB8DE5AE}" dt="2023-03-22T06:06:02.412" v="239" actId="962"/>
          <ac:picMkLst>
            <pc:docMk/>
            <pc:sldMk cId="0" sldId="352"/>
            <ac:picMk id="7" creationId="{054BFF9B-1CA0-6CCA-4EFC-476734C69DDB}"/>
          </ac:picMkLst>
        </pc:picChg>
        <pc:picChg chg="add mod">
          <ac:chgData name="Vân Nguyễn" userId="898c2f3ac369ae4e" providerId="LiveId" clId="{F31A6133-DDE1-4379-B4AF-F3F4EB8DE5AE}" dt="2023-03-22T06:06:15.003" v="243" actId="962"/>
          <ac:picMkLst>
            <pc:docMk/>
            <pc:sldMk cId="0" sldId="352"/>
            <ac:picMk id="9" creationId="{90B5B4B7-0648-96B5-85D4-4BBB5CC3A338}"/>
          </ac:picMkLst>
        </pc:picChg>
        <pc:picChg chg="add mod">
          <ac:chgData name="Vân Nguyễn" userId="898c2f3ac369ae4e" providerId="LiveId" clId="{F31A6133-DDE1-4379-B4AF-F3F4EB8DE5AE}" dt="2023-03-22T06:06:29.144" v="246" actId="27614"/>
          <ac:picMkLst>
            <pc:docMk/>
            <pc:sldMk cId="0" sldId="352"/>
            <ac:picMk id="11" creationId="{C57AB2EF-C244-F404-1A11-27AB238DFA54}"/>
          </ac:picMkLst>
        </pc:picChg>
        <pc:picChg chg="add mod">
          <ac:chgData name="Vân Nguyễn" userId="898c2f3ac369ae4e" providerId="LiveId" clId="{F31A6133-DDE1-4379-B4AF-F3F4EB8DE5AE}" dt="2023-03-22T06:06:54.809" v="253" actId="1076"/>
          <ac:picMkLst>
            <pc:docMk/>
            <pc:sldMk cId="0" sldId="352"/>
            <ac:picMk id="13" creationId="{49EF72D0-59DD-DB1C-50AE-D38F3606C973}"/>
          </ac:picMkLst>
        </pc:picChg>
        <pc:picChg chg="add del mod">
          <ac:chgData name="Vân Nguyễn" userId="898c2f3ac369ae4e" providerId="LiveId" clId="{F31A6133-DDE1-4379-B4AF-F3F4EB8DE5AE}" dt="2023-03-22T06:07:07.629" v="255" actId="478"/>
          <ac:picMkLst>
            <pc:docMk/>
            <pc:sldMk cId="0" sldId="352"/>
            <ac:picMk id="15" creationId="{C44BFF6F-9656-60D8-B631-F093B09C6FFD}"/>
          </ac:picMkLst>
        </pc:picChg>
        <pc:picChg chg="add mod">
          <ac:chgData name="Vân Nguyễn" userId="898c2f3ac369ae4e" providerId="LiveId" clId="{F31A6133-DDE1-4379-B4AF-F3F4EB8DE5AE}" dt="2023-03-22T06:07:29.812" v="257" actId="1076"/>
          <ac:picMkLst>
            <pc:docMk/>
            <pc:sldMk cId="0" sldId="352"/>
            <ac:picMk id="17" creationId="{73BE7B67-3FEE-EB91-4F4D-60AEC571F85E}"/>
          </ac:picMkLst>
        </pc:picChg>
      </pc:sldChg>
      <pc:sldChg chg="addSp delSp modSp mod setBg delAnim modAnim">
        <pc:chgData name="Vân Nguyễn" userId="898c2f3ac369ae4e" providerId="LiveId" clId="{F31A6133-DDE1-4379-B4AF-F3F4EB8DE5AE}" dt="2023-03-22T07:04:10.057" v="553"/>
        <pc:sldMkLst>
          <pc:docMk/>
          <pc:sldMk cId="0" sldId="353"/>
        </pc:sldMkLst>
        <pc:spChg chg="mod">
          <ac:chgData name="Vân Nguyễn" userId="898c2f3ac369ae4e" providerId="LiveId" clId="{F31A6133-DDE1-4379-B4AF-F3F4EB8DE5AE}" dt="2023-03-22T06:33:13.652" v="388" actId="14100"/>
          <ac:spMkLst>
            <pc:docMk/>
            <pc:sldMk cId="0" sldId="353"/>
            <ac:spMk id="25602" creationId="{BD57D402-0743-8765-7A97-C7F251918740}"/>
          </ac:spMkLst>
        </pc:spChg>
        <pc:spChg chg="mod">
          <ac:chgData name="Vân Nguyễn" userId="898c2f3ac369ae4e" providerId="LiveId" clId="{F31A6133-DDE1-4379-B4AF-F3F4EB8DE5AE}" dt="2023-03-22T06:47:06.093" v="508" actId="1076"/>
          <ac:spMkLst>
            <pc:docMk/>
            <pc:sldMk cId="0" sldId="353"/>
            <ac:spMk id="25604" creationId="{630E0D63-7219-F39D-B7DF-AD20CF4FD449}"/>
          </ac:spMkLst>
        </pc:spChg>
        <pc:spChg chg="mod">
          <ac:chgData name="Vân Nguyễn" userId="898c2f3ac369ae4e" providerId="LiveId" clId="{F31A6133-DDE1-4379-B4AF-F3F4EB8DE5AE}" dt="2023-03-22T06:47:06.093" v="508" actId="1076"/>
          <ac:spMkLst>
            <pc:docMk/>
            <pc:sldMk cId="0" sldId="353"/>
            <ac:spMk id="25605" creationId="{70916AEA-CEC3-4121-E684-CEAC06D615C8}"/>
          </ac:spMkLst>
        </pc:spChg>
        <pc:grpChg chg="add mod">
          <ac:chgData name="Vân Nguyễn" userId="898c2f3ac369ae4e" providerId="LiveId" clId="{F31A6133-DDE1-4379-B4AF-F3F4EB8DE5AE}" dt="2023-03-22T06:47:06.093" v="508" actId="1076"/>
          <ac:grpSpMkLst>
            <pc:docMk/>
            <pc:sldMk cId="0" sldId="353"/>
            <ac:grpSpMk id="9" creationId="{8FEDDA82-7E5A-B2BF-94F5-346666A9724D}"/>
          </ac:grpSpMkLst>
        </pc:grpChg>
        <pc:grpChg chg="add mod">
          <ac:chgData name="Vân Nguyễn" userId="898c2f3ac369ae4e" providerId="LiveId" clId="{F31A6133-DDE1-4379-B4AF-F3F4EB8DE5AE}" dt="2023-03-22T06:47:06.093" v="508" actId="1076"/>
          <ac:grpSpMkLst>
            <pc:docMk/>
            <pc:sldMk cId="0" sldId="353"/>
            <ac:grpSpMk id="10" creationId="{C96B187C-FA4F-2D88-29DA-60CA7A3CFCE2}"/>
          </ac:grpSpMkLst>
        </pc:grpChg>
        <pc:picChg chg="add mod modCrop">
          <ac:chgData name="Vân Nguyễn" userId="898c2f3ac369ae4e" providerId="LiveId" clId="{F31A6133-DDE1-4379-B4AF-F3F4EB8DE5AE}" dt="2023-03-22T06:47:06.093" v="508" actId="1076"/>
          <ac:picMkLst>
            <pc:docMk/>
            <pc:sldMk cId="0" sldId="353"/>
            <ac:picMk id="3" creationId="{E4942F59-16CE-28FC-C547-7EDC718BEF00}"/>
          </ac:picMkLst>
        </pc:picChg>
        <pc:picChg chg="add mod modCrop">
          <ac:chgData name="Vân Nguyễn" userId="898c2f3ac369ae4e" providerId="LiveId" clId="{F31A6133-DDE1-4379-B4AF-F3F4EB8DE5AE}" dt="2023-03-22T06:47:06.093" v="508" actId="1076"/>
          <ac:picMkLst>
            <pc:docMk/>
            <pc:sldMk cId="0" sldId="353"/>
            <ac:picMk id="4" creationId="{1B79B4BE-583C-7B33-1D6C-7840CBCAAD28}"/>
          </ac:picMkLst>
        </pc:picChg>
        <pc:picChg chg="add del mod">
          <ac:chgData name="Vân Nguyễn" userId="898c2f3ac369ae4e" providerId="LiveId" clId="{F31A6133-DDE1-4379-B4AF-F3F4EB8DE5AE}" dt="2023-03-22T06:26:13.046" v="346" actId="478"/>
          <ac:picMkLst>
            <pc:docMk/>
            <pc:sldMk cId="0" sldId="353"/>
            <ac:picMk id="5" creationId="{EB721479-BCB2-F9D3-1A55-DFD45CB22B1E}"/>
          </ac:picMkLst>
        </pc:picChg>
        <pc:picChg chg="add del mod">
          <ac:chgData name="Vân Nguyễn" userId="898c2f3ac369ae4e" providerId="LiveId" clId="{F31A6133-DDE1-4379-B4AF-F3F4EB8DE5AE}" dt="2023-03-22T06:28:53.659" v="348" actId="478"/>
          <ac:picMkLst>
            <pc:docMk/>
            <pc:sldMk cId="0" sldId="353"/>
            <ac:picMk id="6" creationId="{84B07C1B-243D-31E7-A413-4CDD1D7F9EA9}"/>
          </ac:picMkLst>
        </pc:picChg>
        <pc:picChg chg="add del mod">
          <ac:chgData name="Vân Nguyễn" userId="898c2f3ac369ae4e" providerId="LiveId" clId="{F31A6133-DDE1-4379-B4AF-F3F4EB8DE5AE}" dt="2023-03-22T06:31:28.174" v="365" actId="478"/>
          <ac:picMkLst>
            <pc:docMk/>
            <pc:sldMk cId="0" sldId="353"/>
            <ac:picMk id="8" creationId="{920E62CA-6525-260A-C452-E866A6E50344}"/>
          </ac:picMkLst>
        </pc:picChg>
        <pc:picChg chg="add del mod">
          <ac:chgData name="Vân Nguyễn" userId="898c2f3ac369ae4e" providerId="LiveId" clId="{F31A6133-DDE1-4379-B4AF-F3F4EB8DE5AE}" dt="2023-03-22T06:42:26.752" v="489" actId="478"/>
          <ac:picMkLst>
            <pc:docMk/>
            <pc:sldMk cId="0" sldId="353"/>
            <ac:picMk id="11" creationId="{F07C31E8-1D69-1F03-257F-ED04EE486077}"/>
          </ac:picMkLst>
        </pc:picChg>
        <pc:picChg chg="add mod modCrop">
          <ac:chgData name="Vân Nguyễn" userId="898c2f3ac369ae4e" providerId="LiveId" clId="{F31A6133-DDE1-4379-B4AF-F3F4EB8DE5AE}" dt="2023-03-22T06:53:17.921" v="533" actId="1076"/>
          <ac:picMkLst>
            <pc:docMk/>
            <pc:sldMk cId="0" sldId="353"/>
            <ac:picMk id="12" creationId="{FBF8A98D-C153-FC08-08CC-704E8006AFEE}"/>
          </ac:picMkLst>
        </pc:picChg>
        <pc:picChg chg="add del mod">
          <ac:chgData name="Vân Nguyễn" userId="898c2f3ac369ae4e" providerId="LiveId" clId="{F31A6133-DDE1-4379-B4AF-F3F4EB8DE5AE}" dt="2023-03-22T07:01:37.316" v="543" actId="478"/>
          <ac:picMkLst>
            <pc:docMk/>
            <pc:sldMk cId="0" sldId="353"/>
            <ac:picMk id="13" creationId="{5EFB67D6-6D69-6145-7039-DE295D9C6D04}"/>
          </ac:picMkLst>
        </pc:picChg>
        <pc:picChg chg="add mod">
          <ac:chgData name="Vân Nguyễn" userId="898c2f3ac369ae4e" providerId="LiveId" clId="{F31A6133-DDE1-4379-B4AF-F3F4EB8DE5AE}" dt="2023-03-22T07:01:55.077" v="548" actId="1076"/>
          <ac:picMkLst>
            <pc:docMk/>
            <pc:sldMk cId="0" sldId="353"/>
            <ac:picMk id="14" creationId="{295DCEAE-4128-7F5C-71D0-9891753E0706}"/>
          </ac:picMkLst>
        </pc:picChg>
        <pc:picChg chg="mod">
          <ac:chgData name="Vân Nguyễn" userId="898c2f3ac369ae4e" providerId="LiveId" clId="{F31A6133-DDE1-4379-B4AF-F3F4EB8DE5AE}" dt="2023-03-22T06:52:51.319" v="532" actId="1076"/>
          <ac:picMkLst>
            <pc:docMk/>
            <pc:sldMk cId="0" sldId="353"/>
            <ac:picMk id="25603" creationId="{F180F858-A4B2-5B74-A68C-F49206B046A7}"/>
          </ac:picMkLst>
        </pc:picChg>
      </pc:sldChg>
      <pc:sldChg chg="addSp delSp modSp mod setBg modAnim">
        <pc:chgData name="Vân Nguyễn" userId="898c2f3ac369ae4e" providerId="LiveId" clId="{F31A6133-DDE1-4379-B4AF-F3F4EB8DE5AE}" dt="2023-03-22T07:05:16.479" v="556"/>
        <pc:sldMkLst>
          <pc:docMk/>
          <pc:sldMk cId="0" sldId="354"/>
        </pc:sldMkLst>
        <pc:spChg chg="mod">
          <ac:chgData name="Vân Nguyễn" userId="898c2f3ac369ae4e" providerId="LiveId" clId="{F31A6133-DDE1-4379-B4AF-F3F4EB8DE5AE}" dt="2023-03-22T06:52:19.905" v="525" actId="1076"/>
          <ac:spMkLst>
            <pc:docMk/>
            <pc:sldMk cId="0" sldId="354"/>
            <ac:spMk id="5" creationId="{66B3C966-7F7E-175E-9E38-FB94FD2CA527}"/>
          </ac:spMkLst>
        </pc:spChg>
        <pc:spChg chg="mod">
          <ac:chgData name="Vân Nguyễn" userId="898c2f3ac369ae4e" providerId="LiveId" clId="{F31A6133-DDE1-4379-B4AF-F3F4EB8DE5AE}" dt="2023-03-22T06:52:19.905" v="525" actId="1076"/>
          <ac:spMkLst>
            <pc:docMk/>
            <pc:sldMk cId="0" sldId="354"/>
            <ac:spMk id="8" creationId="{16DBEB38-4638-3ED7-30E7-BC91DE1DD60E}"/>
          </ac:spMkLst>
        </pc:spChg>
        <pc:spChg chg="mod">
          <ac:chgData name="Vân Nguyễn" userId="898c2f3ac369ae4e" providerId="LiveId" clId="{F31A6133-DDE1-4379-B4AF-F3F4EB8DE5AE}" dt="2023-03-22T06:33:24.312" v="391" actId="1076"/>
          <ac:spMkLst>
            <pc:docMk/>
            <pc:sldMk cId="0" sldId="354"/>
            <ac:spMk id="26626" creationId="{E933D34D-58CC-02A2-0B45-0E76BA72FFE5}"/>
          </ac:spMkLst>
        </pc:spChg>
        <pc:spChg chg="del mod">
          <ac:chgData name="Vân Nguyễn" userId="898c2f3ac369ae4e" providerId="LiveId" clId="{F31A6133-DDE1-4379-B4AF-F3F4EB8DE5AE}" dt="2023-03-22T06:33:41.103" v="396" actId="478"/>
          <ac:spMkLst>
            <pc:docMk/>
            <pc:sldMk cId="0" sldId="354"/>
            <ac:spMk id="26627" creationId="{1F6483E9-116D-A26A-4B81-09D514D8622F}"/>
          </ac:spMkLst>
        </pc:spChg>
        <pc:spChg chg="del">
          <ac:chgData name="Vân Nguyễn" userId="898c2f3ac369ae4e" providerId="LiveId" clId="{F31A6133-DDE1-4379-B4AF-F3F4EB8DE5AE}" dt="2023-03-22T06:33:39.173" v="395" actId="478"/>
          <ac:spMkLst>
            <pc:docMk/>
            <pc:sldMk cId="0" sldId="354"/>
            <ac:spMk id="26628" creationId="{84C98BA5-46A9-AC63-C2B7-594A49D12792}"/>
          </ac:spMkLst>
        </pc:spChg>
        <pc:grpChg chg="add mod">
          <ac:chgData name="Vân Nguyễn" userId="898c2f3ac369ae4e" providerId="LiveId" clId="{F31A6133-DDE1-4379-B4AF-F3F4EB8DE5AE}" dt="2023-03-22T06:52:19.905" v="525" actId="1076"/>
          <ac:grpSpMkLst>
            <pc:docMk/>
            <pc:sldMk cId="0" sldId="354"/>
            <ac:grpSpMk id="4" creationId="{496EC14F-4945-343E-3BE5-0FE9FF6175DA}"/>
          </ac:grpSpMkLst>
        </pc:grpChg>
        <pc:grpChg chg="add mod">
          <ac:chgData name="Vân Nguyễn" userId="898c2f3ac369ae4e" providerId="LiveId" clId="{F31A6133-DDE1-4379-B4AF-F3F4EB8DE5AE}" dt="2023-03-22T06:52:19.905" v="525" actId="1076"/>
          <ac:grpSpMkLst>
            <pc:docMk/>
            <pc:sldMk cId="0" sldId="354"/>
            <ac:grpSpMk id="7" creationId="{6AF048C1-97FF-44BE-95F6-BE253745026E}"/>
          </ac:grpSpMkLst>
        </pc:grpChg>
        <pc:picChg chg="add del mod">
          <ac:chgData name="Vân Nguyễn" userId="898c2f3ac369ae4e" providerId="LiveId" clId="{F31A6133-DDE1-4379-B4AF-F3F4EB8DE5AE}" dt="2023-03-22T06:33:41.912" v="397" actId="478"/>
          <ac:picMkLst>
            <pc:docMk/>
            <pc:sldMk cId="0" sldId="354"/>
            <ac:picMk id="2" creationId="{56974941-32DB-5228-4CF5-10F554F76B4D}"/>
          </ac:picMkLst>
        </pc:picChg>
        <pc:picChg chg="add del mod">
          <ac:chgData name="Vân Nguyễn" userId="898c2f3ac369ae4e" providerId="LiveId" clId="{F31A6133-DDE1-4379-B4AF-F3F4EB8DE5AE}" dt="2023-03-22T06:33:42.497" v="398" actId="478"/>
          <ac:picMkLst>
            <pc:docMk/>
            <pc:sldMk cId="0" sldId="354"/>
            <ac:picMk id="3" creationId="{501B984E-D696-3982-5D28-00F7DC5ED007}"/>
          </ac:picMkLst>
        </pc:picChg>
        <pc:picChg chg="mod">
          <ac:chgData name="Vân Nguyễn" userId="898c2f3ac369ae4e" providerId="LiveId" clId="{F31A6133-DDE1-4379-B4AF-F3F4EB8DE5AE}" dt="2023-03-22T06:52:19.905" v="525" actId="1076"/>
          <ac:picMkLst>
            <pc:docMk/>
            <pc:sldMk cId="0" sldId="354"/>
            <ac:picMk id="6" creationId="{8AF8F8A3-800C-CF0E-AA2C-D71C8B576DAE}"/>
          </ac:picMkLst>
        </pc:picChg>
        <pc:picChg chg="mod">
          <ac:chgData name="Vân Nguyễn" userId="898c2f3ac369ae4e" providerId="LiveId" clId="{F31A6133-DDE1-4379-B4AF-F3F4EB8DE5AE}" dt="2023-03-22T06:52:19.905" v="525" actId="1076"/>
          <ac:picMkLst>
            <pc:docMk/>
            <pc:sldMk cId="0" sldId="354"/>
            <ac:picMk id="9" creationId="{2516324F-00EA-435C-1566-6689B9152C69}"/>
          </ac:picMkLst>
        </pc:picChg>
        <pc:picChg chg="add mod">
          <ac:chgData name="Vân Nguyễn" userId="898c2f3ac369ae4e" providerId="LiveId" clId="{F31A6133-DDE1-4379-B4AF-F3F4EB8DE5AE}" dt="2023-03-22T06:51:41.514" v="511"/>
          <ac:picMkLst>
            <pc:docMk/>
            <pc:sldMk cId="0" sldId="354"/>
            <ac:picMk id="10" creationId="{822B8D98-3152-740D-136D-87900906FABF}"/>
          </ac:picMkLst>
        </pc:picChg>
        <pc:picChg chg="add mod">
          <ac:chgData name="Vân Nguyễn" userId="898c2f3ac369ae4e" providerId="LiveId" clId="{F31A6133-DDE1-4379-B4AF-F3F4EB8DE5AE}" dt="2023-03-22T07:03:25.609" v="549"/>
          <ac:picMkLst>
            <pc:docMk/>
            <pc:sldMk cId="0" sldId="354"/>
            <ac:picMk id="11" creationId="{578A2D1F-E52B-2652-A595-EE00CFD71403}"/>
          </ac:picMkLst>
        </pc:picChg>
        <pc:picChg chg="mod">
          <ac:chgData name="Vân Nguyễn" userId="898c2f3ac369ae4e" providerId="LiveId" clId="{F31A6133-DDE1-4379-B4AF-F3F4EB8DE5AE}" dt="2023-03-22T06:52:25.265" v="528" actId="1076"/>
          <ac:picMkLst>
            <pc:docMk/>
            <pc:sldMk cId="0" sldId="354"/>
            <ac:picMk id="26629" creationId="{4D983798-A9AF-2F43-6F06-F6D4E4A457BE}"/>
          </ac:picMkLst>
        </pc:picChg>
      </pc:sldChg>
      <pc:sldChg chg="addSp delSp modSp mod setBg modAnim">
        <pc:chgData name="Vân Nguyễn" userId="898c2f3ac369ae4e" providerId="LiveId" clId="{F31A6133-DDE1-4379-B4AF-F3F4EB8DE5AE}" dt="2023-03-22T07:05:38.778" v="561"/>
        <pc:sldMkLst>
          <pc:docMk/>
          <pc:sldMk cId="0" sldId="355"/>
        </pc:sldMkLst>
        <pc:spChg chg="mod">
          <ac:chgData name="Vân Nguyễn" userId="898c2f3ac369ae4e" providerId="LiveId" clId="{F31A6133-DDE1-4379-B4AF-F3F4EB8DE5AE}" dt="2023-03-22T06:34:02.036" v="405"/>
          <ac:spMkLst>
            <pc:docMk/>
            <pc:sldMk cId="0" sldId="355"/>
            <ac:spMk id="3" creationId="{483E1FC7-1CF2-8563-6126-95E1EC9D6FB0}"/>
          </ac:spMkLst>
        </pc:spChg>
        <pc:spChg chg="mod">
          <ac:chgData name="Vân Nguyễn" userId="898c2f3ac369ae4e" providerId="LiveId" clId="{F31A6133-DDE1-4379-B4AF-F3F4EB8DE5AE}" dt="2023-03-22T06:34:02.036" v="405"/>
          <ac:spMkLst>
            <pc:docMk/>
            <pc:sldMk cId="0" sldId="355"/>
            <ac:spMk id="6" creationId="{961B4459-3118-5E51-71C3-3B6D91B2B43A}"/>
          </ac:spMkLst>
        </pc:spChg>
        <pc:spChg chg="mod">
          <ac:chgData name="Vân Nguyễn" userId="898c2f3ac369ae4e" providerId="LiveId" clId="{F31A6133-DDE1-4379-B4AF-F3F4EB8DE5AE}" dt="2023-03-22T06:36:02.991" v="418" actId="1076"/>
          <ac:spMkLst>
            <pc:docMk/>
            <pc:sldMk cId="0" sldId="355"/>
            <ac:spMk id="9" creationId="{D4E88610-D53B-36BD-08DC-7E0A35F5D920}"/>
          </ac:spMkLst>
        </pc:spChg>
        <pc:spChg chg="mod">
          <ac:chgData name="Vân Nguyễn" userId="898c2f3ac369ae4e" providerId="LiveId" clId="{F31A6133-DDE1-4379-B4AF-F3F4EB8DE5AE}" dt="2023-03-22T06:36:02.991" v="418" actId="1076"/>
          <ac:spMkLst>
            <pc:docMk/>
            <pc:sldMk cId="0" sldId="355"/>
            <ac:spMk id="12" creationId="{EB129594-C4A2-1581-C1B3-89948AC921AD}"/>
          </ac:spMkLst>
        </pc:spChg>
        <pc:spChg chg="mod">
          <ac:chgData name="Vân Nguyễn" userId="898c2f3ac369ae4e" providerId="LiveId" clId="{F31A6133-DDE1-4379-B4AF-F3F4EB8DE5AE}" dt="2023-03-22T06:35:54.675" v="417" actId="11530"/>
          <ac:spMkLst>
            <pc:docMk/>
            <pc:sldMk cId="0" sldId="355"/>
            <ac:spMk id="27650" creationId="{05348CCA-C23F-7001-3623-847CDDDCD2E0}"/>
          </ac:spMkLst>
        </pc:spChg>
        <pc:spChg chg="del">
          <ac:chgData name="Vân Nguyễn" userId="898c2f3ac369ae4e" providerId="LiveId" clId="{F31A6133-DDE1-4379-B4AF-F3F4EB8DE5AE}" dt="2023-03-22T06:34:06.801" v="407" actId="478"/>
          <ac:spMkLst>
            <pc:docMk/>
            <pc:sldMk cId="0" sldId="355"/>
            <ac:spMk id="27651" creationId="{B4C211E9-6E27-EBDB-CA9E-FA8CB800E694}"/>
          </ac:spMkLst>
        </pc:spChg>
        <pc:spChg chg="del mod">
          <ac:chgData name="Vân Nguyễn" userId="898c2f3ac369ae4e" providerId="LiveId" clId="{F31A6133-DDE1-4379-B4AF-F3F4EB8DE5AE}" dt="2023-03-22T06:34:06.801" v="407" actId="478"/>
          <ac:spMkLst>
            <pc:docMk/>
            <pc:sldMk cId="0" sldId="355"/>
            <ac:spMk id="27652" creationId="{716D66D0-B2F0-47C2-D5BE-E987A03E738B}"/>
          </ac:spMkLst>
        </pc:spChg>
        <pc:grpChg chg="add del mod">
          <ac:chgData name="Vân Nguyễn" userId="898c2f3ac369ae4e" providerId="LiveId" clId="{F31A6133-DDE1-4379-B4AF-F3F4EB8DE5AE}" dt="2023-03-22T06:34:03.130" v="406"/>
          <ac:grpSpMkLst>
            <pc:docMk/>
            <pc:sldMk cId="0" sldId="355"/>
            <ac:grpSpMk id="2" creationId="{3B27D962-18C4-18B2-EB2E-5A0AEEBA3510}"/>
          </ac:grpSpMkLst>
        </pc:grpChg>
        <pc:grpChg chg="add del mod">
          <ac:chgData name="Vân Nguyễn" userId="898c2f3ac369ae4e" providerId="LiveId" clId="{F31A6133-DDE1-4379-B4AF-F3F4EB8DE5AE}" dt="2023-03-22T06:34:03.130" v="406"/>
          <ac:grpSpMkLst>
            <pc:docMk/>
            <pc:sldMk cId="0" sldId="355"/>
            <ac:grpSpMk id="5" creationId="{4A9783CC-1A07-D78B-11AF-147C37F6355C}"/>
          </ac:grpSpMkLst>
        </pc:grpChg>
        <pc:grpChg chg="add mod">
          <ac:chgData name="Vân Nguyễn" userId="898c2f3ac369ae4e" providerId="LiveId" clId="{F31A6133-DDE1-4379-B4AF-F3F4EB8DE5AE}" dt="2023-03-22T06:36:02.991" v="418" actId="1076"/>
          <ac:grpSpMkLst>
            <pc:docMk/>
            <pc:sldMk cId="0" sldId="355"/>
            <ac:grpSpMk id="8" creationId="{8DA2F61D-D7EA-5588-F35D-797E3D93AAB9}"/>
          </ac:grpSpMkLst>
        </pc:grpChg>
        <pc:grpChg chg="add mod">
          <ac:chgData name="Vân Nguyễn" userId="898c2f3ac369ae4e" providerId="LiveId" clId="{F31A6133-DDE1-4379-B4AF-F3F4EB8DE5AE}" dt="2023-03-22T06:36:02.991" v="418" actId="1076"/>
          <ac:grpSpMkLst>
            <pc:docMk/>
            <pc:sldMk cId="0" sldId="355"/>
            <ac:grpSpMk id="11" creationId="{82295B07-DE54-421E-03DA-CB7104DA5F5F}"/>
          </ac:grpSpMkLst>
        </pc:grpChg>
        <pc:picChg chg="mod">
          <ac:chgData name="Vân Nguyễn" userId="898c2f3ac369ae4e" providerId="LiveId" clId="{F31A6133-DDE1-4379-B4AF-F3F4EB8DE5AE}" dt="2023-03-22T06:34:02.036" v="405"/>
          <ac:picMkLst>
            <pc:docMk/>
            <pc:sldMk cId="0" sldId="355"/>
            <ac:picMk id="4" creationId="{F92A32B9-A627-924F-DA5C-993D9B6AF790}"/>
          </ac:picMkLst>
        </pc:picChg>
        <pc:picChg chg="mod">
          <ac:chgData name="Vân Nguyễn" userId="898c2f3ac369ae4e" providerId="LiveId" clId="{F31A6133-DDE1-4379-B4AF-F3F4EB8DE5AE}" dt="2023-03-22T06:34:02.036" v="405"/>
          <ac:picMkLst>
            <pc:docMk/>
            <pc:sldMk cId="0" sldId="355"/>
            <ac:picMk id="7" creationId="{08BA2982-F5D1-960C-0BEE-D088555ED903}"/>
          </ac:picMkLst>
        </pc:picChg>
        <pc:picChg chg="mod">
          <ac:chgData name="Vân Nguyễn" userId="898c2f3ac369ae4e" providerId="LiveId" clId="{F31A6133-DDE1-4379-B4AF-F3F4EB8DE5AE}" dt="2023-03-22T06:36:02.991" v="418" actId="1076"/>
          <ac:picMkLst>
            <pc:docMk/>
            <pc:sldMk cId="0" sldId="355"/>
            <ac:picMk id="10" creationId="{9C220725-703E-C773-B8D1-DB64E50CDC55}"/>
          </ac:picMkLst>
        </pc:picChg>
        <pc:picChg chg="mod">
          <ac:chgData name="Vân Nguyễn" userId="898c2f3ac369ae4e" providerId="LiveId" clId="{F31A6133-DDE1-4379-B4AF-F3F4EB8DE5AE}" dt="2023-03-22T06:36:02.991" v="418" actId="1076"/>
          <ac:picMkLst>
            <pc:docMk/>
            <pc:sldMk cId="0" sldId="355"/>
            <ac:picMk id="13" creationId="{D6F036EF-CFBB-4B9E-1795-F5DF13A1F277}"/>
          </ac:picMkLst>
        </pc:picChg>
        <pc:picChg chg="add mod">
          <ac:chgData name="Vân Nguyễn" userId="898c2f3ac369ae4e" providerId="LiveId" clId="{F31A6133-DDE1-4379-B4AF-F3F4EB8DE5AE}" dt="2023-03-22T06:51:43.106" v="512"/>
          <ac:picMkLst>
            <pc:docMk/>
            <pc:sldMk cId="0" sldId="355"/>
            <ac:picMk id="14" creationId="{B43B0B41-C1B7-1F18-43D5-DA2AC89465D4}"/>
          </ac:picMkLst>
        </pc:picChg>
        <pc:picChg chg="add mod">
          <ac:chgData name="Vân Nguyễn" userId="898c2f3ac369ae4e" providerId="LiveId" clId="{F31A6133-DDE1-4379-B4AF-F3F4EB8DE5AE}" dt="2023-03-22T07:05:28.157" v="559"/>
          <ac:picMkLst>
            <pc:docMk/>
            <pc:sldMk cId="0" sldId="355"/>
            <ac:picMk id="15" creationId="{F613576B-2166-7109-4665-53E1D3F53CD6}"/>
          </ac:picMkLst>
        </pc:picChg>
        <pc:picChg chg="mod">
          <ac:chgData name="Vân Nguyễn" userId="898c2f3ac369ae4e" providerId="LiveId" clId="{F31A6133-DDE1-4379-B4AF-F3F4EB8DE5AE}" dt="2023-03-22T06:52:13.952" v="524" actId="14100"/>
          <ac:picMkLst>
            <pc:docMk/>
            <pc:sldMk cId="0" sldId="355"/>
            <ac:picMk id="27653" creationId="{03BE0BF0-7F39-60B5-6056-DDA14AAD9806}"/>
          </ac:picMkLst>
        </pc:picChg>
      </pc:sldChg>
      <pc:sldChg chg="addSp delSp modSp mod setBg modAnim">
        <pc:chgData name="Vân Nguyễn" userId="898c2f3ac369ae4e" providerId="LiveId" clId="{F31A6133-DDE1-4379-B4AF-F3F4EB8DE5AE}" dt="2023-03-22T07:06:05.523" v="567"/>
        <pc:sldMkLst>
          <pc:docMk/>
          <pc:sldMk cId="0" sldId="356"/>
        </pc:sldMkLst>
        <pc:spChg chg="mod">
          <ac:chgData name="Vân Nguyễn" userId="898c2f3ac369ae4e" providerId="LiveId" clId="{F31A6133-DDE1-4379-B4AF-F3F4EB8DE5AE}" dt="2023-03-22T06:52:02.651" v="519" actId="1076"/>
          <ac:spMkLst>
            <pc:docMk/>
            <pc:sldMk cId="0" sldId="356"/>
            <ac:spMk id="3" creationId="{328D5D82-2FE1-645B-88E6-E35B49BDFFA7}"/>
          </ac:spMkLst>
        </pc:spChg>
        <pc:spChg chg="mod">
          <ac:chgData name="Vân Nguyễn" userId="898c2f3ac369ae4e" providerId="LiveId" clId="{F31A6133-DDE1-4379-B4AF-F3F4EB8DE5AE}" dt="2023-03-22T06:52:02.651" v="519" actId="1076"/>
          <ac:spMkLst>
            <pc:docMk/>
            <pc:sldMk cId="0" sldId="356"/>
            <ac:spMk id="6" creationId="{991256CE-5D84-363A-EACC-F47D80D96E5E}"/>
          </ac:spMkLst>
        </pc:spChg>
        <pc:spChg chg="mod">
          <ac:chgData name="Vân Nguyễn" userId="898c2f3ac369ae4e" providerId="LiveId" clId="{F31A6133-DDE1-4379-B4AF-F3F4EB8DE5AE}" dt="2023-03-22T06:36:44.577" v="427" actId="11530"/>
          <ac:spMkLst>
            <pc:docMk/>
            <pc:sldMk cId="0" sldId="356"/>
            <ac:spMk id="28674" creationId="{F46969EF-1C98-E409-C302-50C1E5A7BCF3}"/>
          </ac:spMkLst>
        </pc:spChg>
        <pc:spChg chg="del">
          <ac:chgData name="Vân Nguyễn" userId="898c2f3ac369ae4e" providerId="LiveId" clId="{F31A6133-DDE1-4379-B4AF-F3F4EB8DE5AE}" dt="2023-03-22T06:36:48.567" v="428" actId="478"/>
          <ac:spMkLst>
            <pc:docMk/>
            <pc:sldMk cId="0" sldId="356"/>
            <ac:spMk id="28675" creationId="{AB8635C9-9FD6-921B-DD5C-83F937422CD5}"/>
          </ac:spMkLst>
        </pc:spChg>
        <pc:spChg chg="del">
          <ac:chgData name="Vân Nguyễn" userId="898c2f3ac369ae4e" providerId="LiveId" clId="{F31A6133-DDE1-4379-B4AF-F3F4EB8DE5AE}" dt="2023-03-22T06:36:48.567" v="428" actId="478"/>
          <ac:spMkLst>
            <pc:docMk/>
            <pc:sldMk cId="0" sldId="356"/>
            <ac:spMk id="28676" creationId="{8DC6214F-2C4A-351D-19F9-3FDDA56C8FB5}"/>
          </ac:spMkLst>
        </pc:spChg>
        <pc:grpChg chg="add mod">
          <ac:chgData name="Vân Nguyễn" userId="898c2f3ac369ae4e" providerId="LiveId" clId="{F31A6133-DDE1-4379-B4AF-F3F4EB8DE5AE}" dt="2023-03-22T06:52:02.651" v="519" actId="1076"/>
          <ac:grpSpMkLst>
            <pc:docMk/>
            <pc:sldMk cId="0" sldId="356"/>
            <ac:grpSpMk id="2" creationId="{357EAA6A-1736-F8A0-648F-F0E950EBAE72}"/>
          </ac:grpSpMkLst>
        </pc:grpChg>
        <pc:grpChg chg="add mod">
          <ac:chgData name="Vân Nguyễn" userId="898c2f3ac369ae4e" providerId="LiveId" clId="{F31A6133-DDE1-4379-B4AF-F3F4EB8DE5AE}" dt="2023-03-22T06:52:02.651" v="519" actId="1076"/>
          <ac:grpSpMkLst>
            <pc:docMk/>
            <pc:sldMk cId="0" sldId="356"/>
            <ac:grpSpMk id="5" creationId="{1572E89C-BA14-1C75-0C15-FEB42F117ADF}"/>
          </ac:grpSpMkLst>
        </pc:grpChg>
        <pc:picChg chg="mod">
          <ac:chgData name="Vân Nguyễn" userId="898c2f3ac369ae4e" providerId="LiveId" clId="{F31A6133-DDE1-4379-B4AF-F3F4EB8DE5AE}" dt="2023-03-22T06:52:02.651" v="519" actId="1076"/>
          <ac:picMkLst>
            <pc:docMk/>
            <pc:sldMk cId="0" sldId="356"/>
            <ac:picMk id="4" creationId="{6266D61A-D782-F35D-64A0-98D8E385C787}"/>
          </ac:picMkLst>
        </pc:picChg>
        <pc:picChg chg="mod">
          <ac:chgData name="Vân Nguyễn" userId="898c2f3ac369ae4e" providerId="LiveId" clId="{F31A6133-DDE1-4379-B4AF-F3F4EB8DE5AE}" dt="2023-03-22T06:52:02.651" v="519" actId="1076"/>
          <ac:picMkLst>
            <pc:docMk/>
            <pc:sldMk cId="0" sldId="356"/>
            <ac:picMk id="7" creationId="{FFF56C4A-1333-2CFE-6E10-4B2457E3117B}"/>
          </ac:picMkLst>
        </pc:picChg>
        <pc:picChg chg="add mod">
          <ac:chgData name="Vân Nguyễn" userId="898c2f3ac369ae4e" providerId="LiveId" clId="{F31A6133-DDE1-4379-B4AF-F3F4EB8DE5AE}" dt="2023-03-22T06:51:45.340" v="513"/>
          <ac:picMkLst>
            <pc:docMk/>
            <pc:sldMk cId="0" sldId="356"/>
            <ac:picMk id="8" creationId="{41DDD555-714C-4CE8-61EC-B6DD564D05D6}"/>
          </ac:picMkLst>
        </pc:picChg>
        <pc:picChg chg="add mod">
          <ac:chgData name="Vân Nguyễn" userId="898c2f3ac369ae4e" providerId="LiveId" clId="{F31A6133-DDE1-4379-B4AF-F3F4EB8DE5AE}" dt="2023-03-22T07:05:56.572" v="565"/>
          <ac:picMkLst>
            <pc:docMk/>
            <pc:sldMk cId="0" sldId="356"/>
            <ac:picMk id="9" creationId="{C2C607D2-8CB3-885C-2BB4-E10080F52FF9}"/>
          </ac:picMkLst>
        </pc:picChg>
        <pc:picChg chg="mod">
          <ac:chgData name="Vân Nguyễn" userId="898c2f3ac369ae4e" providerId="LiveId" clId="{F31A6133-DDE1-4379-B4AF-F3F4EB8DE5AE}" dt="2023-03-22T06:52:07.709" v="522" actId="1076"/>
          <ac:picMkLst>
            <pc:docMk/>
            <pc:sldMk cId="0" sldId="356"/>
            <ac:picMk id="28677" creationId="{36F09551-3662-4847-FCEE-09BE39436804}"/>
          </ac:picMkLst>
        </pc:picChg>
      </pc:sldChg>
      <pc:sldChg chg="addSp delSp modSp mod setBg modAnim">
        <pc:chgData name="Vân Nguyễn" userId="898c2f3ac369ae4e" providerId="LiveId" clId="{F31A6133-DDE1-4379-B4AF-F3F4EB8DE5AE}" dt="2023-03-22T07:06:25.734" v="572"/>
        <pc:sldMkLst>
          <pc:docMk/>
          <pc:sldMk cId="0" sldId="357"/>
        </pc:sldMkLst>
        <pc:spChg chg="mod">
          <ac:chgData name="Vân Nguyễn" userId="898c2f3ac369ae4e" providerId="LiveId" clId="{F31A6133-DDE1-4379-B4AF-F3F4EB8DE5AE}" dt="2023-03-22T06:51:52.298" v="515" actId="1076"/>
          <ac:spMkLst>
            <pc:docMk/>
            <pc:sldMk cId="0" sldId="357"/>
            <ac:spMk id="3" creationId="{E93A0361-8468-990F-0F7E-66A987AD6AEF}"/>
          </ac:spMkLst>
        </pc:spChg>
        <pc:spChg chg="mod">
          <ac:chgData name="Vân Nguyễn" userId="898c2f3ac369ae4e" providerId="LiveId" clId="{F31A6133-DDE1-4379-B4AF-F3F4EB8DE5AE}" dt="2023-03-22T06:51:52.298" v="515" actId="1076"/>
          <ac:spMkLst>
            <pc:docMk/>
            <pc:sldMk cId="0" sldId="357"/>
            <ac:spMk id="6" creationId="{5B95A338-E724-E648-5F30-4384451CD3F8}"/>
          </ac:spMkLst>
        </pc:spChg>
        <pc:spChg chg="mod">
          <ac:chgData name="Vân Nguyễn" userId="898c2f3ac369ae4e" providerId="LiveId" clId="{F31A6133-DDE1-4379-B4AF-F3F4EB8DE5AE}" dt="2023-03-22T06:38:19.676" v="452" actId="1076"/>
          <ac:spMkLst>
            <pc:docMk/>
            <pc:sldMk cId="0" sldId="357"/>
            <ac:spMk id="29698" creationId="{4F1CF509-90C6-60D4-4754-0217C0F35EB1}"/>
          </ac:spMkLst>
        </pc:spChg>
        <pc:spChg chg="del">
          <ac:chgData name="Vân Nguyễn" userId="898c2f3ac369ae4e" providerId="LiveId" clId="{F31A6133-DDE1-4379-B4AF-F3F4EB8DE5AE}" dt="2023-03-22T06:38:25.974" v="454" actId="478"/>
          <ac:spMkLst>
            <pc:docMk/>
            <pc:sldMk cId="0" sldId="357"/>
            <ac:spMk id="29699" creationId="{42A22A2F-7CF4-58FC-8B8E-C74E862F7D80}"/>
          </ac:spMkLst>
        </pc:spChg>
        <pc:spChg chg="del">
          <ac:chgData name="Vân Nguyễn" userId="898c2f3ac369ae4e" providerId="LiveId" clId="{F31A6133-DDE1-4379-B4AF-F3F4EB8DE5AE}" dt="2023-03-22T06:38:25.974" v="454" actId="478"/>
          <ac:spMkLst>
            <pc:docMk/>
            <pc:sldMk cId="0" sldId="357"/>
            <ac:spMk id="29700" creationId="{5C27A3F7-015B-90CC-AB57-8BC6A845A1BF}"/>
          </ac:spMkLst>
        </pc:spChg>
        <pc:grpChg chg="add mod">
          <ac:chgData name="Vân Nguyễn" userId="898c2f3ac369ae4e" providerId="LiveId" clId="{F31A6133-DDE1-4379-B4AF-F3F4EB8DE5AE}" dt="2023-03-22T06:51:52.298" v="515" actId="1076"/>
          <ac:grpSpMkLst>
            <pc:docMk/>
            <pc:sldMk cId="0" sldId="357"/>
            <ac:grpSpMk id="2" creationId="{FF7AF45E-0382-9364-591D-FE318F00AF6A}"/>
          </ac:grpSpMkLst>
        </pc:grpChg>
        <pc:grpChg chg="add mod">
          <ac:chgData name="Vân Nguyễn" userId="898c2f3ac369ae4e" providerId="LiveId" clId="{F31A6133-DDE1-4379-B4AF-F3F4EB8DE5AE}" dt="2023-03-22T06:51:52.298" v="515" actId="1076"/>
          <ac:grpSpMkLst>
            <pc:docMk/>
            <pc:sldMk cId="0" sldId="357"/>
            <ac:grpSpMk id="5" creationId="{BB38F20B-5CB0-EE13-FCE6-FAAD615D8E35}"/>
          </ac:grpSpMkLst>
        </pc:grpChg>
        <pc:picChg chg="mod">
          <ac:chgData name="Vân Nguyễn" userId="898c2f3ac369ae4e" providerId="LiveId" clId="{F31A6133-DDE1-4379-B4AF-F3F4EB8DE5AE}" dt="2023-03-22T06:51:52.298" v="515" actId="1076"/>
          <ac:picMkLst>
            <pc:docMk/>
            <pc:sldMk cId="0" sldId="357"/>
            <ac:picMk id="4" creationId="{3FE32CC2-5E6C-2A4B-5CAB-8B4814AD6750}"/>
          </ac:picMkLst>
        </pc:picChg>
        <pc:picChg chg="mod">
          <ac:chgData name="Vân Nguyễn" userId="898c2f3ac369ae4e" providerId="LiveId" clId="{F31A6133-DDE1-4379-B4AF-F3F4EB8DE5AE}" dt="2023-03-22T06:51:52.298" v="515" actId="1076"/>
          <ac:picMkLst>
            <pc:docMk/>
            <pc:sldMk cId="0" sldId="357"/>
            <ac:picMk id="7" creationId="{368BE09D-C5B5-41F3-940B-EA7B818A3110}"/>
          </ac:picMkLst>
        </pc:picChg>
        <pc:picChg chg="add mod">
          <ac:chgData name="Vân Nguyễn" userId="898c2f3ac369ae4e" providerId="LiveId" clId="{F31A6133-DDE1-4379-B4AF-F3F4EB8DE5AE}" dt="2023-03-22T06:51:46.586" v="514"/>
          <ac:picMkLst>
            <pc:docMk/>
            <pc:sldMk cId="0" sldId="357"/>
            <ac:picMk id="8" creationId="{B6FE3B53-435A-45E0-E01D-892109EC27F9}"/>
          </ac:picMkLst>
        </pc:picChg>
        <pc:picChg chg="add mod">
          <ac:chgData name="Vân Nguyễn" userId="898c2f3ac369ae4e" providerId="LiveId" clId="{F31A6133-DDE1-4379-B4AF-F3F4EB8DE5AE}" dt="2023-03-22T07:06:16.124" v="570"/>
          <ac:picMkLst>
            <pc:docMk/>
            <pc:sldMk cId="0" sldId="357"/>
            <ac:picMk id="9" creationId="{67D2176D-4671-857A-FDAE-C7C77FB8213F}"/>
          </ac:picMkLst>
        </pc:picChg>
        <pc:picChg chg="mod">
          <ac:chgData name="Vân Nguyễn" userId="898c2f3ac369ae4e" providerId="LiveId" clId="{F31A6133-DDE1-4379-B4AF-F3F4EB8DE5AE}" dt="2023-03-22T06:51:56.683" v="518" actId="1076"/>
          <ac:picMkLst>
            <pc:docMk/>
            <pc:sldMk cId="0" sldId="357"/>
            <ac:picMk id="29701" creationId="{ECCCCEC3-3C02-5F0C-56D9-630866C6D2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ADEE36-0AF7-42BE-A185-BD6296180E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07957D3-D4AC-4543-BC7A-D476C01EC30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7DBB238-DFFC-4D39-BCB1-573EA67A6BFE}" type="datetimeFigureOut">
              <a:rPr lang="en-US"/>
              <a:pPr>
                <a:defRPr/>
              </a:pPr>
              <a:t>4/12/2023</a:t>
            </a:fld>
            <a:endParaRPr lang="en-US"/>
          </a:p>
        </p:txBody>
      </p:sp>
      <p:sp>
        <p:nvSpPr>
          <p:cNvPr id="4" name="Slide Image Placeholder 3">
            <a:extLst>
              <a:ext uri="{FF2B5EF4-FFF2-40B4-BE49-F238E27FC236}">
                <a16:creationId xmlns:a16="http://schemas.microsoft.com/office/drawing/2014/main" id="{459C2B6E-CDF1-4C68-A17B-0FE75DC2509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978531C-0BD0-42C4-BBA6-48885307BF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C5F7118-7CE2-4CDA-A0B0-C6946A1F10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B7516D4-84CC-4461-8817-FF2D163E23C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4F7929E-82F4-416A-BC24-CB1251133C9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096CB800-2143-C716-43B9-CCB5E52652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22BF29ED-2471-DE62-F28F-9F10522EA8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CN"/>
              <a:t>Thiết kế bài giảng bởi Vũ Hồng</a:t>
            </a:r>
            <a:endParaRPr lang="zh-CN" altLang="en-US"/>
          </a:p>
        </p:txBody>
      </p:sp>
      <p:sp>
        <p:nvSpPr>
          <p:cNvPr id="5124" name="灯片编号占位符 3">
            <a:extLst>
              <a:ext uri="{FF2B5EF4-FFF2-40B4-BE49-F238E27FC236}">
                <a16:creationId xmlns:a16="http://schemas.microsoft.com/office/drawing/2014/main" id="{E7972445-44C8-BF45-2000-2D8BBDDACD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Calibri" panose="020F0502020204030204" pitchFamily="34" charset="0"/>
              </a:defRPr>
            </a:lvl1pPr>
            <a:lvl2pPr marL="742950" indent="-285750" defTabSz="455613">
              <a:defRPr>
                <a:solidFill>
                  <a:schemeClr val="tx1"/>
                </a:solidFill>
                <a:latin typeface="Calibri" panose="020F0502020204030204" pitchFamily="34" charset="0"/>
              </a:defRPr>
            </a:lvl2pPr>
            <a:lvl3pPr marL="1143000" indent="-228600" defTabSz="455613">
              <a:defRPr>
                <a:solidFill>
                  <a:schemeClr val="tx1"/>
                </a:solidFill>
                <a:latin typeface="Calibri" panose="020F0502020204030204" pitchFamily="34" charset="0"/>
              </a:defRPr>
            </a:lvl3pPr>
            <a:lvl4pPr marL="1600200" indent="-228600" defTabSz="455613">
              <a:defRPr>
                <a:solidFill>
                  <a:schemeClr val="tx1"/>
                </a:solidFill>
                <a:latin typeface="Calibri" panose="020F0502020204030204" pitchFamily="34" charset="0"/>
              </a:defRPr>
            </a:lvl4pPr>
            <a:lvl5pPr marL="2057400" indent="-228600" defTabSz="455613">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fld id="{E6E8390D-3AA6-4B6A-B451-C0ACC8C2CDFE}" type="slidenum">
              <a:rPr lang="en-US" altLang="en-US">
                <a:solidFill>
                  <a:srgbClr val="000000"/>
                </a:solidFill>
                <a:ea typeface="宋体" panose="02010600030101010101" pitchFamily="2" charset="-122"/>
              </a:rPr>
              <a:pPr/>
              <a:t>1</a:t>
            </a:fld>
            <a:endParaRPr lang="en-US" altLang="en-US">
              <a:solidFill>
                <a:srgbClr val="000000"/>
              </a:solidFill>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9B1DD8FB-9FC1-9F19-0416-66535540E3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a:extLst>
              <a:ext uri="{FF2B5EF4-FFF2-40B4-BE49-F238E27FC236}">
                <a16:creationId xmlns:a16="http://schemas.microsoft.com/office/drawing/2014/main" id="{5BC71A60-F09F-D688-C7DD-A977A411F0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7412" name="灯片编号占位符 3">
            <a:extLst>
              <a:ext uri="{FF2B5EF4-FFF2-40B4-BE49-F238E27FC236}">
                <a16:creationId xmlns:a16="http://schemas.microsoft.com/office/drawing/2014/main" id="{0794990A-5553-C6E6-8C45-5AA896DC27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3B3206F-3555-4666-9B10-090AA4654752}" type="slidenum">
              <a:rPr lang="zh-CN" altLang="en-US"/>
              <a:pPr/>
              <a:t>12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1CD06E14-B110-1DD6-5549-6A8A30DD88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AADFA847-8755-5811-3905-348DD2445F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22532" name="灯片编号占位符 3">
            <a:extLst>
              <a:ext uri="{FF2B5EF4-FFF2-40B4-BE49-F238E27FC236}">
                <a16:creationId xmlns:a16="http://schemas.microsoft.com/office/drawing/2014/main" id="{B02E9D9B-CCAD-1434-8F22-F12B6622DC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13B716-B4BA-41FC-9AFE-137C808A9E36}" type="slidenum">
              <a:rPr lang="zh-CN" altLang="en-US"/>
              <a:pPr/>
              <a:t>17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DB53E02-C652-0162-7FFE-2306A696F5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BD23947-9C64-3AF8-925F-C70482EF59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F2DB7BDC-1155-B049-08A8-505163320F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F18ADF4-85E0-4357-B982-AE27F2EEDC09}" type="slidenum">
              <a:rPr lang="en-US" altLang="en-US"/>
              <a:pPr/>
              <a:t>33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4664E6-510F-FC32-53A9-81C455CDD5D7}"/>
              </a:ext>
            </a:extLst>
          </p:cNvPr>
          <p:cNvSpPr>
            <a:spLocks noGrp="1"/>
          </p:cNvSpPr>
          <p:nvPr>
            <p:ph type="dt" sz="half" idx="10"/>
          </p:nvPr>
        </p:nvSpPr>
        <p:spPr/>
        <p:txBody>
          <a:bodyPr/>
          <a:lstStyle>
            <a:lvl1pPr>
              <a:defRPr/>
            </a:lvl1pPr>
          </a:lstStyle>
          <a:p>
            <a:pPr>
              <a:defRPr/>
            </a:pPr>
            <a:fld id="{3939A5FC-BE2E-42BD-B70C-0FA7658565C4}" type="datetimeFigureOut">
              <a:rPr lang="en-US"/>
              <a:pPr>
                <a:defRPr/>
              </a:pPr>
              <a:t>4/12/2023</a:t>
            </a:fld>
            <a:endParaRPr lang="en-US"/>
          </a:p>
        </p:txBody>
      </p:sp>
      <p:sp>
        <p:nvSpPr>
          <p:cNvPr id="5" name="Footer Placeholder 4">
            <a:extLst>
              <a:ext uri="{FF2B5EF4-FFF2-40B4-BE49-F238E27FC236}">
                <a16:creationId xmlns:a16="http://schemas.microsoft.com/office/drawing/2014/main" id="{15CEDAA6-BC2A-D60A-A224-9F45ECC3D4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8C4B54-3AA2-521F-F680-4DD02D92F93A}"/>
              </a:ext>
            </a:extLst>
          </p:cNvPr>
          <p:cNvSpPr>
            <a:spLocks noGrp="1"/>
          </p:cNvSpPr>
          <p:nvPr>
            <p:ph type="sldNum" sz="quarter" idx="12"/>
          </p:nvPr>
        </p:nvSpPr>
        <p:spPr/>
        <p:txBody>
          <a:bodyPr/>
          <a:lstStyle>
            <a:lvl1pPr>
              <a:defRPr/>
            </a:lvl1pPr>
          </a:lstStyle>
          <a:p>
            <a:fld id="{0E8A262F-C044-41ED-879F-00082A731F88}" type="slidenum">
              <a:rPr lang="en-US" altLang="en-US"/>
              <a:pPr/>
              <a:t>‹#›</a:t>
            </a:fld>
            <a:endParaRPr lang="en-US" altLang="en-US"/>
          </a:p>
        </p:txBody>
      </p:sp>
    </p:spTree>
    <p:extLst>
      <p:ext uri="{BB962C8B-B14F-4D97-AF65-F5344CB8AC3E}">
        <p14:creationId xmlns:p14="http://schemas.microsoft.com/office/powerpoint/2010/main" val="123393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9DA2A-7304-5DCC-D41D-55EC822633C5}"/>
              </a:ext>
            </a:extLst>
          </p:cNvPr>
          <p:cNvSpPr>
            <a:spLocks noGrp="1"/>
          </p:cNvSpPr>
          <p:nvPr>
            <p:ph type="dt" sz="half" idx="10"/>
          </p:nvPr>
        </p:nvSpPr>
        <p:spPr/>
        <p:txBody>
          <a:bodyPr/>
          <a:lstStyle>
            <a:lvl1pPr>
              <a:defRPr/>
            </a:lvl1pPr>
          </a:lstStyle>
          <a:p>
            <a:pPr>
              <a:defRPr/>
            </a:pPr>
            <a:fld id="{391C10D3-7D46-45AB-80FB-F241DD393C81}" type="datetimeFigureOut">
              <a:rPr lang="en-US"/>
              <a:pPr>
                <a:defRPr/>
              </a:pPr>
              <a:t>4/12/2023</a:t>
            </a:fld>
            <a:endParaRPr lang="en-US"/>
          </a:p>
        </p:txBody>
      </p:sp>
      <p:sp>
        <p:nvSpPr>
          <p:cNvPr id="5" name="Footer Placeholder 4">
            <a:extLst>
              <a:ext uri="{FF2B5EF4-FFF2-40B4-BE49-F238E27FC236}">
                <a16:creationId xmlns:a16="http://schemas.microsoft.com/office/drawing/2014/main" id="{7233B322-7C6A-F6D0-758B-E7F9D85DDE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BEDCBB-8310-447D-D9CB-66D98751B947}"/>
              </a:ext>
            </a:extLst>
          </p:cNvPr>
          <p:cNvSpPr>
            <a:spLocks noGrp="1"/>
          </p:cNvSpPr>
          <p:nvPr>
            <p:ph type="sldNum" sz="quarter" idx="12"/>
          </p:nvPr>
        </p:nvSpPr>
        <p:spPr/>
        <p:txBody>
          <a:bodyPr/>
          <a:lstStyle>
            <a:lvl1pPr>
              <a:defRPr/>
            </a:lvl1pPr>
          </a:lstStyle>
          <a:p>
            <a:fld id="{ACCA7AC5-71B3-4467-991E-AD8197273DD7}" type="slidenum">
              <a:rPr lang="en-US" altLang="en-US"/>
              <a:pPr/>
              <a:t>‹#›</a:t>
            </a:fld>
            <a:endParaRPr lang="en-US" altLang="en-US"/>
          </a:p>
        </p:txBody>
      </p:sp>
    </p:spTree>
    <p:extLst>
      <p:ext uri="{BB962C8B-B14F-4D97-AF65-F5344CB8AC3E}">
        <p14:creationId xmlns:p14="http://schemas.microsoft.com/office/powerpoint/2010/main" val="124087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DD4DE-5524-A43A-FE12-D4EDA44D36CD}"/>
              </a:ext>
            </a:extLst>
          </p:cNvPr>
          <p:cNvSpPr>
            <a:spLocks noGrp="1"/>
          </p:cNvSpPr>
          <p:nvPr>
            <p:ph type="dt" sz="half" idx="10"/>
          </p:nvPr>
        </p:nvSpPr>
        <p:spPr/>
        <p:txBody>
          <a:bodyPr/>
          <a:lstStyle>
            <a:lvl1pPr>
              <a:defRPr/>
            </a:lvl1pPr>
          </a:lstStyle>
          <a:p>
            <a:pPr>
              <a:defRPr/>
            </a:pPr>
            <a:fld id="{4FF20587-E29F-465C-8F81-E08E91CD622F}" type="datetimeFigureOut">
              <a:rPr lang="en-US"/>
              <a:pPr>
                <a:defRPr/>
              </a:pPr>
              <a:t>4/12/2023</a:t>
            </a:fld>
            <a:endParaRPr lang="en-US"/>
          </a:p>
        </p:txBody>
      </p:sp>
      <p:sp>
        <p:nvSpPr>
          <p:cNvPr id="5" name="Footer Placeholder 4">
            <a:extLst>
              <a:ext uri="{FF2B5EF4-FFF2-40B4-BE49-F238E27FC236}">
                <a16:creationId xmlns:a16="http://schemas.microsoft.com/office/drawing/2014/main" id="{7E61EE03-9DED-7C19-CFCE-FF152B244F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BBB622-0593-1D7A-43F4-10EC57D25C4A}"/>
              </a:ext>
            </a:extLst>
          </p:cNvPr>
          <p:cNvSpPr>
            <a:spLocks noGrp="1"/>
          </p:cNvSpPr>
          <p:nvPr>
            <p:ph type="sldNum" sz="quarter" idx="12"/>
          </p:nvPr>
        </p:nvSpPr>
        <p:spPr/>
        <p:txBody>
          <a:bodyPr/>
          <a:lstStyle>
            <a:lvl1pPr>
              <a:defRPr/>
            </a:lvl1pPr>
          </a:lstStyle>
          <a:p>
            <a:fld id="{99D5117E-849B-4778-88B7-A0B8F5DFFA74}" type="slidenum">
              <a:rPr lang="en-US" altLang="en-US"/>
              <a:pPr/>
              <a:t>‹#›</a:t>
            </a:fld>
            <a:endParaRPr lang="en-US" altLang="en-US"/>
          </a:p>
        </p:txBody>
      </p:sp>
    </p:spTree>
    <p:extLst>
      <p:ext uri="{BB962C8B-B14F-4D97-AF65-F5344CB8AC3E}">
        <p14:creationId xmlns:p14="http://schemas.microsoft.com/office/powerpoint/2010/main" val="160525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2" name="图片 56">
            <a:extLst>
              <a:ext uri="{FF2B5EF4-FFF2-40B4-BE49-F238E27FC236}">
                <a16:creationId xmlns:a16="http://schemas.microsoft.com/office/drawing/2014/main" id="{704CBDA5-E4AE-463D-6501-583A69595F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4397" t="34293" r="24399" b="3429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57">
            <a:extLst>
              <a:ext uri="{FF2B5EF4-FFF2-40B4-BE49-F238E27FC236}">
                <a16:creationId xmlns:a16="http://schemas.microsoft.com/office/drawing/2014/main" id="{37D356AF-58CE-085E-E7CD-1885A1EF5E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99" tIns="45151" rIns="90299" bIns="45151" anchor="ctr"/>
          <a:lstStyle/>
          <a:p>
            <a:pPr algn="ctr" eaLnBrk="1" hangingPunct="1">
              <a:defRPr/>
            </a:pPr>
            <a:endParaRPr lang="zh-CN" altLang="en-US">
              <a:solidFill>
                <a:srgbClr val="FFFFFF"/>
              </a:solidFill>
            </a:endParaRPr>
          </a:p>
        </p:txBody>
      </p:sp>
    </p:spTree>
    <p:extLst>
      <p:ext uri="{BB962C8B-B14F-4D97-AF65-F5344CB8AC3E}">
        <p14:creationId xmlns:p14="http://schemas.microsoft.com/office/powerpoint/2010/main" val="286680967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9FE5-F2C4-CFE4-2B77-7F5059AF5979}"/>
              </a:ext>
            </a:extLst>
          </p:cNvPr>
          <p:cNvSpPr>
            <a:spLocks noGrp="1"/>
          </p:cNvSpPr>
          <p:nvPr>
            <p:ph type="dt" sz="half" idx="10"/>
          </p:nvPr>
        </p:nvSpPr>
        <p:spPr/>
        <p:txBody>
          <a:bodyPr/>
          <a:lstStyle>
            <a:lvl1pPr>
              <a:defRPr/>
            </a:lvl1pPr>
          </a:lstStyle>
          <a:p>
            <a:pPr>
              <a:defRPr/>
            </a:pPr>
            <a:fld id="{61481D10-5FD1-4633-B638-A03F0366A981}" type="datetimeFigureOut">
              <a:rPr lang="en-US"/>
              <a:pPr>
                <a:defRPr/>
              </a:pPr>
              <a:t>4/12/2023</a:t>
            </a:fld>
            <a:endParaRPr lang="en-US"/>
          </a:p>
        </p:txBody>
      </p:sp>
      <p:sp>
        <p:nvSpPr>
          <p:cNvPr id="5" name="Footer Placeholder 4">
            <a:extLst>
              <a:ext uri="{FF2B5EF4-FFF2-40B4-BE49-F238E27FC236}">
                <a16:creationId xmlns:a16="http://schemas.microsoft.com/office/drawing/2014/main" id="{EC8417C5-3163-4681-1181-850E0814A2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05417D-D343-A7AB-B349-DF5923237BD0}"/>
              </a:ext>
            </a:extLst>
          </p:cNvPr>
          <p:cNvSpPr>
            <a:spLocks noGrp="1"/>
          </p:cNvSpPr>
          <p:nvPr>
            <p:ph type="sldNum" sz="quarter" idx="12"/>
          </p:nvPr>
        </p:nvSpPr>
        <p:spPr/>
        <p:txBody>
          <a:bodyPr/>
          <a:lstStyle>
            <a:lvl1pPr>
              <a:defRPr/>
            </a:lvl1pPr>
          </a:lstStyle>
          <a:p>
            <a:fld id="{E03D4ABA-2E3D-4850-9D9C-FF900C630189}" type="slidenum">
              <a:rPr lang="en-US" altLang="en-US"/>
              <a:pPr/>
              <a:t>‹#›</a:t>
            </a:fld>
            <a:endParaRPr lang="en-US" altLang="en-US"/>
          </a:p>
        </p:txBody>
      </p:sp>
    </p:spTree>
    <p:extLst>
      <p:ext uri="{BB962C8B-B14F-4D97-AF65-F5344CB8AC3E}">
        <p14:creationId xmlns:p14="http://schemas.microsoft.com/office/powerpoint/2010/main" val="167187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4F081-0A51-2FF4-CD4C-E1EF6829364B}"/>
              </a:ext>
            </a:extLst>
          </p:cNvPr>
          <p:cNvSpPr>
            <a:spLocks noGrp="1"/>
          </p:cNvSpPr>
          <p:nvPr>
            <p:ph type="dt" sz="half" idx="10"/>
          </p:nvPr>
        </p:nvSpPr>
        <p:spPr/>
        <p:txBody>
          <a:bodyPr/>
          <a:lstStyle>
            <a:lvl1pPr>
              <a:defRPr/>
            </a:lvl1pPr>
          </a:lstStyle>
          <a:p>
            <a:pPr>
              <a:defRPr/>
            </a:pPr>
            <a:fld id="{6B380D31-95F7-4B45-B37E-EF1EEB794965}" type="datetimeFigureOut">
              <a:rPr lang="en-US"/>
              <a:pPr>
                <a:defRPr/>
              </a:pPr>
              <a:t>4/12/2023</a:t>
            </a:fld>
            <a:endParaRPr lang="en-US"/>
          </a:p>
        </p:txBody>
      </p:sp>
      <p:sp>
        <p:nvSpPr>
          <p:cNvPr id="5" name="Footer Placeholder 4">
            <a:extLst>
              <a:ext uri="{FF2B5EF4-FFF2-40B4-BE49-F238E27FC236}">
                <a16:creationId xmlns:a16="http://schemas.microsoft.com/office/drawing/2014/main" id="{B8B51E37-3295-4893-51B4-A9186DBA81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E39599-75BD-6DBB-F5FA-E7B85B00DADD}"/>
              </a:ext>
            </a:extLst>
          </p:cNvPr>
          <p:cNvSpPr>
            <a:spLocks noGrp="1"/>
          </p:cNvSpPr>
          <p:nvPr>
            <p:ph type="sldNum" sz="quarter" idx="12"/>
          </p:nvPr>
        </p:nvSpPr>
        <p:spPr/>
        <p:txBody>
          <a:bodyPr/>
          <a:lstStyle>
            <a:lvl1pPr>
              <a:defRPr/>
            </a:lvl1pPr>
          </a:lstStyle>
          <a:p>
            <a:fld id="{0CC86017-146D-4362-ABAE-168A5037E18A}" type="slidenum">
              <a:rPr lang="en-US" altLang="en-US"/>
              <a:pPr/>
              <a:t>‹#›</a:t>
            </a:fld>
            <a:endParaRPr lang="en-US" altLang="en-US"/>
          </a:p>
        </p:txBody>
      </p:sp>
    </p:spTree>
    <p:extLst>
      <p:ext uri="{BB962C8B-B14F-4D97-AF65-F5344CB8AC3E}">
        <p14:creationId xmlns:p14="http://schemas.microsoft.com/office/powerpoint/2010/main" val="44640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922D4E3-20A4-8DF2-1F9E-ABB14B9D8E5F}"/>
              </a:ext>
            </a:extLst>
          </p:cNvPr>
          <p:cNvSpPr>
            <a:spLocks noGrp="1"/>
          </p:cNvSpPr>
          <p:nvPr>
            <p:ph type="dt" sz="half" idx="10"/>
          </p:nvPr>
        </p:nvSpPr>
        <p:spPr/>
        <p:txBody>
          <a:bodyPr/>
          <a:lstStyle>
            <a:lvl1pPr>
              <a:defRPr/>
            </a:lvl1pPr>
          </a:lstStyle>
          <a:p>
            <a:pPr>
              <a:defRPr/>
            </a:pPr>
            <a:fld id="{25E1E9B6-66EF-4005-9611-E9AE3FF41B7D}" type="datetimeFigureOut">
              <a:rPr lang="en-US"/>
              <a:pPr>
                <a:defRPr/>
              </a:pPr>
              <a:t>4/12/2023</a:t>
            </a:fld>
            <a:endParaRPr lang="en-US"/>
          </a:p>
        </p:txBody>
      </p:sp>
      <p:sp>
        <p:nvSpPr>
          <p:cNvPr id="6" name="Footer Placeholder 4">
            <a:extLst>
              <a:ext uri="{FF2B5EF4-FFF2-40B4-BE49-F238E27FC236}">
                <a16:creationId xmlns:a16="http://schemas.microsoft.com/office/drawing/2014/main" id="{2668CEA3-3705-5ABC-150F-23FC5CA221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BA4CC2-6553-8778-4AED-7D2217BC9611}"/>
              </a:ext>
            </a:extLst>
          </p:cNvPr>
          <p:cNvSpPr>
            <a:spLocks noGrp="1"/>
          </p:cNvSpPr>
          <p:nvPr>
            <p:ph type="sldNum" sz="quarter" idx="12"/>
          </p:nvPr>
        </p:nvSpPr>
        <p:spPr/>
        <p:txBody>
          <a:bodyPr/>
          <a:lstStyle>
            <a:lvl1pPr>
              <a:defRPr/>
            </a:lvl1pPr>
          </a:lstStyle>
          <a:p>
            <a:fld id="{4C4B165B-4939-4775-86F5-944699396A7E}" type="slidenum">
              <a:rPr lang="en-US" altLang="en-US"/>
              <a:pPr/>
              <a:t>‹#›</a:t>
            </a:fld>
            <a:endParaRPr lang="en-US" altLang="en-US"/>
          </a:p>
        </p:txBody>
      </p:sp>
    </p:spTree>
    <p:extLst>
      <p:ext uri="{BB962C8B-B14F-4D97-AF65-F5344CB8AC3E}">
        <p14:creationId xmlns:p14="http://schemas.microsoft.com/office/powerpoint/2010/main" val="176551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6628E1-0FBB-5218-335B-C2079F287434}"/>
              </a:ext>
            </a:extLst>
          </p:cNvPr>
          <p:cNvSpPr>
            <a:spLocks noGrp="1"/>
          </p:cNvSpPr>
          <p:nvPr>
            <p:ph type="dt" sz="half" idx="10"/>
          </p:nvPr>
        </p:nvSpPr>
        <p:spPr/>
        <p:txBody>
          <a:bodyPr/>
          <a:lstStyle>
            <a:lvl1pPr>
              <a:defRPr/>
            </a:lvl1pPr>
          </a:lstStyle>
          <a:p>
            <a:pPr>
              <a:defRPr/>
            </a:pPr>
            <a:fld id="{8A823FCF-82E3-4ADB-81BF-95AD58E1DB9B}" type="datetimeFigureOut">
              <a:rPr lang="en-US"/>
              <a:pPr>
                <a:defRPr/>
              </a:pPr>
              <a:t>4/12/2023</a:t>
            </a:fld>
            <a:endParaRPr lang="en-US"/>
          </a:p>
        </p:txBody>
      </p:sp>
      <p:sp>
        <p:nvSpPr>
          <p:cNvPr id="8" name="Footer Placeholder 4">
            <a:extLst>
              <a:ext uri="{FF2B5EF4-FFF2-40B4-BE49-F238E27FC236}">
                <a16:creationId xmlns:a16="http://schemas.microsoft.com/office/drawing/2014/main" id="{5025A19A-940D-5EA3-4E70-0A519BEB6E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DFBDCC7-3F48-2C42-B8C2-94248162088F}"/>
              </a:ext>
            </a:extLst>
          </p:cNvPr>
          <p:cNvSpPr>
            <a:spLocks noGrp="1"/>
          </p:cNvSpPr>
          <p:nvPr>
            <p:ph type="sldNum" sz="quarter" idx="12"/>
          </p:nvPr>
        </p:nvSpPr>
        <p:spPr/>
        <p:txBody>
          <a:bodyPr/>
          <a:lstStyle>
            <a:lvl1pPr>
              <a:defRPr/>
            </a:lvl1pPr>
          </a:lstStyle>
          <a:p>
            <a:fld id="{9FA72080-D89A-44EA-B50D-FFD48522D588}" type="slidenum">
              <a:rPr lang="en-US" altLang="en-US"/>
              <a:pPr/>
              <a:t>‹#›</a:t>
            </a:fld>
            <a:endParaRPr lang="en-US" altLang="en-US"/>
          </a:p>
        </p:txBody>
      </p:sp>
    </p:spTree>
    <p:extLst>
      <p:ext uri="{BB962C8B-B14F-4D97-AF65-F5344CB8AC3E}">
        <p14:creationId xmlns:p14="http://schemas.microsoft.com/office/powerpoint/2010/main" val="2104326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8AE623-A540-0485-C6C4-6C1CF4D3AA98}"/>
              </a:ext>
            </a:extLst>
          </p:cNvPr>
          <p:cNvSpPr>
            <a:spLocks noGrp="1"/>
          </p:cNvSpPr>
          <p:nvPr>
            <p:ph type="dt" sz="half" idx="10"/>
          </p:nvPr>
        </p:nvSpPr>
        <p:spPr/>
        <p:txBody>
          <a:bodyPr/>
          <a:lstStyle>
            <a:lvl1pPr>
              <a:defRPr/>
            </a:lvl1pPr>
          </a:lstStyle>
          <a:p>
            <a:pPr>
              <a:defRPr/>
            </a:pPr>
            <a:fld id="{7C881F72-7144-44D2-880C-1F1D7FC446A9}" type="datetimeFigureOut">
              <a:rPr lang="en-US"/>
              <a:pPr>
                <a:defRPr/>
              </a:pPr>
              <a:t>4/12/2023</a:t>
            </a:fld>
            <a:endParaRPr lang="en-US"/>
          </a:p>
        </p:txBody>
      </p:sp>
      <p:sp>
        <p:nvSpPr>
          <p:cNvPr id="4" name="Footer Placeholder 4">
            <a:extLst>
              <a:ext uri="{FF2B5EF4-FFF2-40B4-BE49-F238E27FC236}">
                <a16:creationId xmlns:a16="http://schemas.microsoft.com/office/drawing/2014/main" id="{244C5C8F-A580-82BB-3151-2377E18046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E88FDB-8FB0-83F3-600F-8A4A06B756CA}"/>
              </a:ext>
            </a:extLst>
          </p:cNvPr>
          <p:cNvSpPr>
            <a:spLocks noGrp="1"/>
          </p:cNvSpPr>
          <p:nvPr>
            <p:ph type="sldNum" sz="quarter" idx="12"/>
          </p:nvPr>
        </p:nvSpPr>
        <p:spPr/>
        <p:txBody>
          <a:bodyPr/>
          <a:lstStyle>
            <a:lvl1pPr>
              <a:defRPr/>
            </a:lvl1pPr>
          </a:lstStyle>
          <a:p>
            <a:fld id="{E6E8E089-324B-410D-94C2-B8C8356209EC}" type="slidenum">
              <a:rPr lang="en-US" altLang="en-US"/>
              <a:pPr/>
              <a:t>‹#›</a:t>
            </a:fld>
            <a:endParaRPr lang="en-US" altLang="en-US"/>
          </a:p>
        </p:txBody>
      </p:sp>
    </p:spTree>
    <p:extLst>
      <p:ext uri="{BB962C8B-B14F-4D97-AF65-F5344CB8AC3E}">
        <p14:creationId xmlns:p14="http://schemas.microsoft.com/office/powerpoint/2010/main" val="290456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8FD4E83-5727-A6EA-2A30-406ACA6B883B}"/>
              </a:ext>
            </a:extLst>
          </p:cNvPr>
          <p:cNvSpPr>
            <a:spLocks noGrp="1"/>
          </p:cNvSpPr>
          <p:nvPr>
            <p:ph type="dt" sz="half" idx="10"/>
          </p:nvPr>
        </p:nvSpPr>
        <p:spPr/>
        <p:txBody>
          <a:bodyPr/>
          <a:lstStyle>
            <a:lvl1pPr>
              <a:defRPr/>
            </a:lvl1pPr>
          </a:lstStyle>
          <a:p>
            <a:pPr>
              <a:defRPr/>
            </a:pPr>
            <a:fld id="{E201E87B-882C-4881-92B9-1287F80B5E30}" type="datetimeFigureOut">
              <a:rPr lang="en-US"/>
              <a:pPr>
                <a:defRPr/>
              </a:pPr>
              <a:t>4/12/2023</a:t>
            </a:fld>
            <a:endParaRPr lang="en-US"/>
          </a:p>
        </p:txBody>
      </p:sp>
      <p:sp>
        <p:nvSpPr>
          <p:cNvPr id="3" name="Footer Placeholder 4">
            <a:extLst>
              <a:ext uri="{FF2B5EF4-FFF2-40B4-BE49-F238E27FC236}">
                <a16:creationId xmlns:a16="http://schemas.microsoft.com/office/drawing/2014/main" id="{CE60BB76-C59E-82AA-28D2-DEDA1C53B4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BDBDC56-F330-DFDB-D202-356D9E065563}"/>
              </a:ext>
            </a:extLst>
          </p:cNvPr>
          <p:cNvSpPr>
            <a:spLocks noGrp="1"/>
          </p:cNvSpPr>
          <p:nvPr>
            <p:ph type="sldNum" sz="quarter" idx="12"/>
          </p:nvPr>
        </p:nvSpPr>
        <p:spPr/>
        <p:txBody>
          <a:bodyPr/>
          <a:lstStyle>
            <a:lvl1pPr>
              <a:defRPr/>
            </a:lvl1pPr>
          </a:lstStyle>
          <a:p>
            <a:fld id="{D4DB1DF4-AF0C-46B9-AB72-C4197A8E7F2E}" type="slidenum">
              <a:rPr lang="en-US" altLang="en-US"/>
              <a:pPr/>
              <a:t>‹#›</a:t>
            </a:fld>
            <a:endParaRPr lang="en-US" altLang="en-US"/>
          </a:p>
        </p:txBody>
      </p:sp>
    </p:spTree>
    <p:extLst>
      <p:ext uri="{BB962C8B-B14F-4D97-AF65-F5344CB8AC3E}">
        <p14:creationId xmlns:p14="http://schemas.microsoft.com/office/powerpoint/2010/main" val="159474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8EA2B6-9586-AD47-B552-F26DD7A79F85}"/>
              </a:ext>
            </a:extLst>
          </p:cNvPr>
          <p:cNvSpPr>
            <a:spLocks noGrp="1"/>
          </p:cNvSpPr>
          <p:nvPr>
            <p:ph type="dt" sz="half" idx="10"/>
          </p:nvPr>
        </p:nvSpPr>
        <p:spPr/>
        <p:txBody>
          <a:bodyPr/>
          <a:lstStyle>
            <a:lvl1pPr>
              <a:defRPr/>
            </a:lvl1pPr>
          </a:lstStyle>
          <a:p>
            <a:pPr>
              <a:defRPr/>
            </a:pPr>
            <a:fld id="{C4750338-840F-4D59-BDD2-E9A25961F2D8}" type="datetimeFigureOut">
              <a:rPr lang="en-US"/>
              <a:pPr>
                <a:defRPr/>
              </a:pPr>
              <a:t>4/12/2023</a:t>
            </a:fld>
            <a:endParaRPr lang="en-US"/>
          </a:p>
        </p:txBody>
      </p:sp>
      <p:sp>
        <p:nvSpPr>
          <p:cNvPr id="6" name="Footer Placeholder 4">
            <a:extLst>
              <a:ext uri="{FF2B5EF4-FFF2-40B4-BE49-F238E27FC236}">
                <a16:creationId xmlns:a16="http://schemas.microsoft.com/office/drawing/2014/main" id="{F88F392B-21AE-DC6E-7485-65DC055ACF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9F6DBE-63F4-0F22-6138-4177812E78BB}"/>
              </a:ext>
            </a:extLst>
          </p:cNvPr>
          <p:cNvSpPr>
            <a:spLocks noGrp="1"/>
          </p:cNvSpPr>
          <p:nvPr>
            <p:ph type="sldNum" sz="quarter" idx="12"/>
          </p:nvPr>
        </p:nvSpPr>
        <p:spPr/>
        <p:txBody>
          <a:bodyPr/>
          <a:lstStyle>
            <a:lvl1pPr>
              <a:defRPr/>
            </a:lvl1pPr>
          </a:lstStyle>
          <a:p>
            <a:fld id="{093D567A-6381-4B6F-A7B3-11C0BFEB28EC}" type="slidenum">
              <a:rPr lang="en-US" altLang="en-US"/>
              <a:pPr/>
              <a:t>‹#›</a:t>
            </a:fld>
            <a:endParaRPr lang="en-US" altLang="en-US"/>
          </a:p>
        </p:txBody>
      </p:sp>
    </p:spTree>
    <p:extLst>
      <p:ext uri="{BB962C8B-B14F-4D97-AF65-F5344CB8AC3E}">
        <p14:creationId xmlns:p14="http://schemas.microsoft.com/office/powerpoint/2010/main" val="176669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70AECD1-806B-ADC1-CE6D-BBE30BB214EF}"/>
              </a:ext>
            </a:extLst>
          </p:cNvPr>
          <p:cNvSpPr>
            <a:spLocks noGrp="1"/>
          </p:cNvSpPr>
          <p:nvPr>
            <p:ph type="dt" sz="half" idx="10"/>
          </p:nvPr>
        </p:nvSpPr>
        <p:spPr/>
        <p:txBody>
          <a:bodyPr/>
          <a:lstStyle>
            <a:lvl1pPr>
              <a:defRPr/>
            </a:lvl1pPr>
          </a:lstStyle>
          <a:p>
            <a:pPr>
              <a:defRPr/>
            </a:pPr>
            <a:fld id="{F763D723-B4B3-47C6-955D-A497C300151D}" type="datetimeFigureOut">
              <a:rPr lang="en-US"/>
              <a:pPr>
                <a:defRPr/>
              </a:pPr>
              <a:t>4/12/2023</a:t>
            </a:fld>
            <a:endParaRPr lang="en-US"/>
          </a:p>
        </p:txBody>
      </p:sp>
      <p:sp>
        <p:nvSpPr>
          <p:cNvPr id="6" name="Footer Placeholder 4">
            <a:extLst>
              <a:ext uri="{FF2B5EF4-FFF2-40B4-BE49-F238E27FC236}">
                <a16:creationId xmlns:a16="http://schemas.microsoft.com/office/drawing/2014/main" id="{E7E20276-43AB-748D-6D91-EFC9E26B84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34F02D-EEF7-F279-D138-5AB40EE256F0}"/>
              </a:ext>
            </a:extLst>
          </p:cNvPr>
          <p:cNvSpPr>
            <a:spLocks noGrp="1"/>
          </p:cNvSpPr>
          <p:nvPr>
            <p:ph type="sldNum" sz="quarter" idx="12"/>
          </p:nvPr>
        </p:nvSpPr>
        <p:spPr/>
        <p:txBody>
          <a:bodyPr/>
          <a:lstStyle>
            <a:lvl1pPr>
              <a:defRPr/>
            </a:lvl1pPr>
          </a:lstStyle>
          <a:p>
            <a:fld id="{82152881-8596-4E68-B488-1E53B52C4316}" type="slidenum">
              <a:rPr lang="en-US" altLang="en-US"/>
              <a:pPr/>
              <a:t>‹#›</a:t>
            </a:fld>
            <a:endParaRPr lang="en-US" altLang="en-US"/>
          </a:p>
        </p:txBody>
      </p:sp>
    </p:spTree>
    <p:extLst>
      <p:ext uri="{BB962C8B-B14F-4D97-AF65-F5344CB8AC3E}">
        <p14:creationId xmlns:p14="http://schemas.microsoft.com/office/powerpoint/2010/main" val="2624082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738C08-F4C9-DE1C-05EB-AC65C0A589F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4EC3CBD-111A-6F94-389B-F608D384D16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42C8AD9-D144-4761-A525-4BA778521E85}"/>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E254472-6CF8-458A-9645-F16D091686BF}" type="datetimeFigureOut">
              <a:rPr lang="en-US"/>
              <a:pPr>
                <a:defRPr/>
              </a:pPr>
              <a:t>4/12/2023</a:t>
            </a:fld>
            <a:endParaRPr lang="en-US"/>
          </a:p>
        </p:txBody>
      </p:sp>
      <p:sp>
        <p:nvSpPr>
          <p:cNvPr id="5" name="Footer Placeholder 4">
            <a:extLst>
              <a:ext uri="{FF2B5EF4-FFF2-40B4-BE49-F238E27FC236}">
                <a16:creationId xmlns:a16="http://schemas.microsoft.com/office/drawing/2014/main" id="{8DC97C4C-8D03-472F-A8F5-1B7ED15FBB26}"/>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5A47408-0C97-45E1-B111-3190A530A96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A2F5219-21B7-40CC-B80D-885FB39142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NULL" TargetMode="External"/><Relationship Id="rId7" Type="http://schemas.openxmlformats.org/officeDocument/2006/relationships/image" Target="../media/image37.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slideLayout" Target="../slideLayouts/slideLayout2.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24.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slideLayout" Target="../slideLayouts/slideLayout2.xml"/><Relationship Id="rId10" Type="http://schemas.openxmlformats.org/officeDocument/2006/relationships/image" Target="../media/image40.png"/><Relationship Id="rId4" Type="http://schemas.microsoft.com/office/2007/relationships/media" Target="../media/media3.mp3"/><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NULL" TargetMode="External"/><Relationship Id="rId7" Type="http://schemas.openxmlformats.org/officeDocument/2006/relationships/image" Target="../media/image28.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slideLayout" Target="../slideLayouts/slideLayout2.xml"/><Relationship Id="rId10" Type="http://schemas.openxmlformats.org/officeDocument/2006/relationships/image" Target="../media/image40.png"/><Relationship Id="rId4" Type="http://schemas.microsoft.com/office/2007/relationships/media" Target="../media/media3.mp3"/><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NULL" TargetMode="External"/><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slideLayout" Target="../slideLayouts/slideLayout2.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NULL" TargetMode="External"/><Relationship Id="rId7" Type="http://schemas.openxmlformats.org/officeDocument/2006/relationships/image" Target="../media/image42.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slideLayout" Target="../slideLayouts/slideLayout2.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09A7F0-2265-4D58-26D3-DCFCE04C3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613" y="-69850"/>
            <a:ext cx="200818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87E2B55C-8C77-D474-FA6D-55E712111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181"/>
          <a:stretch>
            <a:fillRect/>
          </a:stretch>
        </p:blipFill>
        <p:spPr bwMode="auto">
          <a:xfrm>
            <a:off x="2036763" y="4745038"/>
            <a:ext cx="8842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77986890-659B-6161-C99A-85C22955D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4322763"/>
            <a:ext cx="229076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a:extLst>
              <a:ext uri="{FF2B5EF4-FFF2-40B4-BE49-F238E27FC236}">
                <a16:creationId xmlns:a16="http://schemas.microsoft.com/office/drawing/2014/main" id="{7C5728F6-DB3F-A2B7-FCE4-4B83D4F2D6B9}"/>
              </a:ext>
            </a:extLst>
          </p:cNvPr>
          <p:cNvGrpSpPr>
            <a:grpSpLocks/>
          </p:cNvGrpSpPr>
          <p:nvPr/>
        </p:nvGrpSpPr>
        <p:grpSpPr bwMode="auto">
          <a:xfrm>
            <a:off x="0" y="3695700"/>
            <a:ext cx="12198350" cy="3119438"/>
            <a:chOff x="0" y="3698571"/>
            <a:chExt cx="12198968" cy="3159429"/>
          </a:xfrm>
        </p:grpSpPr>
        <p:pic>
          <p:nvPicPr>
            <p:cNvPr id="4105" name="图片 19">
              <a:extLst>
                <a:ext uri="{FF2B5EF4-FFF2-40B4-BE49-F238E27FC236}">
                  <a16:creationId xmlns:a16="http://schemas.microsoft.com/office/drawing/2014/main" id="{A6E64A07-315D-0098-0C31-686D74926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510" y="5338507"/>
              <a:ext cx="1703070" cy="144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图片 20">
              <a:extLst>
                <a:ext uri="{FF2B5EF4-FFF2-40B4-BE49-F238E27FC236}">
                  <a16:creationId xmlns:a16="http://schemas.microsoft.com/office/drawing/2014/main" id="{3388A780-0DAC-DE1D-1B49-79289FA24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189" y="5776804"/>
              <a:ext cx="1066800" cy="90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图片 21">
              <a:extLst>
                <a:ext uri="{FF2B5EF4-FFF2-40B4-BE49-F238E27FC236}">
                  <a16:creationId xmlns:a16="http://schemas.microsoft.com/office/drawing/2014/main" id="{73542835-7F58-AF5C-FC83-DE7DF47E5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802218" y="5583980"/>
              <a:ext cx="1293782" cy="109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图片 22">
              <a:extLst>
                <a:ext uri="{FF2B5EF4-FFF2-40B4-BE49-F238E27FC236}">
                  <a16:creationId xmlns:a16="http://schemas.microsoft.com/office/drawing/2014/main" id="{96CAC148-C19A-687B-C400-992E2A788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74018" y="5685077"/>
              <a:ext cx="1056402" cy="89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图片 13">
              <a:extLst>
                <a:ext uri="{FF2B5EF4-FFF2-40B4-BE49-F238E27FC236}">
                  <a16:creationId xmlns:a16="http://schemas.microsoft.com/office/drawing/2014/main" id="{D9451261-0A52-CC69-5A95-E0E6B2D4B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1944" y="3698571"/>
              <a:ext cx="3227024" cy="308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图片 23">
              <a:extLst>
                <a:ext uri="{FF2B5EF4-FFF2-40B4-BE49-F238E27FC236}">
                  <a16:creationId xmlns:a16="http://schemas.microsoft.com/office/drawing/2014/main" id="{4CE215E9-323C-54CC-FD71-7342E141C9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82568" b="8665"/>
            <a:stretch>
              <a:fillRect/>
            </a:stretch>
          </p:blipFill>
          <p:spPr bwMode="auto">
            <a:xfrm>
              <a:off x="0" y="6308726"/>
              <a:ext cx="12192000" cy="54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WordArt 6">
            <a:extLst>
              <a:ext uri="{FF2B5EF4-FFF2-40B4-BE49-F238E27FC236}">
                <a16:creationId xmlns:a16="http://schemas.microsoft.com/office/drawing/2014/main" id="{DCC434EB-ECC2-1375-6C94-68FE1B822BDE}"/>
              </a:ext>
            </a:extLst>
          </p:cNvPr>
          <p:cNvSpPr>
            <a:spLocks noChangeArrowheads="1" noChangeShapeType="1" noTextEdit="1"/>
          </p:cNvSpPr>
          <p:nvPr/>
        </p:nvSpPr>
        <p:spPr bwMode="auto">
          <a:xfrm>
            <a:off x="996950" y="1244600"/>
            <a:ext cx="9983788" cy="3243263"/>
          </a:xfrm>
          <a:prstGeom prst="rect">
            <a:avLst/>
          </a:prstGeom>
        </p:spPr>
        <p:txBody>
          <a:bodyPr spcFirstLastPara="1" wrap="none" fromWordArt="1">
            <a:prstTxWarp prst="textArchUp">
              <a:avLst>
                <a:gd name="adj" fmla="val 11020757"/>
              </a:avLst>
            </a:prstTxWarp>
          </a:bodyPr>
          <a:lstStyle/>
          <a:p>
            <a:pPr algn="ctr"/>
            <a:r>
              <a:rPr lang="en-US" sz="4000" b="1" kern="10" dirty="0">
                <a:ln w="9525">
                  <a:solidFill>
                    <a:srgbClr val="993366"/>
                  </a:solidFill>
                  <a:round/>
                  <a:headEnd/>
                  <a:tailEnd/>
                </a:ln>
                <a:solidFill>
                  <a:srgbClr val="0000FF"/>
                </a:solidFill>
                <a:effectLst>
                  <a:outerShdw dist="45791" dir="2021404" algn="ctr" rotWithShape="0">
                    <a:srgbClr val="B2B2B2">
                      <a:alpha val="79999"/>
                    </a:srgbClr>
                  </a:outerShdw>
                </a:effectLst>
                <a:latin typeface="Arial-Rounded"/>
              </a:rPr>
              <a:t>CHÀO MỪNG QUÝ THẦY CÔ ĐẾN  DỰ GIỜ </a:t>
            </a:r>
          </a:p>
        </p:txBody>
      </p:sp>
      <p:sp>
        <p:nvSpPr>
          <p:cNvPr id="3" name="圆角矩形 1">
            <a:extLst>
              <a:ext uri="{FF2B5EF4-FFF2-40B4-BE49-F238E27FC236}">
                <a16:creationId xmlns:a16="http://schemas.microsoft.com/office/drawing/2014/main" id="{5F1D1ADA-96FF-4A35-BBEC-2E1CBD99D235}"/>
              </a:ext>
            </a:extLst>
          </p:cNvPr>
          <p:cNvSpPr/>
          <p:nvPr/>
        </p:nvSpPr>
        <p:spPr>
          <a:xfrm>
            <a:off x="2228850" y="2284413"/>
            <a:ext cx="7231063" cy="1089025"/>
          </a:xfrm>
          <a:prstGeom prst="roundRect">
            <a:avLst>
              <a:gd name="adj" fmla="val 50000"/>
            </a:avLst>
          </a:prstGeom>
          <a:noFill/>
          <a:ln w="12700" cap="flat" cmpd="sng" algn="ctr">
            <a:noFill/>
            <a:prstDash val="solid"/>
            <a:miter lim="800000"/>
          </a:ln>
          <a:effectLst/>
        </p:spPr>
        <p:txBody>
          <a:bodyPr lIns="136545" tIns="68272" rIns="136545" bIns="68272" anchor="ctr"/>
          <a:lstStyle>
            <a:lvl1pPr defTabSz="1363663">
              <a:defRPr>
                <a:solidFill>
                  <a:schemeClr val="tx1"/>
                </a:solidFill>
                <a:latin typeface="Calibri" panose="020F0502020204030204" pitchFamily="34" charset="0"/>
                <a:ea typeface="Microsoft YaHei" panose="020B0503020204020204" pitchFamily="34" charset="-122"/>
              </a:defRPr>
            </a:lvl1pPr>
            <a:lvl2pPr marL="742950" indent="-285750" defTabSz="1363663">
              <a:defRPr>
                <a:solidFill>
                  <a:schemeClr val="tx1"/>
                </a:solidFill>
                <a:latin typeface="Calibri" panose="020F0502020204030204" pitchFamily="34" charset="0"/>
                <a:ea typeface="Microsoft YaHei" panose="020B0503020204020204" pitchFamily="34" charset="-122"/>
              </a:defRPr>
            </a:lvl2pPr>
            <a:lvl3pPr marL="1143000" indent="-228600" defTabSz="1363663">
              <a:defRPr>
                <a:solidFill>
                  <a:schemeClr val="tx1"/>
                </a:solidFill>
                <a:latin typeface="Calibri" panose="020F0502020204030204" pitchFamily="34" charset="0"/>
                <a:ea typeface="Microsoft YaHei" panose="020B0503020204020204" pitchFamily="34" charset="-122"/>
              </a:defRPr>
            </a:lvl3pPr>
            <a:lvl4pPr marL="1600200" indent="-228600" defTabSz="1363663">
              <a:defRPr>
                <a:solidFill>
                  <a:schemeClr val="tx1"/>
                </a:solidFill>
                <a:latin typeface="Calibri" panose="020F0502020204030204" pitchFamily="34" charset="0"/>
                <a:ea typeface="Microsoft YaHei" panose="020B0503020204020204" pitchFamily="34" charset="-122"/>
              </a:defRPr>
            </a:lvl4pPr>
            <a:lvl5pPr marL="2057400" indent="-228600" defTabSz="1363663">
              <a:defRPr>
                <a:solidFill>
                  <a:schemeClr val="tx1"/>
                </a:solidFill>
                <a:latin typeface="Calibri" panose="020F0502020204030204" pitchFamily="34" charset="0"/>
                <a:ea typeface="Microsoft YaHei" panose="020B0503020204020204" pitchFamily="34" charset="-122"/>
              </a:defRPr>
            </a:lvl5pPr>
            <a:lvl6pPr marL="2514600" indent="-228600" defTabSz="136366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defTabSz="136366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defTabSz="136366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defTabSz="1363663"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algn="ctr" eaLnBrk="1" hangingPunct="1">
              <a:defRPr/>
            </a:pPr>
            <a:r>
              <a:rPr lang="vi-VN" altLang="zh-CN" sz="4533" b="1" dirty="0">
                <a:solidFill>
                  <a:srgbClr val="FF0000"/>
                </a:solidFill>
                <a:latin typeface="Arial-Rounded" pitchFamily="34" charset="0"/>
                <a:cs typeface="Arial-Rounded" pitchFamily="34" charset="0"/>
              </a:rPr>
              <a:t>MÔN:</a:t>
            </a:r>
            <a:r>
              <a:rPr lang="en-US" altLang="zh-CN" sz="4533" b="1" dirty="0">
                <a:solidFill>
                  <a:srgbClr val="FF0000"/>
                </a:solidFill>
                <a:latin typeface="Arial-Rounded" pitchFamily="34" charset="0"/>
                <a:cs typeface="Arial-Rounded" pitchFamily="34" charset="0"/>
              </a:rPr>
              <a:t> </a:t>
            </a:r>
            <a:r>
              <a:rPr lang="en-US" altLang="zh-CN" sz="4533" b="1" dirty="0" err="1">
                <a:solidFill>
                  <a:srgbClr val="FF0000"/>
                </a:solidFill>
                <a:latin typeface="Arial-Rounded" pitchFamily="34" charset="0"/>
                <a:cs typeface="Arial-Rounded" pitchFamily="34" charset="0"/>
              </a:rPr>
              <a:t>Đạo</a:t>
            </a:r>
            <a:r>
              <a:rPr lang="en-US" altLang="zh-CN" sz="4533" b="1" dirty="0">
                <a:solidFill>
                  <a:srgbClr val="FF0000"/>
                </a:solidFill>
                <a:latin typeface="Arial-Rounded" pitchFamily="34" charset="0"/>
                <a:cs typeface="Arial-Rounded" pitchFamily="34" charset="0"/>
              </a:rPr>
              <a:t> </a:t>
            </a:r>
            <a:r>
              <a:rPr lang="en-US" altLang="zh-CN" sz="4533" b="1" dirty="0" err="1">
                <a:solidFill>
                  <a:srgbClr val="FF0000"/>
                </a:solidFill>
                <a:latin typeface="Arial-Rounded" pitchFamily="34" charset="0"/>
                <a:cs typeface="Arial-Rounded" pitchFamily="34" charset="0"/>
              </a:rPr>
              <a:t>đức</a:t>
            </a:r>
            <a:endParaRPr lang="zh-CN" altLang="en-US" sz="4533" b="1" dirty="0">
              <a:solidFill>
                <a:srgbClr val="FF0000"/>
              </a:solidFill>
              <a:latin typeface="Arial-Rounded" pitchFamily="34" charset="0"/>
              <a:cs typeface="Arial-Rounded" pitchFamily="34" charset="0"/>
            </a:endParaRPr>
          </a:p>
        </p:txBody>
      </p:sp>
    </p:spTree>
  </p:cSld>
  <p:clrMapOvr>
    <a:masterClrMapping/>
  </p:clrMapOvr>
  <p:transition spd="slow">
    <p:random/>
  </p:transition>
  <p:timing>
    <p:tnLst>
      <p:par>
        <p:cTn id="1" dur="indefinite" restart="never" nodeType="tmRoot"/>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A533F9F-79BC-46D5-FF82-9C205618006C}"/>
              </a:ext>
            </a:extLst>
          </p:cNvPr>
          <p:cNvSpPr/>
          <p:nvPr/>
        </p:nvSpPr>
        <p:spPr>
          <a:xfrm>
            <a:off x="991386" y="351090"/>
            <a:ext cx="10820400" cy="5791200"/>
          </a:xfrm>
          <a:prstGeom prst="roundRect">
            <a:avLst/>
          </a:prstGeom>
          <a:solidFill>
            <a:schemeClr val="bg1">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36E5F95-EE7C-B197-79D6-37499667EB6A}"/>
              </a:ext>
            </a:extLst>
          </p:cNvPr>
          <p:cNvGrpSpPr/>
          <p:nvPr/>
        </p:nvGrpSpPr>
        <p:grpSpPr>
          <a:xfrm>
            <a:off x="2133600" y="1295400"/>
            <a:ext cx="7623179" cy="3424239"/>
            <a:chOff x="990600" y="457200"/>
            <a:chExt cx="3810000" cy="2464479"/>
          </a:xfrm>
        </p:grpSpPr>
        <p:pic>
          <p:nvPicPr>
            <p:cNvPr id="11" name="Picture 10" descr="A picture containing text, vector graphics&#10;&#10;Description automatically generated">
              <a:extLst>
                <a:ext uri="{FF2B5EF4-FFF2-40B4-BE49-F238E27FC236}">
                  <a16:creationId xmlns:a16="http://schemas.microsoft.com/office/drawing/2014/main" id="{97726402-61F1-3FE8-54CC-C4E4204E8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57200"/>
              <a:ext cx="3810000" cy="2464479"/>
            </a:xfrm>
            <a:prstGeom prst="rect">
              <a:avLst/>
            </a:prstGeom>
          </p:spPr>
        </p:pic>
        <p:sp>
          <p:nvSpPr>
            <p:cNvPr id="13" name="TextBox 12">
              <a:extLst>
                <a:ext uri="{FF2B5EF4-FFF2-40B4-BE49-F238E27FC236}">
                  <a16:creationId xmlns:a16="http://schemas.microsoft.com/office/drawing/2014/main" id="{164C5ED7-E69C-8D1A-617C-52D58EA514DA}"/>
                </a:ext>
              </a:extLst>
            </p:cNvPr>
            <p:cNvSpPr txBox="1"/>
            <p:nvPr/>
          </p:nvSpPr>
          <p:spPr>
            <a:xfrm>
              <a:off x="1391653" y="1064467"/>
              <a:ext cx="2971014" cy="863896"/>
            </a:xfrm>
            <a:prstGeom prst="rect">
              <a:avLst/>
            </a:prstGeom>
            <a:noFill/>
          </p:spPr>
          <p:txBody>
            <a:bodyPr wrap="square">
              <a:spAutoFit/>
            </a:bodyPr>
            <a:lstStyle/>
            <a:p>
              <a:pPr algn="ctr" eaLnBrk="1" fontAlgn="auto" hangingPunct="1">
                <a:spcBef>
                  <a:spcPts val="0"/>
                </a:spcBef>
                <a:spcAft>
                  <a:spcPts val="0"/>
                </a:spcAft>
                <a:defRPr/>
              </a:pPr>
              <a:r>
                <a:rPr lang="vi-VN" sz="7200" b="1" smtClean="0">
                  <a:solidFill>
                    <a:srgbClr val="FF0000"/>
                  </a:solidFill>
                  <a:latin typeface="Times New Roman" pitchFamily="18" charset="0"/>
                  <a:cs typeface="Times New Roman" pitchFamily="18" charset="0"/>
                </a:rPr>
                <a:t>Chia sẻ</a:t>
              </a:r>
              <a:endParaRPr lang="en-US" sz="7200" b="1"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536635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0E36A10F-E562-4256-B445-1280CB358FB1}"/>
              </a:ext>
            </a:extLst>
          </p:cNvPr>
          <p:cNvPicPr>
            <a:picLocks noChangeAspect="1"/>
          </p:cNvPicPr>
          <p:nvPr/>
        </p:nvPicPr>
        <p:blipFill>
          <a:blip r:embed="rId2"/>
          <a:srcRect/>
          <a:stretch>
            <a:fillRect/>
          </a:stretch>
        </p:blipFill>
        <p:spPr bwMode="auto">
          <a:xfrm>
            <a:off x="499213" y="27709"/>
            <a:ext cx="4549951" cy="2296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a:extLst>
              <a:ext uri="{FF2B5EF4-FFF2-40B4-BE49-F238E27FC236}">
                <a16:creationId xmlns:a16="http://schemas.microsoft.com/office/drawing/2014/main" id="{E5963132-B5B7-40E0-A035-F352B8FDF4AE}"/>
              </a:ext>
            </a:extLst>
          </p:cNvPr>
          <p:cNvPicPr>
            <a:picLocks noChangeAspect="1"/>
          </p:cNvPicPr>
          <p:nvPr/>
        </p:nvPicPr>
        <p:blipFill>
          <a:blip r:embed="rId3"/>
          <a:srcRect/>
          <a:stretch>
            <a:fillRect/>
          </a:stretch>
        </p:blipFill>
        <p:spPr bwMode="auto">
          <a:xfrm>
            <a:off x="7315200" y="0"/>
            <a:ext cx="4447427" cy="2303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extLst>
              <a:ext uri="{FF2B5EF4-FFF2-40B4-BE49-F238E27FC236}">
                <a16:creationId xmlns:a16="http://schemas.microsoft.com/office/drawing/2014/main" id="{FB2A24D0-2068-4EC2-A665-05D3E9925D22}"/>
              </a:ext>
            </a:extLst>
          </p:cNvPr>
          <p:cNvPicPr>
            <a:picLocks noChangeAspect="1"/>
          </p:cNvPicPr>
          <p:nvPr/>
        </p:nvPicPr>
        <p:blipFill>
          <a:blip r:embed="rId4"/>
          <a:srcRect/>
          <a:stretch>
            <a:fillRect/>
          </a:stretch>
        </p:blipFill>
        <p:spPr bwMode="auto">
          <a:xfrm>
            <a:off x="499212" y="3540349"/>
            <a:ext cx="4549951" cy="2364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a:extLst>
              <a:ext uri="{FF2B5EF4-FFF2-40B4-BE49-F238E27FC236}">
                <a16:creationId xmlns:a16="http://schemas.microsoft.com/office/drawing/2014/main" id="{699A2CFD-103E-5273-177C-7A6A7B4FED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05" b="2460"/>
          <a:stretch/>
        </p:blipFill>
        <p:spPr bwMode="auto">
          <a:xfrm>
            <a:off x="7239000" y="3540349"/>
            <a:ext cx="4724400" cy="244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A97F2B52-88AC-F758-772E-E2DA3199DF9E}"/>
              </a:ext>
            </a:extLst>
          </p:cNvPr>
          <p:cNvSpPr txBox="1">
            <a:spLocks noChangeArrowheads="1"/>
          </p:cNvSpPr>
          <p:nvPr/>
        </p:nvSpPr>
        <p:spPr bwMode="auto">
          <a:xfrm>
            <a:off x="180558" y="2486114"/>
            <a:ext cx="5638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dirty="0" err="1">
                <a:solidFill>
                  <a:srgbClr val="0000CC"/>
                </a:solidFill>
                <a:latin typeface="Times New Roman" panose="02020603050405020304" pitchFamily="18" charset="0"/>
                <a:cs typeface="Times New Roman" panose="02020603050405020304" pitchFamily="18" charset="0"/>
              </a:rPr>
              <a:t>Đá</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bóng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dưới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lòng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đường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dễ</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gây</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ra</a:t>
            </a:r>
            <a:r>
              <a:rPr lang="en-US" altLang="en-US" sz="2600" b="1" dirty="0">
                <a:solidFill>
                  <a:srgbClr val="0000CC"/>
                </a:solidFill>
                <a:latin typeface="Times New Roman" panose="02020603050405020304" pitchFamily="18" charset="0"/>
                <a:cs typeface="Times New Roman" panose="02020603050405020304" pitchFamily="18" charset="0"/>
              </a:rPr>
              <a:t> tai </a:t>
            </a:r>
            <a:r>
              <a:rPr lang="en-US" altLang="en-US" sz="2600" b="1" dirty="0" err="1">
                <a:solidFill>
                  <a:srgbClr val="0000CC"/>
                </a:solidFill>
                <a:latin typeface="Times New Roman" panose="02020603050405020304" pitchFamily="18" charset="0"/>
                <a:cs typeface="Times New Roman" panose="02020603050405020304" pitchFamily="18" charset="0"/>
              </a:rPr>
              <a:t>nạn</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giao</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thông</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E583378-3F17-F5A0-9264-FCB2A0612709}"/>
              </a:ext>
            </a:extLst>
          </p:cNvPr>
          <p:cNvSpPr txBox="1">
            <a:spLocks noChangeArrowheads="1"/>
          </p:cNvSpPr>
          <p:nvPr/>
        </p:nvSpPr>
        <p:spPr bwMode="auto">
          <a:xfrm>
            <a:off x="5833213" y="2486114"/>
            <a:ext cx="6400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dirty="0" err="1">
                <a:solidFill>
                  <a:srgbClr val="0000CC"/>
                </a:solidFill>
                <a:latin typeface="Times New Roman" panose="02020603050405020304" pitchFamily="18" charset="0"/>
                <a:cs typeface="Times New Roman" panose="02020603050405020304" pitchFamily="18" charset="0"/>
              </a:rPr>
              <a:t>Mải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xem</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điện</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thoại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không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quan</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sát</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khi</a:t>
            </a:r>
            <a:r>
              <a:rPr lang="en-US" altLang="en-US" sz="2600" b="1" dirty="0">
                <a:solidFill>
                  <a:srgbClr val="0000CC"/>
                </a:solidFill>
                <a:latin typeface="Times New Roman" panose="02020603050405020304" pitchFamily="18" charset="0"/>
                <a:cs typeface="Times New Roman" panose="02020603050405020304" pitchFamily="18" charset="0"/>
              </a:rPr>
              <a:t> qua </a:t>
            </a:r>
            <a:r>
              <a:rPr lang="en-US" altLang="en-US" sz="2600" b="1" dirty="0" err="1">
                <a:solidFill>
                  <a:srgbClr val="0000CC"/>
                </a:solidFill>
                <a:latin typeface="Times New Roman" panose="02020603050405020304" pitchFamily="18" charset="0"/>
                <a:cs typeface="Times New Roman" panose="02020603050405020304" pitchFamily="18" charset="0"/>
              </a:rPr>
              <a:t>đường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có</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thể</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bị</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xe</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khác</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tông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phải</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0129027-B990-20E1-B872-5A393A181BFB}"/>
              </a:ext>
            </a:extLst>
          </p:cNvPr>
          <p:cNvSpPr txBox="1">
            <a:spLocks noChangeArrowheads="1"/>
          </p:cNvSpPr>
          <p:nvPr/>
        </p:nvSpPr>
        <p:spPr bwMode="auto">
          <a:xfrm>
            <a:off x="34636" y="5944666"/>
            <a:ext cx="6248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b="1" dirty="0" err="1">
                <a:solidFill>
                  <a:srgbClr val="0000CC"/>
                </a:solidFill>
                <a:latin typeface="Times New Roman" panose="02020603050405020304" pitchFamily="18" charset="0"/>
                <a:cs typeface="Times New Roman" panose="02020603050405020304" pitchFamily="18" charset="0"/>
              </a:rPr>
              <a:t>Không</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đội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mũ</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bảo</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hiểm</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khi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ngồi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xe</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máy</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nếu</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bị</a:t>
            </a:r>
            <a:r>
              <a:rPr lang="en-US" altLang="en-US" sz="2600" b="1" dirty="0">
                <a:solidFill>
                  <a:srgbClr val="0000CC"/>
                </a:solidFill>
                <a:latin typeface="Times New Roman" panose="02020603050405020304" pitchFamily="18" charset="0"/>
                <a:cs typeface="Times New Roman" panose="02020603050405020304" pitchFamily="18" charset="0"/>
              </a:rPr>
              <a:t> tai </a:t>
            </a:r>
            <a:r>
              <a:rPr lang="en-US" altLang="en-US" sz="2600" b="1" dirty="0" err="1">
                <a:solidFill>
                  <a:srgbClr val="0000CC"/>
                </a:solidFill>
                <a:latin typeface="Times New Roman" panose="02020603050405020304" pitchFamily="18" charset="0"/>
                <a:cs typeface="Times New Roman" panose="02020603050405020304" pitchFamily="18" charset="0"/>
              </a:rPr>
              <a:t>nạn</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sẽ</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nguy</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hiểm</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tới</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tính</a:t>
            </a:r>
            <a:r>
              <a:rPr lang="en-US" altLang="en-US" sz="2600" b="1" dirty="0">
                <a:solidFill>
                  <a:srgbClr val="0000CC"/>
                </a:solidFill>
                <a:latin typeface="Times New Roman" panose="02020603050405020304" pitchFamily="18" charset="0"/>
                <a:cs typeface="Times New Roman" panose="02020603050405020304" pitchFamily="18" charset="0"/>
              </a:rPr>
              <a:t> </a:t>
            </a:r>
            <a:r>
              <a:rPr lang="en-US" altLang="en-US" sz="2600" b="1" dirty="0" err="1">
                <a:solidFill>
                  <a:srgbClr val="0000CC"/>
                </a:solidFill>
                <a:latin typeface="Times New Roman" panose="02020603050405020304" pitchFamily="18" charset="0"/>
                <a:cs typeface="Times New Roman" panose="02020603050405020304" pitchFamily="18" charset="0"/>
              </a:rPr>
              <a:t>mạng</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0129027-B990-20E1-B872-5A393A181BFB}"/>
              </a:ext>
            </a:extLst>
          </p:cNvPr>
          <p:cNvSpPr txBox="1">
            <a:spLocks noChangeArrowheads="1"/>
          </p:cNvSpPr>
          <p:nvPr/>
        </p:nvSpPr>
        <p:spPr bwMode="auto">
          <a:xfrm>
            <a:off x="7200900" y="5943600"/>
            <a:ext cx="45617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600" b="1" dirty="0" smtClean="0">
                <a:solidFill>
                  <a:srgbClr val="0000CC"/>
                </a:solidFill>
                <a:latin typeface="Times New Roman" panose="02020603050405020304" pitchFamily="18" charset="0"/>
                <a:cs typeface="Times New Roman" panose="02020603050405020304" pitchFamily="18" charset="0"/>
              </a:rPr>
              <a:t>Chơi gần </a:t>
            </a:r>
            <a:r>
              <a:rPr lang="vi-VN" altLang="en-US" sz="2600" b="1" smtClean="0">
                <a:solidFill>
                  <a:srgbClr val="0000CC"/>
                </a:solidFill>
                <a:latin typeface="Times New Roman" panose="02020603050405020304" pitchFamily="18" charset="0"/>
                <a:cs typeface="Times New Roman" panose="02020603050405020304" pitchFamily="18" charset="0"/>
              </a:rPr>
              <a:t>đường sắt, </a:t>
            </a:r>
            <a:r>
              <a:rPr lang="vi-VN" altLang="en-US" sz="2600" b="1" dirty="0" smtClean="0">
                <a:solidFill>
                  <a:srgbClr val="0000CC"/>
                </a:solidFill>
                <a:latin typeface="Times New Roman" panose="02020603050405020304" pitchFamily="18" charset="0"/>
                <a:cs typeface="Times New Roman" panose="02020603050405020304" pitchFamily="18" charset="0"/>
              </a:rPr>
              <a:t>có thể bị tàu hỏa đâm.</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51380-89D7-4C64-9430-9DA69E941343}"/>
              </a:ext>
            </a:extLst>
          </p:cNvPr>
          <p:cNvSpPr>
            <a:spLocks noGrp="1"/>
          </p:cNvSpPr>
          <p:nvPr>
            <p:ph type="title"/>
          </p:nvPr>
        </p:nvSpPr>
        <p:spPr>
          <a:xfrm>
            <a:off x="3962400" y="152400"/>
            <a:ext cx="4476750" cy="1143000"/>
          </a:xfrm>
        </p:spPr>
        <p:txBody>
          <a:bodyPr>
            <a:normAutofit/>
          </a:bodyPr>
          <a:lstStyle/>
          <a:p>
            <a:pPr eaLnBrk="1" hangingPunct="1">
              <a:defRPr/>
            </a:pPr>
            <a:r>
              <a:rPr lang="en-US" altLang="zh-CN" sz="6000" b="1" dirty="0">
                <a:solidFill>
                  <a:srgbClr val="FF0000"/>
                </a:solidFill>
                <a:effectLst>
                  <a:outerShdw blurRad="38100" dist="38100" dir="2700000" algn="tl" rotWithShape="0">
                    <a:srgbClr val="C0C0C0"/>
                  </a:outerShdw>
                </a:effectLst>
                <a:latin typeface="+mn-lt"/>
                <a:ea typeface="+mn-ea"/>
                <a:cs typeface="+mn-ea"/>
                <a:sym typeface="+mn-lt"/>
              </a:rPr>
              <a:t>KẾT LUẬN</a:t>
            </a:r>
            <a:endParaRPr lang="zh-CN" altLang="en-US" sz="6000" dirty="0">
              <a:solidFill>
                <a:srgbClr val="FF0000"/>
              </a:solidFill>
              <a:latin typeface="+mn-lt"/>
              <a:ea typeface="+mn-ea"/>
              <a:cs typeface="+mn-ea"/>
              <a:sym typeface="+mn-lt"/>
            </a:endParaRPr>
          </a:p>
        </p:txBody>
      </p:sp>
      <p:pic>
        <p:nvPicPr>
          <p:cNvPr id="16387" name="图片 7">
            <a:extLst>
              <a:ext uri="{FF2B5EF4-FFF2-40B4-BE49-F238E27FC236}">
                <a16:creationId xmlns:a16="http://schemas.microsoft.com/office/drawing/2014/main" id="{CC109D7B-1EC3-ED59-3359-B43DC302E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71800"/>
            <a:ext cx="31432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FDC48884-CA04-4000-8446-C5C27A2AB40E}"/>
              </a:ext>
            </a:extLst>
          </p:cNvPr>
          <p:cNvSpPr/>
          <p:nvPr/>
        </p:nvSpPr>
        <p:spPr>
          <a:xfrm>
            <a:off x="2667000" y="2057400"/>
            <a:ext cx="8153400" cy="3200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a:defRPr/>
            </a:pPr>
            <a:r>
              <a:rPr lang="vi-VN" sz="3600" dirty="0" smtClean="0">
                <a:latin typeface="+mj-lt"/>
              </a:rPr>
              <a:t>	Đá </a:t>
            </a:r>
            <a:r>
              <a:rPr lang="vi-VN" sz="3600" dirty="0">
                <a:latin typeface="+mj-lt"/>
              </a:rPr>
              <a:t>bóng ở </a:t>
            </a:r>
            <a:r>
              <a:rPr lang="vi-VN" sz="3600" dirty="0" smtClean="0">
                <a:latin typeface="+mj-lt"/>
              </a:rPr>
              <a:t>lề </a:t>
            </a:r>
            <a:r>
              <a:rPr lang="vi-VN" sz="3600" dirty="0">
                <a:latin typeface="+mj-lt"/>
              </a:rPr>
              <a:t>đường, sang đường khi đèn dành cho người đi bộ màu đỏ, đi bộ giữa lòng đường, đùa nghịch khi đi xe máy và không đội mũ bảo hiểm có thể dẫn đến tai nạn giao thông.</a:t>
            </a:r>
            <a:endParaRPr lang="en-US" sz="3600" dirty="0">
              <a:latin typeface="+mj-lt"/>
            </a:endParaRPr>
          </a:p>
        </p:txBody>
      </p:sp>
    </p:spTree>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B855CB0B-2CF0-33A4-70B7-F7CEB4F94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C613C17B-3E7F-9B80-506A-13EE6B281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00200"/>
            <a:ext cx="5280025" cy="249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32210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48C1C352-5430-DAD1-48F8-86074DE7ECB3}"/>
              </a:ext>
            </a:extLst>
          </p:cNvPr>
          <p:cNvSpPr txBox="1">
            <a:spLocks noChangeArrowheads="1"/>
          </p:cNvSpPr>
          <p:nvPr/>
        </p:nvSpPr>
        <p:spPr bwMode="auto">
          <a:xfrm>
            <a:off x="2743200" y="466725"/>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 </a:t>
            </a:r>
            <a:r>
              <a:rPr lang="en-US" altLang="en-US" sz="3600" b="1">
                <a:solidFill>
                  <a:srgbClr val="0000FF"/>
                </a:solidFill>
                <a:latin typeface="Times New Roman" panose="02020603050405020304" pitchFamily="18" charset="0"/>
                <a:cs typeface="Times New Roman" panose="02020603050405020304" pitchFamily="18" charset="0"/>
              </a:rPr>
              <a:t>Các bạn nhỏ trong tranh đã có hành động gì để phòng tránh tai nạn giao thông?</a:t>
            </a:r>
          </a:p>
        </p:txBody>
      </p:sp>
      <p:pic>
        <p:nvPicPr>
          <p:cNvPr id="18435" name="Picture 2" descr="E:\2020-2021\Giáo án điện tử các môn - 2020\Dao duc\tranh anh dao duc\Daoduc1 chu de 8 (LAN) - ẢNH\DD24.1.png">
            <a:extLst>
              <a:ext uri="{FF2B5EF4-FFF2-40B4-BE49-F238E27FC236}">
                <a16:creationId xmlns:a16="http://schemas.microsoft.com/office/drawing/2014/main" id="{AAC6CC54-F19F-545C-2D33-C34DD88D0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37" t="76318" r="16211" b="11841"/>
          <a:stretch>
            <a:fillRect/>
          </a:stretch>
        </p:blipFill>
        <p:spPr bwMode="auto">
          <a:xfrm>
            <a:off x="228600" y="2590800"/>
            <a:ext cx="1173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a:extLst>
              <a:ext uri="{FF2B5EF4-FFF2-40B4-BE49-F238E27FC236}">
                <a16:creationId xmlns:a16="http://schemas.microsoft.com/office/drawing/2014/main" id="{C613C17B-3E7F-9B80-506A-13EE6B281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938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2BBE676B-8328-83F9-455A-65232D1F44A9}"/>
              </a:ext>
            </a:extLst>
          </p:cNvPr>
          <p:cNvSpPr txBox="1">
            <a:spLocks noChangeArrowheads="1"/>
          </p:cNvSpPr>
          <p:nvPr/>
        </p:nvSpPr>
        <p:spPr bwMode="auto">
          <a:xfrm>
            <a:off x="2743200" y="24765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 </a:t>
            </a:r>
            <a:r>
              <a:rPr lang="en-US" altLang="en-US" sz="3600" b="1">
                <a:solidFill>
                  <a:srgbClr val="0000FF"/>
                </a:solidFill>
                <a:latin typeface="Times New Roman" panose="02020603050405020304" pitchFamily="18" charset="0"/>
                <a:cs typeface="Times New Roman" panose="02020603050405020304" pitchFamily="18" charset="0"/>
              </a:rPr>
              <a:t>Các bạn nhỏ trong tranh đã có hành động gì để phòng tránh tai nạn giao thông?</a:t>
            </a:r>
          </a:p>
        </p:txBody>
      </p:sp>
      <p:pic>
        <p:nvPicPr>
          <p:cNvPr id="19459" name="Picture 2" descr="E:\2020-2021\Giáo án điện tử các môn - 2020\Dao duc\tranh anh dao duc\Daoduc1 chu de 8 (LAN) - ẢNH\DD24.1.png">
            <a:extLst>
              <a:ext uri="{FF2B5EF4-FFF2-40B4-BE49-F238E27FC236}">
                <a16:creationId xmlns:a16="http://schemas.microsoft.com/office/drawing/2014/main" id="{C2BE6D10-6A1C-5BA0-DF81-EF3A0E98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37" t="76318" r="16211" b="11841"/>
          <a:stretch>
            <a:fillRect/>
          </a:stretch>
        </p:blipFill>
        <p:spPr bwMode="auto">
          <a:xfrm>
            <a:off x="228600" y="2209800"/>
            <a:ext cx="11658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a:extLst>
              <a:ext uri="{FF2B5EF4-FFF2-40B4-BE49-F238E27FC236}">
                <a16:creationId xmlns:a16="http://schemas.microsoft.com/office/drawing/2014/main" id="{AACD1AD2-5EF8-A137-61CC-E1BC7564D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981200" cy="93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2">
            <a:extLst>
              <a:ext uri="{FF2B5EF4-FFF2-40B4-BE49-F238E27FC236}">
                <a16:creationId xmlns:a16="http://schemas.microsoft.com/office/drawing/2014/main" id="{3159E85A-10DD-B14F-5026-2411FB5B5968}"/>
              </a:ext>
            </a:extLst>
          </p:cNvPr>
          <p:cNvSpPr txBox="1">
            <a:spLocks noChangeArrowheads="1"/>
          </p:cNvSpPr>
          <p:nvPr/>
        </p:nvSpPr>
        <p:spPr bwMode="auto">
          <a:xfrm>
            <a:off x="1258888" y="5834063"/>
            <a:ext cx="868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 Đồng hồ đếm ng</a:t>
            </a:r>
            <a:r>
              <a:rPr lang="vi-VN" altLang="en-US" sz="1800"/>
              <a:t>ư</a:t>
            </a:r>
            <a:r>
              <a:rPr lang="en-US" altLang="en-US" sz="1800"/>
              <a:t>ợc 2 phút có nhạc e cho vào góc slied</a:t>
            </a:r>
            <a:endParaRPr lang="en-US" altLang="en-US" sz="3600"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
        <p:nvSpPr>
          <p:cNvPr id="3" name="TextBox 2">
            <a:extLst>
              <a:ext uri="{FF2B5EF4-FFF2-40B4-BE49-F238E27FC236}">
                <a16:creationId xmlns:a16="http://schemas.microsoft.com/office/drawing/2014/main" id="{127B93AF-40B8-E4E9-0D6E-08D7FCB03D61}"/>
              </a:ext>
            </a:extLst>
          </p:cNvPr>
          <p:cNvSpPr txBox="1">
            <a:spLocks noChangeArrowheads="1"/>
          </p:cNvSpPr>
          <p:nvPr/>
        </p:nvSpPr>
        <p:spPr bwMode="auto">
          <a:xfrm>
            <a:off x="2819400" y="1295400"/>
            <a:ext cx="7543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srgbClr val="C00000"/>
                </a:solidFill>
              </a:rPr>
              <a:t> </a:t>
            </a:r>
            <a:r>
              <a:rPr lang="en-US" altLang="en-US" sz="4400" b="1" dirty="0" err="1">
                <a:solidFill>
                  <a:srgbClr val="C00000"/>
                </a:solidFill>
                <a:latin typeface="Times New Roman" panose="02020603050405020304" pitchFamily="18" charset="0"/>
                <a:cs typeface="Times New Roman" panose="02020603050405020304" pitchFamily="18" charset="0"/>
              </a:rPr>
              <a:t>Em</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sẽ</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làm</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gì</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để</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phòng</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tránh</a:t>
            </a:r>
            <a:r>
              <a:rPr lang="en-US" altLang="en-US" sz="4400" b="1" dirty="0">
                <a:solidFill>
                  <a:srgbClr val="C00000"/>
                </a:solidFill>
                <a:latin typeface="Times New Roman" panose="02020603050405020304" pitchFamily="18" charset="0"/>
                <a:cs typeface="Times New Roman" panose="02020603050405020304" pitchFamily="18" charset="0"/>
              </a:rPr>
              <a:t> tai </a:t>
            </a:r>
            <a:r>
              <a:rPr lang="en-US" altLang="en-US" sz="4400" b="1" dirty="0" err="1">
                <a:solidFill>
                  <a:srgbClr val="C00000"/>
                </a:solidFill>
                <a:latin typeface="Times New Roman" panose="02020603050405020304" pitchFamily="18" charset="0"/>
                <a:cs typeface="Times New Roman" panose="02020603050405020304" pitchFamily="18" charset="0"/>
              </a:rPr>
              <a:t>nạn</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giao</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400" b="1" dirty="0" err="1">
                <a:solidFill>
                  <a:srgbClr val="C00000"/>
                </a:solidFill>
                <a:latin typeface="Times New Roman" panose="02020603050405020304" pitchFamily="18" charset="0"/>
                <a:cs typeface="Times New Roman" panose="02020603050405020304" pitchFamily="18" charset="0"/>
              </a:rPr>
              <a:t>thông</a:t>
            </a:r>
            <a:r>
              <a:rPr lang="en-US" altLang="en-US" sz="4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515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9CF469-890E-49B7-B9BC-E99F5DCB11BC}"/>
              </a:ext>
            </a:extLst>
          </p:cNvPr>
          <p:cNvSpPr>
            <a:spLocks noGrp="1"/>
          </p:cNvSpPr>
          <p:nvPr>
            <p:ph type="title"/>
          </p:nvPr>
        </p:nvSpPr>
        <p:spPr>
          <a:xfrm>
            <a:off x="3962400" y="152400"/>
            <a:ext cx="4476750" cy="1143000"/>
          </a:xfrm>
        </p:spPr>
        <p:txBody>
          <a:bodyPr>
            <a:normAutofit/>
          </a:bodyPr>
          <a:lstStyle/>
          <a:p>
            <a:pPr eaLnBrk="1" hangingPunct="1">
              <a:defRPr/>
            </a:pPr>
            <a:r>
              <a:rPr lang="en-US" altLang="zh-CN" sz="6000" b="1" dirty="0">
                <a:solidFill>
                  <a:srgbClr val="FF0000"/>
                </a:solidFill>
                <a:effectLst>
                  <a:outerShdw blurRad="38100" dist="38100" dir="2700000" algn="tl" rotWithShape="0">
                    <a:srgbClr val="C0C0C0"/>
                  </a:outerShdw>
                </a:effectLst>
                <a:latin typeface="+mn-lt"/>
                <a:ea typeface="+mn-ea"/>
                <a:cs typeface="+mn-ea"/>
                <a:sym typeface="+mn-lt"/>
              </a:rPr>
              <a:t>KẾT LUẬN</a:t>
            </a:r>
            <a:endParaRPr lang="zh-CN" altLang="en-US" sz="6000" dirty="0">
              <a:solidFill>
                <a:srgbClr val="FF0000"/>
              </a:solidFill>
              <a:latin typeface="+mn-lt"/>
              <a:ea typeface="+mn-ea"/>
              <a:cs typeface="+mn-ea"/>
              <a:sym typeface="+mn-lt"/>
            </a:endParaRPr>
          </a:p>
        </p:txBody>
      </p:sp>
      <p:pic>
        <p:nvPicPr>
          <p:cNvPr id="21507" name="图片 7">
            <a:extLst>
              <a:ext uri="{FF2B5EF4-FFF2-40B4-BE49-F238E27FC236}">
                <a16:creationId xmlns:a16="http://schemas.microsoft.com/office/drawing/2014/main" id="{3DC44F17-81C0-ED6E-95AB-3D8DF6B76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71800"/>
            <a:ext cx="31432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22DF729E-A16E-44CC-A2DF-D7CE8AC84FFD}"/>
              </a:ext>
            </a:extLst>
          </p:cNvPr>
          <p:cNvSpPr/>
          <p:nvPr/>
        </p:nvSpPr>
        <p:spPr>
          <a:xfrm>
            <a:off x="2286000" y="2362200"/>
            <a:ext cx="8686800" cy="3200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a:defRPr/>
            </a:pPr>
            <a:r>
              <a:rPr lang="vi-VN" sz="3600" b="1" dirty="0" smtClean="0">
                <a:solidFill>
                  <a:schemeClr val="accent3">
                    <a:lumMod val="50000"/>
                  </a:schemeClr>
                </a:solidFill>
                <a:latin typeface="+mj-lt"/>
                <a:cs typeface="Arial-SGK-TV" pitchFamily="2" charset="0"/>
              </a:rPr>
              <a:t>	</a:t>
            </a:r>
            <a:r>
              <a:rPr lang="en-US" sz="3600" b="1" dirty="0" err="1" smtClean="0">
                <a:solidFill>
                  <a:schemeClr val="accent3">
                    <a:lumMod val="50000"/>
                  </a:schemeClr>
                </a:solidFill>
                <a:latin typeface="Times New Roman" panose="02020603050405020304" pitchFamily="18" charset="0"/>
                <a:cs typeface="Times New Roman" panose="02020603050405020304" pitchFamily="18" charset="0"/>
              </a:rPr>
              <a:t>Để</a:t>
            </a:r>
            <a:r>
              <a:rPr lang="en-US" sz="3600" b="1" dirty="0" smtClean="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phòng</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tránh</a:t>
            </a:r>
            <a:r>
              <a:rPr lang="en-US" sz="3600" b="1" dirty="0">
                <a:solidFill>
                  <a:schemeClr val="accent3">
                    <a:lumMod val="50000"/>
                  </a:schemeClr>
                </a:solidFill>
                <a:latin typeface="Times New Roman" panose="02020603050405020304" pitchFamily="18" charset="0"/>
                <a:cs typeface="Times New Roman" panose="02020603050405020304" pitchFamily="18" charset="0"/>
              </a:rPr>
              <a:t> tai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nạn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giao</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thông</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chúng</a:t>
            </a:r>
            <a:r>
              <a:rPr lang="en-US" sz="3600" b="1" dirty="0">
                <a:solidFill>
                  <a:schemeClr val="accent3">
                    <a:lumMod val="50000"/>
                  </a:schemeClr>
                </a:solidFill>
                <a:latin typeface="Times New Roman" panose="02020603050405020304" pitchFamily="18" charset="0"/>
                <a:cs typeface="Times New Roman" panose="02020603050405020304" pitchFamily="18" charset="0"/>
              </a:rPr>
              <a:t> ta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cần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Tuân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thủ</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đèn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tín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hiệu</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giao</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thông</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đi</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phần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đường</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tuân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thủ</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nguyên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tắc</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an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toàn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như</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đội</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mũ</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bảo</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hiểm</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vui</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chơi</a:t>
            </a:r>
            <a:r>
              <a:rPr lang="en-US" sz="3600" b="1" dirty="0">
                <a:solidFill>
                  <a:schemeClr val="accent3">
                    <a:lumMod val="50000"/>
                  </a:schemeClr>
                </a:solidFill>
                <a:latin typeface="Times New Roman" panose="02020603050405020304" pitchFamily="18" charset="0"/>
                <a:cs typeface="Times New Roman" panose="02020603050405020304" pitchFamily="18" charset="0"/>
              </a:rPr>
              <a:t> ở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khu</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vực</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an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toàn</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B855CB0B-2CF0-33A4-70B7-F7CEB4F94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4E6D4770-9C97-C1A5-309D-B29E8A6A7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71600"/>
            <a:ext cx="4869656" cy="232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20041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0D98C5A1-830B-8775-3E70-1A4C8A713D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7100" y="963613"/>
            <a:ext cx="4419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a16="http://schemas.microsoft.com/office/drawing/2014/main" id="{4854DE7F-85E2-499A-FFFC-57A9947D64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925" y="1144588"/>
            <a:ext cx="4379913"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a:extLst>
              <a:ext uri="{FF2B5EF4-FFF2-40B4-BE49-F238E27FC236}">
                <a16:creationId xmlns:a16="http://schemas.microsoft.com/office/drawing/2014/main" id="{A5C07550-15FD-54A5-C71F-DA9B668C7A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3175" y="3913188"/>
            <a:ext cx="36163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a:extLst>
              <a:ext uri="{FF2B5EF4-FFF2-40B4-BE49-F238E27FC236}">
                <a16:creationId xmlns:a16="http://schemas.microsoft.com/office/drawing/2014/main" id="{83D03308-5429-FB7B-4B65-920F69B685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4150" y="3935413"/>
            <a:ext cx="3125788"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a:extLst>
              <a:ext uri="{FF2B5EF4-FFF2-40B4-BE49-F238E27FC236}">
                <a16:creationId xmlns:a16="http://schemas.microsoft.com/office/drawing/2014/main" id="{FEE83405-7570-5ECE-8689-23ADEA5D0F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663" y="3792538"/>
            <a:ext cx="3670301"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2">
            <a:extLst>
              <a:ext uri="{FF2B5EF4-FFF2-40B4-BE49-F238E27FC236}">
                <a16:creationId xmlns:a16="http://schemas.microsoft.com/office/drawing/2014/main" id="{4E6D4770-9C97-C1A5-309D-B29E8A6A75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60338"/>
            <a:ext cx="1931179"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31180" y="0"/>
            <a:ext cx="10870420" cy="1138773"/>
          </a:xfrm>
          <a:prstGeom prst="rect">
            <a:avLst/>
          </a:prstGeom>
          <a:noFill/>
        </p:spPr>
        <p:txBody>
          <a:bodyPr wrap="square" rtlCol="0">
            <a:spAutoFit/>
          </a:bodyPr>
          <a:lstStyle/>
          <a:p>
            <a:r>
              <a:rPr lang="vi-VN" sz="3400" b="1" dirty="0" smtClean="0">
                <a:solidFill>
                  <a:srgbClr val="0000CC"/>
                </a:solidFill>
                <a:latin typeface="+mj-lt"/>
              </a:rPr>
              <a:t>Hành vi nào là an toàn? Hành vi nào là không an toàn?</a:t>
            </a:r>
          </a:p>
          <a:p>
            <a:r>
              <a:rPr lang="vi-VN" sz="3400" b="1" dirty="0" smtClean="0">
                <a:solidFill>
                  <a:srgbClr val="0000CC"/>
                </a:solidFill>
                <a:latin typeface="+mj-lt"/>
              </a:rPr>
              <a:t>Vì sao?</a:t>
            </a:r>
            <a:endParaRPr lang="en-US" sz="3400" b="1" dirty="0">
              <a:solidFill>
                <a:srgbClr val="0000CC"/>
              </a:solidFill>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B855CB0B-2CF0-33A4-70B7-F7CEB4F94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704F6F8-D0D2-83EF-425E-404702104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47800"/>
            <a:ext cx="822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0B2658-C8EF-F57F-4640-23AA532432A1}"/>
              </a:ext>
            </a:extLst>
          </p:cNvPr>
          <p:cNvSpPr txBox="1"/>
          <p:nvPr/>
        </p:nvSpPr>
        <p:spPr>
          <a:xfrm>
            <a:off x="1752600" y="910228"/>
            <a:ext cx="9668031" cy="1446550"/>
          </a:xfrm>
          <a:prstGeom prst="rect">
            <a:avLst/>
          </a:prstGeom>
          <a:noFill/>
        </p:spPr>
        <p:txBody>
          <a:bodyPr wrap="none" rtlCol="0">
            <a:spAutoFit/>
          </a:bodyPr>
          <a:lstStyle/>
          <a:p>
            <a:r>
              <a:rPr lang="en-US" sz="8800" dirty="0">
                <a:solidFill>
                  <a:srgbClr val="FF0000"/>
                </a:solidFill>
                <a:latin typeface="Arial-SGK-TV"/>
              </a:rPr>
              <a:t>Rung </a:t>
            </a:r>
            <a:r>
              <a:rPr lang="en-US" sz="8800" dirty="0" err="1">
                <a:solidFill>
                  <a:srgbClr val="FF0000"/>
                </a:solidFill>
                <a:latin typeface="Arial-SGK-TV"/>
              </a:rPr>
              <a:t>chuông</a:t>
            </a:r>
            <a:r>
              <a:rPr lang="en-US" sz="8800" dirty="0">
                <a:solidFill>
                  <a:srgbClr val="FF0000"/>
                </a:solidFill>
                <a:latin typeface="Arial-SGK-TV"/>
              </a:rPr>
              <a:t> </a:t>
            </a:r>
            <a:r>
              <a:rPr lang="en-US" sz="8800" dirty="0" err="1">
                <a:solidFill>
                  <a:srgbClr val="FF0000"/>
                </a:solidFill>
                <a:latin typeface="Arial-SGK-TV"/>
              </a:rPr>
              <a:t>vàng</a:t>
            </a:r>
            <a:endParaRPr lang="en-US" sz="8800" dirty="0">
              <a:solidFill>
                <a:srgbClr val="FF0000"/>
              </a:solidFill>
              <a:latin typeface="Arial-SGK-TV"/>
            </a:endParaRPr>
          </a:p>
        </p:txBody>
      </p:sp>
      <p:pic>
        <p:nvPicPr>
          <p:cNvPr id="5" name="Picture 4" descr="A picture containing text, toy, doll, vector graphics&#10;&#10;Description automatically generated">
            <a:extLst>
              <a:ext uri="{FF2B5EF4-FFF2-40B4-BE49-F238E27FC236}">
                <a16:creationId xmlns:a16="http://schemas.microsoft.com/office/drawing/2014/main" id="{9EB5927B-B76D-8A30-0DE9-B25BE362F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879" y="2444600"/>
            <a:ext cx="6097529" cy="4257302"/>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054BFF9B-1CA0-6CCA-4EFC-476734C69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76200"/>
            <a:ext cx="1146147" cy="1268078"/>
          </a:xfrm>
          <a:prstGeom prst="rect">
            <a:avLst/>
          </a:prstGeom>
        </p:spPr>
      </p:pic>
      <p:pic>
        <p:nvPicPr>
          <p:cNvPr id="9" name="Picture 8" descr="A picture containing computer, dark&#10;&#10;Description automatically generated">
            <a:extLst>
              <a:ext uri="{FF2B5EF4-FFF2-40B4-BE49-F238E27FC236}">
                <a16:creationId xmlns:a16="http://schemas.microsoft.com/office/drawing/2014/main" id="{90B5B4B7-0648-96B5-85D4-4BBB5CC3A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5800"/>
            <a:ext cx="2743825" cy="2388144"/>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C57AB2EF-C244-F404-1A11-27AB238DF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715506"/>
            <a:ext cx="5373635" cy="3142494"/>
          </a:xfrm>
          <a:prstGeom prst="rect">
            <a:avLst/>
          </a:prstGeom>
        </p:spPr>
      </p:pic>
      <p:pic>
        <p:nvPicPr>
          <p:cNvPr id="13" name="Picture 12" descr="A picture containing text, sign, outdoor, street&#10;&#10;Description automatically generated">
            <a:extLst>
              <a:ext uri="{FF2B5EF4-FFF2-40B4-BE49-F238E27FC236}">
                <a16:creationId xmlns:a16="http://schemas.microsoft.com/office/drawing/2014/main" id="{49EF72D0-59DD-DB1C-50AE-D38F3606C9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69914">
            <a:off x="11170923" y="5699336"/>
            <a:ext cx="1054699" cy="1591194"/>
          </a:xfrm>
          <a:prstGeom prst="rect">
            <a:avLst/>
          </a:prstGeom>
        </p:spPr>
      </p:pic>
      <p:pic>
        <p:nvPicPr>
          <p:cNvPr id="17" name="Picture 16">
            <a:extLst>
              <a:ext uri="{FF2B5EF4-FFF2-40B4-BE49-F238E27FC236}">
                <a16:creationId xmlns:a16="http://schemas.microsoft.com/office/drawing/2014/main" id="{73BE7B67-3FEE-EB91-4F4D-60AEC571F8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7830" y="4780947"/>
            <a:ext cx="1892063" cy="226031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D57D402-0743-8765-7A97-C7F251918740}"/>
              </a:ext>
            </a:extLst>
          </p:cNvPr>
          <p:cNvSpPr>
            <a:spLocks noGrp="1" noChangeArrowheads="1"/>
          </p:cNvSpPr>
          <p:nvPr>
            <p:ph type="title"/>
          </p:nvPr>
        </p:nvSpPr>
        <p:spPr>
          <a:xfrm>
            <a:off x="152400" y="278606"/>
            <a:ext cx="11887200" cy="1626394"/>
          </a:xfrm>
          <a:custGeom>
            <a:avLst/>
            <a:gdLst>
              <a:gd name="connsiteX0" fmla="*/ 0 w 11887200"/>
              <a:gd name="connsiteY0" fmla="*/ 271071 h 1626394"/>
              <a:gd name="connsiteX1" fmla="*/ 271071 w 11887200"/>
              <a:gd name="connsiteY1" fmla="*/ 0 h 1626394"/>
              <a:gd name="connsiteX2" fmla="*/ 1165329 w 11887200"/>
              <a:gd name="connsiteY2" fmla="*/ 0 h 1626394"/>
              <a:gd name="connsiteX3" fmla="*/ 1719234 w 11887200"/>
              <a:gd name="connsiteY3" fmla="*/ 0 h 1626394"/>
              <a:gd name="connsiteX4" fmla="*/ 2500041 w 11887200"/>
              <a:gd name="connsiteY4" fmla="*/ 0 h 1626394"/>
              <a:gd name="connsiteX5" fmla="*/ 3280848 w 11887200"/>
              <a:gd name="connsiteY5" fmla="*/ 0 h 1626394"/>
              <a:gd name="connsiteX6" fmla="*/ 3721303 w 11887200"/>
              <a:gd name="connsiteY6" fmla="*/ 0 h 1626394"/>
              <a:gd name="connsiteX7" fmla="*/ 4161759 w 11887200"/>
              <a:gd name="connsiteY7" fmla="*/ 0 h 1626394"/>
              <a:gd name="connsiteX8" fmla="*/ 4488763 w 11887200"/>
              <a:gd name="connsiteY8" fmla="*/ 0 h 1626394"/>
              <a:gd name="connsiteX9" fmla="*/ 5383021 w 11887200"/>
              <a:gd name="connsiteY9" fmla="*/ 0 h 1626394"/>
              <a:gd name="connsiteX10" fmla="*/ 5823476 w 11887200"/>
              <a:gd name="connsiteY10" fmla="*/ 0 h 1626394"/>
              <a:gd name="connsiteX11" fmla="*/ 6717733 w 11887200"/>
              <a:gd name="connsiteY11" fmla="*/ 0 h 1626394"/>
              <a:gd name="connsiteX12" fmla="*/ 7271639 w 11887200"/>
              <a:gd name="connsiteY12" fmla="*/ 0 h 1626394"/>
              <a:gd name="connsiteX13" fmla="*/ 8052446 w 11887200"/>
              <a:gd name="connsiteY13" fmla="*/ 0 h 1626394"/>
              <a:gd name="connsiteX14" fmla="*/ 8946704 w 11887200"/>
              <a:gd name="connsiteY14" fmla="*/ 0 h 1626394"/>
              <a:gd name="connsiteX15" fmla="*/ 9614060 w 11887200"/>
              <a:gd name="connsiteY15" fmla="*/ 0 h 1626394"/>
              <a:gd name="connsiteX16" fmla="*/ 10167966 w 11887200"/>
              <a:gd name="connsiteY16" fmla="*/ 0 h 1626394"/>
              <a:gd name="connsiteX17" fmla="*/ 10721871 w 11887200"/>
              <a:gd name="connsiteY17" fmla="*/ 0 h 1626394"/>
              <a:gd name="connsiteX18" fmla="*/ 11616129 w 11887200"/>
              <a:gd name="connsiteY18" fmla="*/ 0 h 1626394"/>
              <a:gd name="connsiteX19" fmla="*/ 11887200 w 11887200"/>
              <a:gd name="connsiteY19" fmla="*/ 271071 h 1626394"/>
              <a:gd name="connsiteX20" fmla="*/ 11887200 w 11887200"/>
              <a:gd name="connsiteY20" fmla="*/ 791512 h 1626394"/>
              <a:gd name="connsiteX21" fmla="*/ 11887200 w 11887200"/>
              <a:gd name="connsiteY21" fmla="*/ 1355323 h 1626394"/>
              <a:gd name="connsiteX22" fmla="*/ 11616129 w 11887200"/>
              <a:gd name="connsiteY22" fmla="*/ 1626394 h 1626394"/>
              <a:gd name="connsiteX23" fmla="*/ 11175674 w 11887200"/>
              <a:gd name="connsiteY23" fmla="*/ 1626394 h 1626394"/>
              <a:gd name="connsiteX24" fmla="*/ 10735219 w 11887200"/>
              <a:gd name="connsiteY24" fmla="*/ 1626394 h 1626394"/>
              <a:gd name="connsiteX25" fmla="*/ 9954412 w 11887200"/>
              <a:gd name="connsiteY25" fmla="*/ 1626394 h 1626394"/>
              <a:gd name="connsiteX26" fmla="*/ 9060154 w 11887200"/>
              <a:gd name="connsiteY26" fmla="*/ 1626394 h 1626394"/>
              <a:gd name="connsiteX27" fmla="*/ 8733150 w 11887200"/>
              <a:gd name="connsiteY27" fmla="*/ 1626394 h 1626394"/>
              <a:gd name="connsiteX28" fmla="*/ 8292694 w 11887200"/>
              <a:gd name="connsiteY28" fmla="*/ 1626394 h 1626394"/>
              <a:gd name="connsiteX29" fmla="*/ 7398437 w 11887200"/>
              <a:gd name="connsiteY29" fmla="*/ 1626394 h 1626394"/>
              <a:gd name="connsiteX30" fmla="*/ 6844531 w 11887200"/>
              <a:gd name="connsiteY30" fmla="*/ 1626394 h 1626394"/>
              <a:gd name="connsiteX31" fmla="*/ 6290625 w 11887200"/>
              <a:gd name="connsiteY31" fmla="*/ 1626394 h 1626394"/>
              <a:gd name="connsiteX32" fmla="*/ 5736720 w 11887200"/>
              <a:gd name="connsiteY32" fmla="*/ 1626394 h 1626394"/>
              <a:gd name="connsiteX33" fmla="*/ 5069363 w 11887200"/>
              <a:gd name="connsiteY33" fmla="*/ 1626394 h 1626394"/>
              <a:gd name="connsiteX34" fmla="*/ 4515457 w 11887200"/>
              <a:gd name="connsiteY34" fmla="*/ 1626394 h 1626394"/>
              <a:gd name="connsiteX35" fmla="*/ 3734650 w 11887200"/>
              <a:gd name="connsiteY35" fmla="*/ 1626394 h 1626394"/>
              <a:gd name="connsiteX36" fmla="*/ 3067294 w 11887200"/>
              <a:gd name="connsiteY36" fmla="*/ 1626394 h 1626394"/>
              <a:gd name="connsiteX37" fmla="*/ 2173037 w 11887200"/>
              <a:gd name="connsiteY37" fmla="*/ 1626394 h 1626394"/>
              <a:gd name="connsiteX38" fmla="*/ 1278779 w 11887200"/>
              <a:gd name="connsiteY38" fmla="*/ 1626394 h 1626394"/>
              <a:gd name="connsiteX39" fmla="*/ 271071 w 11887200"/>
              <a:gd name="connsiteY39" fmla="*/ 1626394 h 1626394"/>
              <a:gd name="connsiteX40" fmla="*/ 0 w 11887200"/>
              <a:gd name="connsiteY40" fmla="*/ 1355323 h 1626394"/>
              <a:gd name="connsiteX41" fmla="*/ 0 w 11887200"/>
              <a:gd name="connsiteY41" fmla="*/ 845725 h 1626394"/>
              <a:gd name="connsiteX42" fmla="*/ 0 w 11887200"/>
              <a:gd name="connsiteY42" fmla="*/ 271071 h 162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87200" h="1626394" fill="none" extrusionOk="0">
                <a:moveTo>
                  <a:pt x="0" y="271071"/>
                </a:moveTo>
                <a:cubicBezTo>
                  <a:pt x="-19737" y="101427"/>
                  <a:pt x="104831" y="-23896"/>
                  <a:pt x="271071" y="0"/>
                </a:cubicBezTo>
                <a:cubicBezTo>
                  <a:pt x="563206" y="-17237"/>
                  <a:pt x="836045" y="42599"/>
                  <a:pt x="1165329" y="0"/>
                </a:cubicBezTo>
                <a:cubicBezTo>
                  <a:pt x="1494613" y="-42599"/>
                  <a:pt x="1520523" y="-2765"/>
                  <a:pt x="1719234" y="0"/>
                </a:cubicBezTo>
                <a:cubicBezTo>
                  <a:pt x="1917946" y="2765"/>
                  <a:pt x="2141706" y="-36595"/>
                  <a:pt x="2500041" y="0"/>
                </a:cubicBezTo>
                <a:cubicBezTo>
                  <a:pt x="2858376" y="36595"/>
                  <a:pt x="2903647" y="17053"/>
                  <a:pt x="3280848" y="0"/>
                </a:cubicBezTo>
                <a:cubicBezTo>
                  <a:pt x="3658049" y="-17053"/>
                  <a:pt x="3524307" y="6020"/>
                  <a:pt x="3721303" y="0"/>
                </a:cubicBezTo>
                <a:cubicBezTo>
                  <a:pt x="3918299" y="-6020"/>
                  <a:pt x="4064917" y="3730"/>
                  <a:pt x="4161759" y="0"/>
                </a:cubicBezTo>
                <a:cubicBezTo>
                  <a:pt x="4258601" y="-3730"/>
                  <a:pt x="4334969" y="9437"/>
                  <a:pt x="4488763" y="0"/>
                </a:cubicBezTo>
                <a:cubicBezTo>
                  <a:pt x="4642557" y="-9437"/>
                  <a:pt x="5199571" y="-27702"/>
                  <a:pt x="5383021" y="0"/>
                </a:cubicBezTo>
                <a:cubicBezTo>
                  <a:pt x="5566471" y="27702"/>
                  <a:pt x="5610547" y="13708"/>
                  <a:pt x="5823476" y="0"/>
                </a:cubicBezTo>
                <a:cubicBezTo>
                  <a:pt x="6036406" y="-13708"/>
                  <a:pt x="6496332" y="-17851"/>
                  <a:pt x="6717733" y="0"/>
                </a:cubicBezTo>
                <a:cubicBezTo>
                  <a:pt x="6939134" y="17851"/>
                  <a:pt x="7139021" y="-13292"/>
                  <a:pt x="7271639" y="0"/>
                </a:cubicBezTo>
                <a:cubicBezTo>
                  <a:pt x="7404257" y="13292"/>
                  <a:pt x="7797672" y="-5733"/>
                  <a:pt x="8052446" y="0"/>
                </a:cubicBezTo>
                <a:cubicBezTo>
                  <a:pt x="8307220" y="5733"/>
                  <a:pt x="8590648" y="18031"/>
                  <a:pt x="8946704" y="0"/>
                </a:cubicBezTo>
                <a:cubicBezTo>
                  <a:pt x="9302760" y="-18031"/>
                  <a:pt x="9347125" y="-5654"/>
                  <a:pt x="9614060" y="0"/>
                </a:cubicBezTo>
                <a:cubicBezTo>
                  <a:pt x="9880995" y="5654"/>
                  <a:pt x="9912319" y="18129"/>
                  <a:pt x="10167966" y="0"/>
                </a:cubicBezTo>
                <a:cubicBezTo>
                  <a:pt x="10423613" y="-18129"/>
                  <a:pt x="10521681" y="12397"/>
                  <a:pt x="10721871" y="0"/>
                </a:cubicBezTo>
                <a:cubicBezTo>
                  <a:pt x="10922062" y="-12397"/>
                  <a:pt x="11406208" y="37460"/>
                  <a:pt x="11616129" y="0"/>
                </a:cubicBezTo>
                <a:cubicBezTo>
                  <a:pt x="11749435" y="15867"/>
                  <a:pt x="11856367" y="112343"/>
                  <a:pt x="11887200" y="271071"/>
                </a:cubicBezTo>
                <a:cubicBezTo>
                  <a:pt x="11911108" y="396519"/>
                  <a:pt x="11876792" y="679079"/>
                  <a:pt x="11887200" y="791512"/>
                </a:cubicBezTo>
                <a:cubicBezTo>
                  <a:pt x="11897608" y="903945"/>
                  <a:pt x="11912040" y="1149863"/>
                  <a:pt x="11887200" y="1355323"/>
                </a:cubicBezTo>
                <a:cubicBezTo>
                  <a:pt x="11896859" y="1501357"/>
                  <a:pt x="11741702" y="1604448"/>
                  <a:pt x="11616129" y="1626394"/>
                </a:cubicBezTo>
                <a:cubicBezTo>
                  <a:pt x="11484517" y="1640350"/>
                  <a:pt x="11388575" y="1604634"/>
                  <a:pt x="11175674" y="1626394"/>
                </a:cubicBezTo>
                <a:cubicBezTo>
                  <a:pt x="10962774" y="1648154"/>
                  <a:pt x="10877368" y="1645469"/>
                  <a:pt x="10735219" y="1626394"/>
                </a:cubicBezTo>
                <a:cubicBezTo>
                  <a:pt x="10593071" y="1607319"/>
                  <a:pt x="10137844" y="1658739"/>
                  <a:pt x="9954412" y="1626394"/>
                </a:cubicBezTo>
                <a:cubicBezTo>
                  <a:pt x="9770980" y="1594049"/>
                  <a:pt x="9498708" y="1664261"/>
                  <a:pt x="9060154" y="1626394"/>
                </a:cubicBezTo>
                <a:cubicBezTo>
                  <a:pt x="8621600" y="1588527"/>
                  <a:pt x="8888953" y="1631697"/>
                  <a:pt x="8733150" y="1626394"/>
                </a:cubicBezTo>
                <a:cubicBezTo>
                  <a:pt x="8577347" y="1621091"/>
                  <a:pt x="8389712" y="1641862"/>
                  <a:pt x="8292694" y="1626394"/>
                </a:cubicBezTo>
                <a:cubicBezTo>
                  <a:pt x="8195676" y="1610926"/>
                  <a:pt x="7647984" y="1593248"/>
                  <a:pt x="7398437" y="1626394"/>
                </a:cubicBezTo>
                <a:cubicBezTo>
                  <a:pt x="7148890" y="1659540"/>
                  <a:pt x="7023794" y="1628629"/>
                  <a:pt x="6844531" y="1626394"/>
                </a:cubicBezTo>
                <a:cubicBezTo>
                  <a:pt x="6665268" y="1624159"/>
                  <a:pt x="6407445" y="1624165"/>
                  <a:pt x="6290625" y="1626394"/>
                </a:cubicBezTo>
                <a:cubicBezTo>
                  <a:pt x="6173805" y="1628623"/>
                  <a:pt x="5927769" y="1600138"/>
                  <a:pt x="5736720" y="1626394"/>
                </a:cubicBezTo>
                <a:cubicBezTo>
                  <a:pt x="5545671" y="1652650"/>
                  <a:pt x="5402879" y="1607329"/>
                  <a:pt x="5069363" y="1626394"/>
                </a:cubicBezTo>
                <a:cubicBezTo>
                  <a:pt x="4735847" y="1645459"/>
                  <a:pt x="4716684" y="1640384"/>
                  <a:pt x="4515457" y="1626394"/>
                </a:cubicBezTo>
                <a:cubicBezTo>
                  <a:pt x="4314230" y="1612404"/>
                  <a:pt x="4078596" y="1614195"/>
                  <a:pt x="3734650" y="1626394"/>
                </a:cubicBezTo>
                <a:cubicBezTo>
                  <a:pt x="3390704" y="1638593"/>
                  <a:pt x="3280898" y="1621468"/>
                  <a:pt x="3067294" y="1626394"/>
                </a:cubicBezTo>
                <a:cubicBezTo>
                  <a:pt x="2853690" y="1631320"/>
                  <a:pt x="2421517" y="1601918"/>
                  <a:pt x="2173037" y="1626394"/>
                </a:cubicBezTo>
                <a:cubicBezTo>
                  <a:pt x="1924557" y="1650870"/>
                  <a:pt x="1460097" y="1639405"/>
                  <a:pt x="1278779" y="1626394"/>
                </a:cubicBezTo>
                <a:cubicBezTo>
                  <a:pt x="1097461" y="1613383"/>
                  <a:pt x="620333" y="1617874"/>
                  <a:pt x="271071" y="1626394"/>
                </a:cubicBezTo>
                <a:cubicBezTo>
                  <a:pt x="122987" y="1634651"/>
                  <a:pt x="4057" y="1505996"/>
                  <a:pt x="0" y="1355323"/>
                </a:cubicBezTo>
                <a:cubicBezTo>
                  <a:pt x="-6893" y="1135385"/>
                  <a:pt x="-14772" y="1098407"/>
                  <a:pt x="0" y="845725"/>
                </a:cubicBezTo>
                <a:cubicBezTo>
                  <a:pt x="14772" y="593043"/>
                  <a:pt x="-27171" y="554057"/>
                  <a:pt x="0" y="271071"/>
                </a:cubicBezTo>
                <a:close/>
              </a:path>
              <a:path w="11887200" h="1626394" stroke="0" extrusionOk="0">
                <a:moveTo>
                  <a:pt x="0" y="271071"/>
                </a:moveTo>
                <a:cubicBezTo>
                  <a:pt x="-6447" y="99684"/>
                  <a:pt x="131203" y="29822"/>
                  <a:pt x="271071" y="0"/>
                </a:cubicBezTo>
                <a:cubicBezTo>
                  <a:pt x="426754" y="-5180"/>
                  <a:pt x="633663" y="-18642"/>
                  <a:pt x="938427" y="0"/>
                </a:cubicBezTo>
                <a:cubicBezTo>
                  <a:pt x="1243191" y="18642"/>
                  <a:pt x="1498451" y="38488"/>
                  <a:pt x="1719234" y="0"/>
                </a:cubicBezTo>
                <a:cubicBezTo>
                  <a:pt x="1940017" y="-38488"/>
                  <a:pt x="2003449" y="-3262"/>
                  <a:pt x="2273140" y="0"/>
                </a:cubicBezTo>
                <a:cubicBezTo>
                  <a:pt x="2542831" y="3262"/>
                  <a:pt x="2471566" y="-11082"/>
                  <a:pt x="2600145" y="0"/>
                </a:cubicBezTo>
                <a:cubicBezTo>
                  <a:pt x="2728725" y="11082"/>
                  <a:pt x="2888653" y="15932"/>
                  <a:pt x="3154050" y="0"/>
                </a:cubicBezTo>
                <a:cubicBezTo>
                  <a:pt x="3419448" y="-15932"/>
                  <a:pt x="3320484" y="984"/>
                  <a:pt x="3481055" y="0"/>
                </a:cubicBezTo>
                <a:cubicBezTo>
                  <a:pt x="3641627" y="-984"/>
                  <a:pt x="3667982" y="1989"/>
                  <a:pt x="3808060" y="0"/>
                </a:cubicBezTo>
                <a:cubicBezTo>
                  <a:pt x="3948138" y="-1989"/>
                  <a:pt x="4101249" y="11397"/>
                  <a:pt x="4361965" y="0"/>
                </a:cubicBezTo>
                <a:cubicBezTo>
                  <a:pt x="4622681" y="-11397"/>
                  <a:pt x="4608268" y="-7156"/>
                  <a:pt x="4802421" y="0"/>
                </a:cubicBezTo>
                <a:cubicBezTo>
                  <a:pt x="4996574" y="7156"/>
                  <a:pt x="5253413" y="-7822"/>
                  <a:pt x="5696678" y="0"/>
                </a:cubicBezTo>
                <a:cubicBezTo>
                  <a:pt x="6139943" y="7822"/>
                  <a:pt x="6174657" y="-5983"/>
                  <a:pt x="6364035" y="0"/>
                </a:cubicBezTo>
                <a:cubicBezTo>
                  <a:pt x="6553413" y="5983"/>
                  <a:pt x="6802452" y="21470"/>
                  <a:pt x="7144841" y="0"/>
                </a:cubicBezTo>
                <a:cubicBezTo>
                  <a:pt x="7487230" y="-21470"/>
                  <a:pt x="7608705" y="-31082"/>
                  <a:pt x="7812198" y="0"/>
                </a:cubicBezTo>
                <a:cubicBezTo>
                  <a:pt x="8015691" y="31082"/>
                  <a:pt x="8325562" y="-4272"/>
                  <a:pt x="8479554" y="0"/>
                </a:cubicBezTo>
                <a:cubicBezTo>
                  <a:pt x="8633546" y="4272"/>
                  <a:pt x="9063301" y="44624"/>
                  <a:pt x="9373812" y="0"/>
                </a:cubicBezTo>
                <a:cubicBezTo>
                  <a:pt x="9684323" y="-44624"/>
                  <a:pt x="9856901" y="34925"/>
                  <a:pt x="10154619" y="0"/>
                </a:cubicBezTo>
                <a:cubicBezTo>
                  <a:pt x="10452337" y="-34925"/>
                  <a:pt x="10507984" y="-29908"/>
                  <a:pt x="10821975" y="0"/>
                </a:cubicBezTo>
                <a:cubicBezTo>
                  <a:pt x="11135966" y="29908"/>
                  <a:pt x="11442032" y="3848"/>
                  <a:pt x="11616129" y="0"/>
                </a:cubicBezTo>
                <a:cubicBezTo>
                  <a:pt x="11796681" y="-2278"/>
                  <a:pt x="11898571" y="145552"/>
                  <a:pt x="11887200" y="271071"/>
                </a:cubicBezTo>
                <a:cubicBezTo>
                  <a:pt x="11879772" y="460448"/>
                  <a:pt x="11866448" y="673027"/>
                  <a:pt x="11887200" y="780669"/>
                </a:cubicBezTo>
                <a:cubicBezTo>
                  <a:pt x="11907952" y="888311"/>
                  <a:pt x="11876753" y="1089344"/>
                  <a:pt x="11887200" y="1355323"/>
                </a:cubicBezTo>
                <a:cubicBezTo>
                  <a:pt x="11886613" y="1510316"/>
                  <a:pt x="11772905" y="1631972"/>
                  <a:pt x="11616129" y="1626394"/>
                </a:cubicBezTo>
                <a:cubicBezTo>
                  <a:pt x="11337749" y="1595228"/>
                  <a:pt x="11047862" y="1661122"/>
                  <a:pt x="10835322" y="1626394"/>
                </a:cubicBezTo>
                <a:cubicBezTo>
                  <a:pt x="10622782" y="1591666"/>
                  <a:pt x="10454493" y="1621838"/>
                  <a:pt x="10281416" y="1626394"/>
                </a:cubicBezTo>
                <a:cubicBezTo>
                  <a:pt x="10108339" y="1630950"/>
                  <a:pt x="9730351" y="1615511"/>
                  <a:pt x="9500609" y="1626394"/>
                </a:cubicBezTo>
                <a:cubicBezTo>
                  <a:pt x="9270867" y="1637277"/>
                  <a:pt x="9250153" y="1647265"/>
                  <a:pt x="9060154" y="1626394"/>
                </a:cubicBezTo>
                <a:cubicBezTo>
                  <a:pt x="8870155" y="1605523"/>
                  <a:pt x="8818201" y="1637015"/>
                  <a:pt x="8733150" y="1626394"/>
                </a:cubicBezTo>
                <a:cubicBezTo>
                  <a:pt x="8648099" y="1615773"/>
                  <a:pt x="8377907" y="1599651"/>
                  <a:pt x="8179244" y="1626394"/>
                </a:cubicBezTo>
                <a:cubicBezTo>
                  <a:pt x="7980581" y="1653137"/>
                  <a:pt x="7880375" y="1645491"/>
                  <a:pt x="7738789" y="1626394"/>
                </a:cubicBezTo>
                <a:cubicBezTo>
                  <a:pt x="7597204" y="1607297"/>
                  <a:pt x="7180946" y="1597212"/>
                  <a:pt x="6957982" y="1626394"/>
                </a:cubicBezTo>
                <a:cubicBezTo>
                  <a:pt x="6735018" y="1655576"/>
                  <a:pt x="6426844" y="1607698"/>
                  <a:pt x="6177175" y="1626394"/>
                </a:cubicBezTo>
                <a:cubicBezTo>
                  <a:pt x="5927506" y="1645090"/>
                  <a:pt x="5719720" y="1599765"/>
                  <a:pt x="5396368" y="1626394"/>
                </a:cubicBezTo>
                <a:cubicBezTo>
                  <a:pt x="5073016" y="1653023"/>
                  <a:pt x="4897172" y="1664371"/>
                  <a:pt x="4615561" y="1626394"/>
                </a:cubicBezTo>
                <a:cubicBezTo>
                  <a:pt x="4333950" y="1588417"/>
                  <a:pt x="4141905" y="1640040"/>
                  <a:pt x="3834754" y="1626394"/>
                </a:cubicBezTo>
                <a:cubicBezTo>
                  <a:pt x="3527603" y="1612748"/>
                  <a:pt x="3513011" y="1637514"/>
                  <a:pt x="3394299" y="1626394"/>
                </a:cubicBezTo>
                <a:cubicBezTo>
                  <a:pt x="3275588" y="1615274"/>
                  <a:pt x="3083860" y="1647808"/>
                  <a:pt x="2953844" y="1626394"/>
                </a:cubicBezTo>
                <a:cubicBezTo>
                  <a:pt x="2823828" y="1604980"/>
                  <a:pt x="2492571" y="1632455"/>
                  <a:pt x="2286487" y="1626394"/>
                </a:cubicBezTo>
                <a:cubicBezTo>
                  <a:pt x="2080403" y="1620333"/>
                  <a:pt x="1770996" y="1641744"/>
                  <a:pt x="1392230" y="1626394"/>
                </a:cubicBezTo>
                <a:cubicBezTo>
                  <a:pt x="1013464" y="1611044"/>
                  <a:pt x="695503" y="1598749"/>
                  <a:pt x="271071" y="1626394"/>
                </a:cubicBezTo>
                <a:cubicBezTo>
                  <a:pt x="150867" y="1619876"/>
                  <a:pt x="32146" y="1497244"/>
                  <a:pt x="0" y="1355323"/>
                </a:cubicBezTo>
                <a:cubicBezTo>
                  <a:pt x="1732" y="1170451"/>
                  <a:pt x="10539" y="953933"/>
                  <a:pt x="0" y="834882"/>
                </a:cubicBezTo>
                <a:cubicBezTo>
                  <a:pt x="-10539" y="715831"/>
                  <a:pt x="15350" y="540028"/>
                  <a:pt x="0" y="271071"/>
                </a:cubicBezTo>
                <a:close/>
              </a:path>
            </a:pathLst>
          </a:custGeom>
          <a:solidFill>
            <a:schemeClr val="accent6">
              <a:lumMod val="20000"/>
              <a:lumOff val="80000"/>
            </a:schemeClr>
          </a:solidFill>
          <a:ln>
            <a:solidFill>
              <a:schemeClr val="accent6">
                <a:lumMod val="50000"/>
              </a:schemeClr>
            </a:solidFill>
            <a:prstDash val="dash"/>
            <a:extLst>
              <a:ext uri="{C807C97D-BFC1-408E-A445-0C87EB9F89A2}">
                <ask:lineSketchStyleProps xmlns="" xmlns:ask="http://schemas.microsoft.com/office/drawing/2018/sketchyshapes" sd="540834485">
                  <a:prstGeom prst="roundRect">
                    <a:avLst/>
                  </a:prstGeom>
                  <ask:type>
                    <ask:lineSketchFreehand/>
                  </ask:type>
                </ask:lineSketchStyleProps>
              </a:ext>
            </a:extLst>
          </a:ln>
        </p:spPr>
        <p:txBody>
          <a:bodyPr/>
          <a:lstStyle/>
          <a:p>
            <a:pPr algn="l"/>
            <a:r>
              <a:rPr lang="en-US" altLang="en-US" dirty="0" err="1">
                <a:latin typeface="Arial-SGK-TV" pitchFamily="2" charset="0"/>
                <a:cs typeface="Arial-SGK-TV" pitchFamily="2" charset="0"/>
              </a:rPr>
              <a:t>Câu</a:t>
            </a:r>
            <a:r>
              <a:rPr lang="en-US" altLang="en-US" dirty="0">
                <a:latin typeface="Arial-SGK-TV" pitchFamily="2" charset="0"/>
                <a:cs typeface="Arial-SGK-TV" pitchFamily="2" charset="0"/>
              </a:rPr>
              <a:t> 1: Khi </a:t>
            </a:r>
            <a:r>
              <a:rPr lang="en-US" altLang="en-US" dirty="0" err="1">
                <a:latin typeface="Arial-SGK-TV" pitchFamily="2" charset="0"/>
                <a:cs typeface="Arial-SGK-TV" pitchFamily="2" charset="0"/>
              </a:rPr>
              <a:t>tham</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gia</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giao</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thông</a:t>
            </a:r>
            <a:r>
              <a:rPr lang="en-US" altLang="en-US" dirty="0">
                <a:latin typeface="Arial-SGK-TV" pitchFamily="2" charset="0"/>
                <a:cs typeface="Arial-SGK-TV" pitchFamily="2" charset="0"/>
              </a:rPr>
              <a:t>, Lan </a:t>
            </a:r>
            <a:r>
              <a:rPr lang="en-US" altLang="en-US" dirty="0" err="1">
                <a:latin typeface="Arial-SGK-TV" pitchFamily="2" charset="0"/>
                <a:cs typeface="Arial-SGK-TV" pitchFamily="2" charset="0"/>
              </a:rPr>
              <a:t>ngồi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ngay</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ngắn</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bám</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vào</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và</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mẹ</a:t>
            </a:r>
            <a:r>
              <a:rPr lang="en-US" altLang="en-US" dirty="0">
                <a:latin typeface="Arial-SGK-TV" pitchFamily="2" charset="0"/>
                <a:cs typeface="Arial-SGK-TV" pitchFamily="2" charset="0"/>
              </a:rPr>
              <a:t>.</a:t>
            </a:r>
          </a:p>
        </p:txBody>
      </p:sp>
      <p:pic>
        <p:nvPicPr>
          <p:cNvPr id="25603" name="Content Placeholder 3">
            <a:extLst>
              <a:ext uri="{FF2B5EF4-FFF2-40B4-BE49-F238E27FC236}">
                <a16:creationId xmlns:a16="http://schemas.microsoft.com/office/drawing/2014/main" id="{F180F858-A4B2-5B74-A68C-F49206B046A7}"/>
              </a:ext>
            </a:extLst>
          </p:cNvPr>
          <p:cNvPicPr>
            <a:picLocks noGrp="1" noChangeAspect="1" noChangeArrowheads="1"/>
          </p:cNvPicPr>
          <p:nvPr>
            <p:ph idx="1"/>
          </p:nvPr>
        </p:nvPicPr>
        <p:blipFill>
          <a:blip r:embed="rId7">
            <a:extLst>
              <a:ext uri="{BEBA8EAE-BF5A-486C-A8C5-ECC9F3942E4B}">
                <a14:imgProps xmlns:a14="http://schemas.microsoft.com/office/drawing/2010/main">
                  <a14:imgLayer r:embed="rId8">
                    <a14:imgEffect>
                      <a14:backgroundRemoval t="0" b="99387" l="0" r="99482">
                        <a14:foregroundMark x1="55440" y1="24540" x2="55440" y2="47239"/>
                        <a14:foregroundMark x1="17257" y1="76265" x2="17098" y2="76687"/>
                        <a14:foregroundMark x1="27979" y1="47853" x2="19652" y2="69920"/>
                        <a14:foregroundMark x1="30052" y1="66871" x2="34715" y2="83436"/>
                        <a14:foregroundMark x1="34715" y1="83436" x2="34715" y2="83436"/>
                        <a14:foregroundMark x1="35233" y1="66258" x2="60622" y2="79141"/>
                        <a14:foregroundMark x1="60622" y1="79141" x2="66839" y2="74847"/>
                        <a14:foregroundMark x1="75130" y1="64417" x2="37824" y2="89571"/>
                        <a14:foregroundMark x1="37824" y1="89571" x2="33679" y2="90184"/>
                        <a14:foregroundMark x1="75224" y1="66035" x2="52332" y2="91411"/>
                        <a14:foregroundMark x1="52332" y1="91411" x2="34197" y2="93252"/>
                        <a14:foregroundMark x1="77720" y1="15337" x2="79239" y2="24332"/>
                        <a14:foregroundMark x1="80222" y1="38772" x2="79840" y2="41939"/>
                        <a14:foregroundMark x1="81399" y1="15871" x2="19545" y2="14255"/>
                        <a14:foregroundMark x1="64249" y1="7362" x2="19422" y2="10770"/>
                        <a14:foregroundMark x1="20725" y1="9202" x2="17392" y2="50251"/>
                        <a14:foregroundMark x1="15714" y1="76438" x2="15831" y2="78798"/>
                        <a14:foregroundMark x1="12943" y1="76750" x2="12365" y2="80172"/>
                        <a14:foregroundMark x1="19873" y1="92950" x2="25389" y2="97546"/>
                        <a14:foregroundMark x1="25389" y1="97546" x2="26425" y2="96933"/>
                        <a14:foregroundMark x1="86010" y1="6748" x2="57513" y2="3681"/>
                        <a14:foregroundMark x1="92746" y1="15337" x2="93862" y2="16778"/>
                        <a14:foregroundMark x1="19689" y1="3681" x2="19174" y2="3704"/>
                        <a14:foregroundMark x1="2722" y1="18986" x2="2591" y2="19632"/>
                        <a14:foregroundMark x1="2591" y1="19632" x2="4145" y2="43558"/>
                        <a14:foregroundMark x1="19251" y1="5888" x2="38860" y2="7362"/>
                        <a14:foregroundMark x1="38860" y1="7362" x2="53886" y2="5521"/>
                        <a14:foregroundMark x1="10363" y1="1227" x2="52850" y2="613"/>
                        <a14:foregroundMark x1="52850" y1="613" x2="68394" y2="1840"/>
                        <a14:foregroundMark x1="8565" y1="77242" x2="9002" y2="81505"/>
                        <a14:foregroundMark x1="2591" y1="19018" x2="5928" y2="51539"/>
                        <a14:foregroundMark x1="66839" y1="95092" x2="47150" y2="99387"/>
                        <a14:foregroundMark x1="38342" y1="29448" x2="27979" y2="85276"/>
                        <a14:foregroundMark x1="27979" y1="85276" x2="29016" y2="86503"/>
                        <a14:foregroundMark x1="78756" y1="7975" x2="48187" y2="15951"/>
                        <a14:foregroundMark x1="68394" y1="613" x2="62176" y2="30675"/>
                        <a14:foregroundMark x1="62176" y1="30675" x2="72021" y2="23926"/>
                        <a14:foregroundMark x1="72021" y1="23926" x2="65803" y2="6135"/>
                        <a14:foregroundMark x1="65803" y1="6135" x2="60622" y2="4908"/>
                        <a14:foregroundMark x1="5699" y1="4294" x2="3627" y2="6748"/>
                        <a14:foregroundMark x1="2591" y1="9816" x2="2591" y2="15337"/>
                        <a14:foregroundMark x1="3109" y1="14110" x2="3109" y2="19632"/>
                        <a14:foregroundMark x1="3109" y1="6135" x2="3109" y2="11656"/>
                        <a14:foregroundMark x1="4663" y1="4908" x2="7772" y2="3067"/>
                        <a14:backgroundMark x1="99482" y1="33742" x2="88083" y2="93252"/>
                        <a14:backgroundMark x1="88083" y1="93252" x2="98446" y2="97546"/>
                        <a14:backgroundMark x1="98446" y1="97546" x2="98446" y2="97546"/>
                        <a14:backgroundMark x1="98446" y1="43558" x2="97409" y2="74847"/>
                        <a14:backgroundMark x1="98964" y1="51534" x2="96373" y2="92025"/>
                        <a14:backgroundMark x1="96373" y1="92025" x2="96373" y2="91411"/>
                        <a14:backgroundMark x1="98446" y1="66258" x2="95855" y2="95092"/>
                        <a14:backgroundMark x1="88601" y1="98773" x2="88601" y2="98773"/>
                        <a14:backgroundMark x1="94819" y1="2454" x2="99482" y2="9202"/>
                        <a14:backgroundMark x1="99482" y1="19018" x2="92228" y2="43558"/>
                        <a14:backgroundMark x1="518" y1="52147" x2="2591" y2="77914"/>
                        <a14:backgroundMark x1="1573" y1="4839" x2="1619" y2="6135"/>
                        <a14:backgroundMark x1="1036" y1="84663" x2="5181" y2="98773"/>
                      </a14:backgroundRemoval>
                    </a14:imgEffect>
                  </a14:imgLayer>
                </a14:imgProps>
              </a:ext>
              <a:ext uri="{28A0092B-C50C-407E-A947-70E740481C1C}">
                <a14:useLocalDpi xmlns:a14="http://schemas.microsoft.com/office/drawing/2010/main" val="0"/>
              </a:ext>
            </a:extLst>
          </a:blip>
          <a:srcRect/>
          <a:stretch>
            <a:fillRect/>
          </a:stretch>
        </p:blipFill>
        <p:spPr>
          <a:xfrm>
            <a:off x="6441003" y="2774156"/>
            <a:ext cx="5455482" cy="3154362"/>
          </a:xfrm>
          <a:noFill/>
        </p:spPr>
      </p:pic>
      <p:grpSp>
        <p:nvGrpSpPr>
          <p:cNvPr id="9" name="Group 8">
            <a:extLst>
              <a:ext uri="{FF2B5EF4-FFF2-40B4-BE49-F238E27FC236}">
                <a16:creationId xmlns:a16="http://schemas.microsoft.com/office/drawing/2014/main" id="{8FEDDA82-7E5A-B2BF-94F5-346666A9724D}"/>
              </a:ext>
            </a:extLst>
          </p:cNvPr>
          <p:cNvGrpSpPr/>
          <p:nvPr/>
        </p:nvGrpSpPr>
        <p:grpSpPr>
          <a:xfrm>
            <a:off x="1033585" y="2286000"/>
            <a:ext cx="3679620" cy="1219200"/>
            <a:chOff x="914400" y="2209800"/>
            <a:chExt cx="3679620" cy="1219200"/>
          </a:xfrm>
        </p:grpSpPr>
        <p:sp>
          <p:nvSpPr>
            <p:cNvPr id="25604" name="TextBox 4">
              <a:extLst>
                <a:ext uri="{FF2B5EF4-FFF2-40B4-BE49-F238E27FC236}">
                  <a16:creationId xmlns:a16="http://schemas.microsoft.com/office/drawing/2014/main" id="{630E0D63-7219-F39D-B7DF-AD20CF4FD449}"/>
                </a:ext>
              </a:extLst>
            </p:cNvPr>
            <p:cNvSpPr txBox="1">
              <a:spLocks noChangeArrowheads="1"/>
            </p:cNvSpPr>
            <p:nvPr/>
          </p:nvSpPr>
          <p:spPr bwMode="auto">
            <a:xfrm>
              <a:off x="2308020" y="2434431"/>
              <a:ext cx="228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a:latin typeface="Arial-SGK-TV" pitchFamily="2" charset="0"/>
                  <a:cs typeface="Arial-SGK-TV" pitchFamily="2" charset="0"/>
                </a:rPr>
                <a:t>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3" name="Picture 2" descr="Logo&#10;&#10;Description automatically generated with medium confidence">
              <a:extLst>
                <a:ext uri="{FF2B5EF4-FFF2-40B4-BE49-F238E27FC236}">
                  <a16:creationId xmlns:a16="http://schemas.microsoft.com/office/drawing/2014/main" id="{E4942F59-16CE-28FC-C547-7EDC718BEF0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 t="27778" r="74376" b="27893"/>
            <a:stretch/>
          </p:blipFill>
          <p:spPr>
            <a:xfrm>
              <a:off x="914400" y="2209800"/>
              <a:ext cx="1252943" cy="1219200"/>
            </a:xfrm>
            <a:prstGeom prst="rect">
              <a:avLst/>
            </a:prstGeom>
          </p:spPr>
        </p:pic>
      </p:grpSp>
      <p:grpSp>
        <p:nvGrpSpPr>
          <p:cNvPr id="10" name="Group 9">
            <a:extLst>
              <a:ext uri="{FF2B5EF4-FFF2-40B4-BE49-F238E27FC236}">
                <a16:creationId xmlns:a16="http://schemas.microsoft.com/office/drawing/2014/main" id="{C96B187C-FA4F-2D88-29DA-60CA7A3CFCE2}"/>
              </a:ext>
            </a:extLst>
          </p:cNvPr>
          <p:cNvGrpSpPr/>
          <p:nvPr/>
        </p:nvGrpSpPr>
        <p:grpSpPr>
          <a:xfrm>
            <a:off x="1066800" y="3810000"/>
            <a:ext cx="6694405" cy="1219200"/>
            <a:chOff x="947615" y="3733800"/>
            <a:chExt cx="6694405" cy="1219200"/>
          </a:xfrm>
        </p:grpSpPr>
        <p:sp>
          <p:nvSpPr>
            <p:cNvPr id="25605" name="TextBox 5">
              <a:extLst>
                <a:ext uri="{FF2B5EF4-FFF2-40B4-BE49-F238E27FC236}">
                  <a16:creationId xmlns:a16="http://schemas.microsoft.com/office/drawing/2014/main" id="{70916AEA-CEC3-4121-E684-CEAC06D615C8}"/>
                </a:ext>
              </a:extLst>
            </p:cNvPr>
            <p:cNvSpPr txBox="1">
              <a:spLocks noChangeArrowheads="1"/>
            </p:cNvSpPr>
            <p:nvPr/>
          </p:nvSpPr>
          <p:spPr bwMode="auto">
            <a:xfrm>
              <a:off x="2308020" y="3958431"/>
              <a:ext cx="533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err="1">
                  <a:latin typeface="Arial-SGK-TV" pitchFamily="2" charset="0"/>
                  <a:cs typeface="Arial-SGK-TV" pitchFamily="2" charset="0"/>
                </a:rPr>
                <a:t>Không</a:t>
              </a:r>
              <a:r>
                <a:rPr lang="en-US" altLang="en-US" sz="4400" dirty="0">
                  <a:latin typeface="Arial-SGK-TV" pitchFamily="2" charset="0"/>
                  <a:cs typeface="Arial-SGK-TV" pitchFamily="2" charset="0"/>
                </a:rPr>
                <a:t> 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4" name="Picture 3" descr="Logo&#10;&#10;Description automatically generated with medium confidence">
              <a:extLst>
                <a:ext uri="{FF2B5EF4-FFF2-40B4-BE49-F238E27FC236}">
                  <a16:creationId xmlns:a16="http://schemas.microsoft.com/office/drawing/2014/main" id="{1B79B4BE-583C-7B33-1D6C-7840CBCAAD2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264" t="27980" r="49111" b="27691"/>
            <a:stretch/>
          </p:blipFill>
          <p:spPr>
            <a:xfrm>
              <a:off x="947615" y="3733800"/>
              <a:ext cx="1252943" cy="1219200"/>
            </a:xfrm>
            <a:prstGeom prst="rect">
              <a:avLst/>
            </a:prstGeom>
          </p:spPr>
        </p:pic>
      </p:grpSp>
      <p:pic>
        <p:nvPicPr>
          <p:cNvPr id="12" name="ĐỒNG-HỒ-ĐẾM-NGƯỢC-15s-MP4-_Phan-Linh_">
            <a:hlinkClick r:id="" action="ppaction://media"/>
            <a:extLst>
              <a:ext uri="{FF2B5EF4-FFF2-40B4-BE49-F238E27FC236}">
                <a16:creationId xmlns:a16="http://schemas.microsoft.com/office/drawing/2014/main" id="{FBF8A98D-C153-FC08-08CC-704E8006AFEE}"/>
              </a:ext>
            </a:extLst>
          </p:cNvPr>
          <p:cNvPicPr>
            <a:picLocks noChangeAspect="1"/>
          </p:cNvPicPr>
          <p:nvPr>
            <a:videoFile r:link="rId1"/>
            <p:extLst>
              <p:ext uri="{DAA4B4D4-6D71-4841-9C94-3DE7FCFB9230}">
                <p14:media xmlns:p14="http://schemas.microsoft.com/office/powerpoint/2010/main" r:embed="rId2">
                  <p14:trim st="6583"/>
                </p14:media>
              </p:ext>
            </p:extLst>
          </p:nvPr>
        </p:nvPicPr>
        <p:blipFill rotWithShape="1">
          <a:blip r:embed="rId10"/>
          <a:srcRect l="16000" t="830" r="20000" b="-1"/>
          <a:stretch/>
        </p:blipFill>
        <p:spPr>
          <a:xfrm>
            <a:off x="152400" y="5257800"/>
            <a:ext cx="1758362" cy="1539031"/>
          </a:xfrm>
          <a:prstGeom prst="ellipse">
            <a:avLst/>
          </a:prstGeom>
          <a:ln>
            <a:noFill/>
          </a:ln>
          <a:effectLst>
            <a:softEdge rad="112500"/>
          </a:effectLst>
        </p:spPr>
      </p:pic>
      <p:pic>
        <p:nvPicPr>
          <p:cNvPr id="14" name="Am-thanh-tra-loi-dung-ai-la-trieu-phu-www_tiengdong_com">
            <a:hlinkClick r:id="" action="ppaction://media"/>
            <a:extLst>
              <a:ext uri="{FF2B5EF4-FFF2-40B4-BE49-F238E27FC236}">
                <a16:creationId xmlns:a16="http://schemas.microsoft.com/office/drawing/2014/main" id="{295DCEAE-4128-7F5C-71D0-9891753E0706}"/>
              </a:ext>
            </a:extLst>
          </p:cNvPr>
          <p:cNvPicPr>
            <a:picLocks noChangeAspect="1"/>
          </p:cNvPicPr>
          <p:nvPr>
            <a:audioFile r:link="rId3"/>
            <p:extLst>
              <p:ext uri="{DAA4B4D4-6D71-4841-9C94-3DE7FCFB9230}">
                <p14:media xmlns:p14="http://schemas.microsoft.com/office/powerpoint/2010/main" r:embed="rId4">
                  <p14:trim st="266" end="3759.8333"/>
                </p14:media>
              </p:ext>
            </p:extLst>
          </p:nvPr>
        </p:nvPicPr>
        <p:blipFill>
          <a:blip r:embed="rId11"/>
          <a:stretch>
            <a:fillRect/>
          </a:stretch>
        </p:blipFill>
        <p:spPr>
          <a:xfrm>
            <a:off x="-1447800" y="5455815"/>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200" fill="hold">
                                          <p:stCondLst>
                                            <p:cond delay="0"/>
                                          </p:stCondLst>
                                        </p:cTn>
                                        <p:tgtEl>
                                          <p:spTgt spid="9"/>
                                        </p:tgtEl>
                                        <p:attrNameLst>
                                          <p:attrName>r</p:attrName>
                                        </p:attrNameLst>
                                      </p:cBhvr>
                                    </p:animRot>
                                    <p:animRot by="-240000">
                                      <p:cBhvr>
                                        <p:cTn id="14" dur="400" fill="hold">
                                          <p:stCondLst>
                                            <p:cond delay="400"/>
                                          </p:stCondLst>
                                        </p:cTn>
                                        <p:tgtEl>
                                          <p:spTgt spid="9"/>
                                        </p:tgtEl>
                                        <p:attrNameLst>
                                          <p:attrName>r</p:attrName>
                                        </p:attrNameLst>
                                      </p:cBhvr>
                                    </p:animRot>
                                    <p:animRot by="240000">
                                      <p:cBhvr>
                                        <p:cTn id="15" dur="400" fill="hold">
                                          <p:stCondLst>
                                            <p:cond delay="800"/>
                                          </p:stCondLst>
                                        </p:cTn>
                                        <p:tgtEl>
                                          <p:spTgt spid="9"/>
                                        </p:tgtEl>
                                        <p:attrNameLst>
                                          <p:attrName>r</p:attrName>
                                        </p:attrNameLst>
                                      </p:cBhvr>
                                    </p:animRot>
                                    <p:animRot by="-240000">
                                      <p:cBhvr>
                                        <p:cTn id="16" dur="400" fill="hold">
                                          <p:stCondLst>
                                            <p:cond delay="1200"/>
                                          </p:stCondLst>
                                        </p:cTn>
                                        <p:tgtEl>
                                          <p:spTgt spid="9"/>
                                        </p:tgtEl>
                                        <p:attrNameLst>
                                          <p:attrName>r</p:attrName>
                                        </p:attrNameLst>
                                      </p:cBhvr>
                                    </p:animRot>
                                    <p:animRot by="120000">
                                      <p:cBhvr>
                                        <p:cTn id="17" dur="400" fill="hold">
                                          <p:stCondLst>
                                            <p:cond delay="16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38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2"/>
                </p:tgtEl>
              </p:cMediaNode>
            </p:video>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audio>
              <p:cMediaNode vol="80000">
                <p:cTn id="26"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933D34D-58CC-02A2-0B45-0E76BA72FFE5}"/>
              </a:ext>
            </a:extLst>
          </p:cNvPr>
          <p:cNvSpPr>
            <a:spLocks noGrp="1" noChangeArrowheads="1"/>
          </p:cNvSpPr>
          <p:nvPr>
            <p:ph type="title"/>
          </p:nvPr>
        </p:nvSpPr>
        <p:spPr>
          <a:xfrm>
            <a:off x="289874" y="390525"/>
            <a:ext cx="11308237" cy="1600200"/>
          </a:xfrm>
          <a:custGeom>
            <a:avLst/>
            <a:gdLst>
              <a:gd name="connsiteX0" fmla="*/ 0 w 11308237"/>
              <a:gd name="connsiteY0" fmla="*/ 266705 h 1600200"/>
              <a:gd name="connsiteX1" fmla="*/ 266705 w 11308237"/>
              <a:gd name="connsiteY1" fmla="*/ 0 h 1600200"/>
              <a:gd name="connsiteX2" fmla="*/ 832383 w 11308237"/>
              <a:gd name="connsiteY2" fmla="*/ 0 h 1600200"/>
              <a:gd name="connsiteX3" fmla="*/ 1290314 w 11308237"/>
              <a:gd name="connsiteY3" fmla="*/ 0 h 1600200"/>
              <a:gd name="connsiteX4" fmla="*/ 1640495 w 11308237"/>
              <a:gd name="connsiteY4" fmla="*/ 0 h 1600200"/>
              <a:gd name="connsiteX5" fmla="*/ 2098426 w 11308237"/>
              <a:gd name="connsiteY5" fmla="*/ 0 h 1600200"/>
              <a:gd name="connsiteX6" fmla="*/ 2448607 w 11308237"/>
              <a:gd name="connsiteY6" fmla="*/ 0 h 1600200"/>
              <a:gd name="connsiteX7" fmla="*/ 2906538 w 11308237"/>
              <a:gd name="connsiteY7" fmla="*/ 0 h 1600200"/>
              <a:gd name="connsiteX8" fmla="*/ 3795461 w 11308237"/>
              <a:gd name="connsiteY8" fmla="*/ 0 h 1600200"/>
              <a:gd name="connsiteX9" fmla="*/ 4145643 w 11308237"/>
              <a:gd name="connsiteY9" fmla="*/ 0 h 1600200"/>
              <a:gd name="connsiteX10" fmla="*/ 4603573 w 11308237"/>
              <a:gd name="connsiteY10" fmla="*/ 0 h 1600200"/>
              <a:gd name="connsiteX11" fmla="*/ 5492496 w 11308237"/>
              <a:gd name="connsiteY11" fmla="*/ 0 h 1600200"/>
              <a:gd name="connsiteX12" fmla="*/ 6273671 w 11308237"/>
              <a:gd name="connsiteY12" fmla="*/ 0 h 1600200"/>
              <a:gd name="connsiteX13" fmla="*/ 6731601 w 11308237"/>
              <a:gd name="connsiteY13" fmla="*/ 0 h 1600200"/>
              <a:gd name="connsiteX14" fmla="*/ 7512776 w 11308237"/>
              <a:gd name="connsiteY14" fmla="*/ 0 h 1600200"/>
              <a:gd name="connsiteX15" fmla="*/ 8293951 w 11308237"/>
              <a:gd name="connsiteY15" fmla="*/ 0 h 1600200"/>
              <a:gd name="connsiteX16" fmla="*/ 8859630 w 11308237"/>
              <a:gd name="connsiteY16" fmla="*/ 0 h 1600200"/>
              <a:gd name="connsiteX17" fmla="*/ 9640804 w 11308237"/>
              <a:gd name="connsiteY17" fmla="*/ 0 h 1600200"/>
              <a:gd name="connsiteX18" fmla="*/ 9990986 w 11308237"/>
              <a:gd name="connsiteY18" fmla="*/ 0 h 1600200"/>
              <a:gd name="connsiteX19" fmla="*/ 10448917 w 11308237"/>
              <a:gd name="connsiteY19" fmla="*/ 0 h 1600200"/>
              <a:gd name="connsiteX20" fmla="*/ 11041532 w 11308237"/>
              <a:gd name="connsiteY20" fmla="*/ 0 h 1600200"/>
              <a:gd name="connsiteX21" fmla="*/ 11308237 w 11308237"/>
              <a:gd name="connsiteY21" fmla="*/ 266705 h 1600200"/>
              <a:gd name="connsiteX22" fmla="*/ 11308237 w 11308237"/>
              <a:gd name="connsiteY22" fmla="*/ 768096 h 1600200"/>
              <a:gd name="connsiteX23" fmla="*/ 11308237 w 11308237"/>
              <a:gd name="connsiteY23" fmla="*/ 1333495 h 1600200"/>
              <a:gd name="connsiteX24" fmla="*/ 11041532 w 11308237"/>
              <a:gd name="connsiteY24" fmla="*/ 1600200 h 1600200"/>
              <a:gd name="connsiteX25" fmla="*/ 10152609 w 11308237"/>
              <a:gd name="connsiteY25" fmla="*/ 1600200 h 1600200"/>
              <a:gd name="connsiteX26" fmla="*/ 9371434 w 11308237"/>
              <a:gd name="connsiteY26" fmla="*/ 1600200 h 1600200"/>
              <a:gd name="connsiteX27" fmla="*/ 8590259 w 11308237"/>
              <a:gd name="connsiteY27" fmla="*/ 1600200 h 1600200"/>
              <a:gd name="connsiteX28" fmla="*/ 8132329 w 11308237"/>
              <a:gd name="connsiteY28" fmla="*/ 1600200 h 1600200"/>
              <a:gd name="connsiteX29" fmla="*/ 7351154 w 11308237"/>
              <a:gd name="connsiteY29" fmla="*/ 1600200 h 1600200"/>
              <a:gd name="connsiteX30" fmla="*/ 6462231 w 11308237"/>
              <a:gd name="connsiteY30" fmla="*/ 1600200 h 1600200"/>
              <a:gd name="connsiteX31" fmla="*/ 6112049 w 11308237"/>
              <a:gd name="connsiteY31" fmla="*/ 1600200 h 1600200"/>
              <a:gd name="connsiteX32" fmla="*/ 5654119 w 11308237"/>
              <a:gd name="connsiteY32" fmla="*/ 1600200 h 1600200"/>
              <a:gd name="connsiteX33" fmla="*/ 5088440 w 11308237"/>
              <a:gd name="connsiteY33" fmla="*/ 1600200 h 1600200"/>
              <a:gd name="connsiteX34" fmla="*/ 4630510 w 11308237"/>
              <a:gd name="connsiteY34" fmla="*/ 1600200 h 1600200"/>
              <a:gd name="connsiteX35" fmla="*/ 4280328 w 11308237"/>
              <a:gd name="connsiteY35" fmla="*/ 1600200 h 1600200"/>
              <a:gd name="connsiteX36" fmla="*/ 3930146 w 11308237"/>
              <a:gd name="connsiteY36" fmla="*/ 1600200 h 1600200"/>
              <a:gd name="connsiteX37" fmla="*/ 3579964 w 11308237"/>
              <a:gd name="connsiteY37" fmla="*/ 1600200 h 1600200"/>
              <a:gd name="connsiteX38" fmla="*/ 2691041 w 11308237"/>
              <a:gd name="connsiteY38" fmla="*/ 1600200 h 1600200"/>
              <a:gd name="connsiteX39" fmla="*/ 2340859 w 11308237"/>
              <a:gd name="connsiteY39" fmla="*/ 1600200 h 1600200"/>
              <a:gd name="connsiteX40" fmla="*/ 1990677 w 11308237"/>
              <a:gd name="connsiteY40" fmla="*/ 1600200 h 1600200"/>
              <a:gd name="connsiteX41" fmla="*/ 1317251 w 11308237"/>
              <a:gd name="connsiteY41" fmla="*/ 1600200 h 1600200"/>
              <a:gd name="connsiteX42" fmla="*/ 266705 w 11308237"/>
              <a:gd name="connsiteY42" fmla="*/ 1600200 h 1600200"/>
              <a:gd name="connsiteX43" fmla="*/ 0 w 11308237"/>
              <a:gd name="connsiteY43" fmla="*/ 1333495 h 1600200"/>
              <a:gd name="connsiteX44" fmla="*/ 0 w 11308237"/>
              <a:gd name="connsiteY44" fmla="*/ 778764 h 1600200"/>
              <a:gd name="connsiteX45" fmla="*/ 0 w 11308237"/>
              <a:gd name="connsiteY45"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8237" h="1600200" fill="none" extrusionOk="0">
                <a:moveTo>
                  <a:pt x="0" y="266705"/>
                </a:moveTo>
                <a:cubicBezTo>
                  <a:pt x="-28060" y="105097"/>
                  <a:pt x="106643" y="-16546"/>
                  <a:pt x="266705" y="0"/>
                </a:cubicBezTo>
                <a:cubicBezTo>
                  <a:pt x="470106" y="-4213"/>
                  <a:pt x="689724" y="-7210"/>
                  <a:pt x="832383" y="0"/>
                </a:cubicBezTo>
                <a:cubicBezTo>
                  <a:pt x="975042" y="7210"/>
                  <a:pt x="1167156" y="21725"/>
                  <a:pt x="1290314" y="0"/>
                </a:cubicBezTo>
                <a:cubicBezTo>
                  <a:pt x="1413472" y="-21725"/>
                  <a:pt x="1478224" y="-16681"/>
                  <a:pt x="1640495" y="0"/>
                </a:cubicBezTo>
                <a:cubicBezTo>
                  <a:pt x="1802766" y="16681"/>
                  <a:pt x="1890035" y="-19013"/>
                  <a:pt x="2098426" y="0"/>
                </a:cubicBezTo>
                <a:cubicBezTo>
                  <a:pt x="2306817" y="19013"/>
                  <a:pt x="2287474" y="-12840"/>
                  <a:pt x="2448607" y="0"/>
                </a:cubicBezTo>
                <a:cubicBezTo>
                  <a:pt x="2609740" y="12840"/>
                  <a:pt x="2768638" y="20159"/>
                  <a:pt x="2906538" y="0"/>
                </a:cubicBezTo>
                <a:cubicBezTo>
                  <a:pt x="3044438" y="-20159"/>
                  <a:pt x="3369593" y="-1294"/>
                  <a:pt x="3795461" y="0"/>
                </a:cubicBezTo>
                <a:cubicBezTo>
                  <a:pt x="4221329" y="1294"/>
                  <a:pt x="4000422" y="10750"/>
                  <a:pt x="4145643" y="0"/>
                </a:cubicBezTo>
                <a:cubicBezTo>
                  <a:pt x="4290864" y="-10750"/>
                  <a:pt x="4414953" y="16238"/>
                  <a:pt x="4603573" y="0"/>
                </a:cubicBezTo>
                <a:cubicBezTo>
                  <a:pt x="4792193" y="-16238"/>
                  <a:pt x="5135982" y="-40668"/>
                  <a:pt x="5492496" y="0"/>
                </a:cubicBezTo>
                <a:cubicBezTo>
                  <a:pt x="5849010" y="40668"/>
                  <a:pt x="6055856" y="-25746"/>
                  <a:pt x="6273671" y="0"/>
                </a:cubicBezTo>
                <a:cubicBezTo>
                  <a:pt x="6491487" y="25746"/>
                  <a:pt x="6570725" y="6696"/>
                  <a:pt x="6731601" y="0"/>
                </a:cubicBezTo>
                <a:cubicBezTo>
                  <a:pt x="6892477" y="-6696"/>
                  <a:pt x="7207988" y="-20004"/>
                  <a:pt x="7512776" y="0"/>
                </a:cubicBezTo>
                <a:cubicBezTo>
                  <a:pt x="7817565" y="20004"/>
                  <a:pt x="8085401" y="-22333"/>
                  <a:pt x="8293951" y="0"/>
                </a:cubicBezTo>
                <a:cubicBezTo>
                  <a:pt x="8502502" y="22333"/>
                  <a:pt x="8653768" y="-20640"/>
                  <a:pt x="8859630" y="0"/>
                </a:cubicBezTo>
                <a:cubicBezTo>
                  <a:pt x="9065492" y="20640"/>
                  <a:pt x="9345402" y="-28862"/>
                  <a:pt x="9640804" y="0"/>
                </a:cubicBezTo>
                <a:cubicBezTo>
                  <a:pt x="9936206" y="28862"/>
                  <a:pt x="9899780" y="16269"/>
                  <a:pt x="9990986" y="0"/>
                </a:cubicBezTo>
                <a:cubicBezTo>
                  <a:pt x="10082192" y="-16269"/>
                  <a:pt x="10339776" y="-21259"/>
                  <a:pt x="10448917" y="0"/>
                </a:cubicBezTo>
                <a:cubicBezTo>
                  <a:pt x="10558058" y="21259"/>
                  <a:pt x="10848526" y="17478"/>
                  <a:pt x="11041532" y="0"/>
                </a:cubicBezTo>
                <a:cubicBezTo>
                  <a:pt x="11185779" y="-33663"/>
                  <a:pt x="11285452" y="138863"/>
                  <a:pt x="11308237" y="266705"/>
                </a:cubicBezTo>
                <a:cubicBezTo>
                  <a:pt x="11319637" y="416121"/>
                  <a:pt x="11290878" y="592498"/>
                  <a:pt x="11308237" y="768096"/>
                </a:cubicBezTo>
                <a:cubicBezTo>
                  <a:pt x="11325596" y="943694"/>
                  <a:pt x="11328035" y="1147228"/>
                  <a:pt x="11308237" y="1333495"/>
                </a:cubicBezTo>
                <a:cubicBezTo>
                  <a:pt x="11332757" y="1489856"/>
                  <a:pt x="11178370" y="1629773"/>
                  <a:pt x="11041532" y="1600200"/>
                </a:cubicBezTo>
                <a:cubicBezTo>
                  <a:pt x="10787184" y="1574518"/>
                  <a:pt x="10355027" y="1635188"/>
                  <a:pt x="10152609" y="1600200"/>
                </a:cubicBezTo>
                <a:cubicBezTo>
                  <a:pt x="9950191" y="1565212"/>
                  <a:pt x="9637996" y="1581313"/>
                  <a:pt x="9371434" y="1600200"/>
                </a:cubicBezTo>
                <a:cubicBezTo>
                  <a:pt x="9104873" y="1619087"/>
                  <a:pt x="8830168" y="1585650"/>
                  <a:pt x="8590259" y="1600200"/>
                </a:cubicBezTo>
                <a:cubicBezTo>
                  <a:pt x="8350350" y="1614750"/>
                  <a:pt x="8274046" y="1581325"/>
                  <a:pt x="8132329" y="1600200"/>
                </a:cubicBezTo>
                <a:cubicBezTo>
                  <a:pt x="7990612" y="1619076"/>
                  <a:pt x="7678317" y="1629538"/>
                  <a:pt x="7351154" y="1600200"/>
                </a:cubicBezTo>
                <a:cubicBezTo>
                  <a:pt x="7023992" y="1570862"/>
                  <a:pt x="6886020" y="1575037"/>
                  <a:pt x="6462231" y="1600200"/>
                </a:cubicBezTo>
                <a:cubicBezTo>
                  <a:pt x="6038442" y="1625363"/>
                  <a:pt x="6203131" y="1594191"/>
                  <a:pt x="6112049" y="1600200"/>
                </a:cubicBezTo>
                <a:cubicBezTo>
                  <a:pt x="6020967" y="1606209"/>
                  <a:pt x="5816377" y="1587248"/>
                  <a:pt x="5654119" y="1600200"/>
                </a:cubicBezTo>
                <a:cubicBezTo>
                  <a:pt x="5491861" y="1613153"/>
                  <a:pt x="5329735" y="1573357"/>
                  <a:pt x="5088440" y="1600200"/>
                </a:cubicBezTo>
                <a:cubicBezTo>
                  <a:pt x="4847145" y="1627043"/>
                  <a:pt x="4810880" y="1613859"/>
                  <a:pt x="4630510" y="1600200"/>
                </a:cubicBezTo>
                <a:cubicBezTo>
                  <a:pt x="4450140" y="1586542"/>
                  <a:pt x="4368661" y="1609375"/>
                  <a:pt x="4280328" y="1600200"/>
                </a:cubicBezTo>
                <a:cubicBezTo>
                  <a:pt x="4191995" y="1591025"/>
                  <a:pt x="4067759" y="1594546"/>
                  <a:pt x="3930146" y="1600200"/>
                </a:cubicBezTo>
                <a:cubicBezTo>
                  <a:pt x="3792533" y="1605854"/>
                  <a:pt x="3698400" y="1602526"/>
                  <a:pt x="3579964" y="1600200"/>
                </a:cubicBezTo>
                <a:cubicBezTo>
                  <a:pt x="3461528" y="1597874"/>
                  <a:pt x="2996427" y="1639351"/>
                  <a:pt x="2691041" y="1600200"/>
                </a:cubicBezTo>
                <a:cubicBezTo>
                  <a:pt x="2385655" y="1561049"/>
                  <a:pt x="2461839" y="1599140"/>
                  <a:pt x="2340859" y="1600200"/>
                </a:cubicBezTo>
                <a:cubicBezTo>
                  <a:pt x="2219879" y="1601260"/>
                  <a:pt x="2111645" y="1595013"/>
                  <a:pt x="1990677" y="1600200"/>
                </a:cubicBezTo>
                <a:cubicBezTo>
                  <a:pt x="1869709" y="1605387"/>
                  <a:pt x="1558591" y="1577369"/>
                  <a:pt x="1317251" y="1600200"/>
                </a:cubicBezTo>
                <a:cubicBezTo>
                  <a:pt x="1075911" y="1623031"/>
                  <a:pt x="555252" y="1575081"/>
                  <a:pt x="266705" y="1600200"/>
                </a:cubicBezTo>
                <a:cubicBezTo>
                  <a:pt x="102956" y="1603193"/>
                  <a:pt x="27214" y="1492456"/>
                  <a:pt x="0" y="1333495"/>
                </a:cubicBezTo>
                <a:cubicBezTo>
                  <a:pt x="8443" y="1169279"/>
                  <a:pt x="6938" y="945009"/>
                  <a:pt x="0" y="778764"/>
                </a:cubicBezTo>
                <a:cubicBezTo>
                  <a:pt x="-6938" y="612519"/>
                  <a:pt x="-3038" y="430983"/>
                  <a:pt x="0" y="266705"/>
                </a:cubicBezTo>
                <a:close/>
              </a:path>
              <a:path w="11308237" h="1600200" stroke="0" extrusionOk="0">
                <a:moveTo>
                  <a:pt x="0" y="266705"/>
                </a:moveTo>
                <a:cubicBezTo>
                  <a:pt x="-29040" y="109483"/>
                  <a:pt x="105002" y="25049"/>
                  <a:pt x="266705" y="0"/>
                </a:cubicBezTo>
                <a:cubicBezTo>
                  <a:pt x="517026" y="16135"/>
                  <a:pt x="954824" y="-15115"/>
                  <a:pt x="1155628" y="0"/>
                </a:cubicBezTo>
                <a:cubicBezTo>
                  <a:pt x="1356432" y="15115"/>
                  <a:pt x="1578485" y="-22467"/>
                  <a:pt x="1936803" y="0"/>
                </a:cubicBezTo>
                <a:cubicBezTo>
                  <a:pt x="2295122" y="22467"/>
                  <a:pt x="2291401" y="-4641"/>
                  <a:pt x="2502482" y="0"/>
                </a:cubicBezTo>
                <a:cubicBezTo>
                  <a:pt x="2713563" y="4641"/>
                  <a:pt x="2874601" y="-28772"/>
                  <a:pt x="3175908" y="0"/>
                </a:cubicBezTo>
                <a:cubicBezTo>
                  <a:pt x="3477215" y="28772"/>
                  <a:pt x="3563492" y="-14075"/>
                  <a:pt x="3741587" y="0"/>
                </a:cubicBezTo>
                <a:cubicBezTo>
                  <a:pt x="3919682" y="14075"/>
                  <a:pt x="3917996" y="-14223"/>
                  <a:pt x="4091769" y="0"/>
                </a:cubicBezTo>
                <a:cubicBezTo>
                  <a:pt x="4265542" y="14223"/>
                  <a:pt x="4333842" y="5746"/>
                  <a:pt x="4549699" y="0"/>
                </a:cubicBezTo>
                <a:cubicBezTo>
                  <a:pt x="4765556" y="-5746"/>
                  <a:pt x="5036604" y="-28851"/>
                  <a:pt x="5330874" y="0"/>
                </a:cubicBezTo>
                <a:cubicBezTo>
                  <a:pt x="5625145" y="28851"/>
                  <a:pt x="5672966" y="-3020"/>
                  <a:pt x="5788804" y="0"/>
                </a:cubicBezTo>
                <a:cubicBezTo>
                  <a:pt x="5904642" y="3020"/>
                  <a:pt x="6087105" y="-730"/>
                  <a:pt x="6246734" y="0"/>
                </a:cubicBezTo>
                <a:cubicBezTo>
                  <a:pt x="6406363" y="730"/>
                  <a:pt x="6539736" y="13348"/>
                  <a:pt x="6812412" y="0"/>
                </a:cubicBezTo>
                <a:cubicBezTo>
                  <a:pt x="7085088" y="-13348"/>
                  <a:pt x="7233146" y="-27316"/>
                  <a:pt x="7378091" y="0"/>
                </a:cubicBezTo>
                <a:cubicBezTo>
                  <a:pt x="7523036" y="27316"/>
                  <a:pt x="7657997" y="8375"/>
                  <a:pt x="7728273" y="0"/>
                </a:cubicBezTo>
                <a:cubicBezTo>
                  <a:pt x="7798549" y="-8375"/>
                  <a:pt x="8125184" y="7772"/>
                  <a:pt x="8293951" y="0"/>
                </a:cubicBezTo>
                <a:cubicBezTo>
                  <a:pt x="8462718" y="-7772"/>
                  <a:pt x="8536884" y="14595"/>
                  <a:pt x="8751881" y="0"/>
                </a:cubicBezTo>
                <a:cubicBezTo>
                  <a:pt x="8966878" y="-14595"/>
                  <a:pt x="9120122" y="2651"/>
                  <a:pt x="9317560" y="0"/>
                </a:cubicBezTo>
                <a:cubicBezTo>
                  <a:pt x="9514998" y="-2651"/>
                  <a:pt x="9617005" y="-18607"/>
                  <a:pt x="9775490" y="0"/>
                </a:cubicBezTo>
                <a:cubicBezTo>
                  <a:pt x="9933975" y="18607"/>
                  <a:pt x="10634399" y="-27243"/>
                  <a:pt x="11041532" y="0"/>
                </a:cubicBezTo>
                <a:cubicBezTo>
                  <a:pt x="11220617" y="-6510"/>
                  <a:pt x="11315416" y="146209"/>
                  <a:pt x="11308237" y="266705"/>
                </a:cubicBezTo>
                <a:cubicBezTo>
                  <a:pt x="11331659" y="457415"/>
                  <a:pt x="11308882" y="665200"/>
                  <a:pt x="11308237" y="778764"/>
                </a:cubicBezTo>
                <a:cubicBezTo>
                  <a:pt x="11307592" y="892328"/>
                  <a:pt x="11300657" y="1072370"/>
                  <a:pt x="11308237" y="1333495"/>
                </a:cubicBezTo>
                <a:cubicBezTo>
                  <a:pt x="11322158" y="1464628"/>
                  <a:pt x="11173069" y="1602651"/>
                  <a:pt x="11041532" y="1600200"/>
                </a:cubicBezTo>
                <a:cubicBezTo>
                  <a:pt x="10964852" y="1587737"/>
                  <a:pt x="10856219" y="1598342"/>
                  <a:pt x="10691350" y="1600200"/>
                </a:cubicBezTo>
                <a:cubicBezTo>
                  <a:pt x="10526481" y="1602058"/>
                  <a:pt x="10366340" y="1628171"/>
                  <a:pt x="10125672" y="1600200"/>
                </a:cubicBezTo>
                <a:cubicBezTo>
                  <a:pt x="9885004" y="1572229"/>
                  <a:pt x="9946845" y="1588479"/>
                  <a:pt x="9775490" y="1600200"/>
                </a:cubicBezTo>
                <a:cubicBezTo>
                  <a:pt x="9604135" y="1611921"/>
                  <a:pt x="9173213" y="1619902"/>
                  <a:pt x="8886567" y="1600200"/>
                </a:cubicBezTo>
                <a:cubicBezTo>
                  <a:pt x="8599921" y="1580498"/>
                  <a:pt x="8406035" y="1583099"/>
                  <a:pt x="8213140" y="1600200"/>
                </a:cubicBezTo>
                <a:cubicBezTo>
                  <a:pt x="8020245" y="1617301"/>
                  <a:pt x="7728614" y="1610264"/>
                  <a:pt x="7539713" y="1600200"/>
                </a:cubicBezTo>
                <a:cubicBezTo>
                  <a:pt x="7350812" y="1590136"/>
                  <a:pt x="6996530" y="1601541"/>
                  <a:pt x="6758538" y="1600200"/>
                </a:cubicBezTo>
                <a:cubicBezTo>
                  <a:pt x="6520547" y="1598859"/>
                  <a:pt x="6316307" y="1605972"/>
                  <a:pt x="6085112" y="1600200"/>
                </a:cubicBezTo>
                <a:cubicBezTo>
                  <a:pt x="5853917" y="1594428"/>
                  <a:pt x="5722538" y="1594793"/>
                  <a:pt x="5627181" y="1600200"/>
                </a:cubicBezTo>
                <a:cubicBezTo>
                  <a:pt x="5531824" y="1605607"/>
                  <a:pt x="5347722" y="1602443"/>
                  <a:pt x="5277000" y="1600200"/>
                </a:cubicBezTo>
                <a:cubicBezTo>
                  <a:pt x="5206278" y="1597957"/>
                  <a:pt x="4984156" y="1616132"/>
                  <a:pt x="4711321" y="1600200"/>
                </a:cubicBezTo>
                <a:cubicBezTo>
                  <a:pt x="4438486" y="1584268"/>
                  <a:pt x="4248180" y="1571575"/>
                  <a:pt x="4037894" y="1600200"/>
                </a:cubicBezTo>
                <a:cubicBezTo>
                  <a:pt x="3827608" y="1628825"/>
                  <a:pt x="3655500" y="1581964"/>
                  <a:pt x="3472216" y="1600200"/>
                </a:cubicBezTo>
                <a:cubicBezTo>
                  <a:pt x="3288932" y="1618436"/>
                  <a:pt x="3104266" y="1612275"/>
                  <a:pt x="2798789" y="1600200"/>
                </a:cubicBezTo>
                <a:cubicBezTo>
                  <a:pt x="2493312" y="1588125"/>
                  <a:pt x="2450365" y="1583338"/>
                  <a:pt x="2340859" y="1600200"/>
                </a:cubicBezTo>
                <a:cubicBezTo>
                  <a:pt x="2231353" y="1617063"/>
                  <a:pt x="2145061" y="1604924"/>
                  <a:pt x="1990677" y="1600200"/>
                </a:cubicBezTo>
                <a:cubicBezTo>
                  <a:pt x="1836293" y="1595476"/>
                  <a:pt x="1379430" y="1599813"/>
                  <a:pt x="1209502" y="1600200"/>
                </a:cubicBezTo>
                <a:cubicBezTo>
                  <a:pt x="1039575" y="1600587"/>
                  <a:pt x="935131" y="1584243"/>
                  <a:pt x="859320" y="1600200"/>
                </a:cubicBezTo>
                <a:cubicBezTo>
                  <a:pt x="783509" y="1616157"/>
                  <a:pt x="548245" y="1615783"/>
                  <a:pt x="266705" y="1600200"/>
                </a:cubicBezTo>
                <a:cubicBezTo>
                  <a:pt x="133771" y="1577763"/>
                  <a:pt x="-3925" y="1471721"/>
                  <a:pt x="0" y="1333495"/>
                </a:cubicBezTo>
                <a:cubicBezTo>
                  <a:pt x="-10063" y="1095650"/>
                  <a:pt x="16303" y="943959"/>
                  <a:pt x="0" y="821436"/>
                </a:cubicBezTo>
                <a:cubicBezTo>
                  <a:pt x="-16303" y="698913"/>
                  <a:pt x="17511" y="496443"/>
                  <a:pt x="0" y="266705"/>
                </a:cubicBezTo>
                <a:close/>
              </a:path>
            </a:pathLst>
          </a:custGeom>
          <a:solidFill>
            <a:schemeClr val="accent6">
              <a:lumMod val="20000"/>
              <a:lumOff val="80000"/>
            </a:schemeClr>
          </a:solidFill>
          <a:ln>
            <a:solidFill>
              <a:schemeClr val="accent6">
                <a:lumMod val="50000"/>
              </a:schemeClr>
            </a:solidFill>
            <a:prstDash val="dash"/>
            <a:extLst>
              <a:ext uri="{C807C97D-BFC1-408E-A445-0C87EB9F89A2}">
                <ask:lineSketchStyleProps xmlns="" xmlns:ask="http://schemas.microsoft.com/office/drawing/2018/sketchyshapes" sd="1274131333">
                  <a:prstGeom prst="roundRect">
                    <a:avLst/>
                  </a:prstGeom>
                  <ask:type>
                    <ask:lineSketchFreehand/>
                  </ask:type>
                </ask:lineSketchStyleProps>
              </a:ext>
            </a:extLst>
          </a:ln>
        </p:spPr>
        <p:txBody>
          <a:bodyPr/>
          <a:lstStyle/>
          <a:p>
            <a:pPr algn="l"/>
            <a:r>
              <a:rPr lang="en-US" altLang="en-US" dirty="0" err="1">
                <a:latin typeface="Arial-SGK-TV" pitchFamily="2" charset="0"/>
                <a:cs typeface="Arial-SGK-TV" pitchFamily="2" charset="0"/>
              </a:rPr>
              <a:t>Câu</a:t>
            </a:r>
            <a:r>
              <a:rPr lang="en-US" altLang="en-US" dirty="0">
                <a:latin typeface="Arial-SGK-TV" pitchFamily="2" charset="0"/>
                <a:cs typeface="Arial-SGK-TV" pitchFamily="2" charset="0"/>
              </a:rPr>
              <a:t> 2: </a:t>
            </a:r>
            <a:r>
              <a:rPr lang="en-US" altLang="en-US" dirty="0" err="1">
                <a:latin typeface="Arial-SGK-TV" pitchFamily="2" charset="0"/>
                <a:cs typeface="Arial-SGK-TV" pitchFamily="2" charset="0"/>
              </a:rPr>
              <a:t>Hoa</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và</a:t>
            </a:r>
            <a:r>
              <a:rPr lang="en-US" altLang="en-US" dirty="0">
                <a:latin typeface="Arial-SGK-TV" pitchFamily="2" charset="0"/>
                <a:cs typeface="Arial-SGK-TV" pitchFamily="2" charset="0"/>
              </a:rPr>
              <a:t> Nam </a:t>
            </a:r>
            <a:r>
              <a:rPr lang="en-US" altLang="en-US" dirty="0" err="1">
                <a:latin typeface="Arial-SGK-TV" pitchFamily="2" charset="0"/>
                <a:cs typeface="Arial-SGK-TV" pitchFamily="2" charset="0"/>
              </a:rPr>
              <a:t>cùng</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thắt</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dây</a:t>
            </a:r>
            <a:r>
              <a:rPr lang="en-US" altLang="en-US" dirty="0">
                <a:latin typeface="Arial-SGK-TV" pitchFamily="2" charset="0"/>
                <a:cs typeface="Arial-SGK-TV" pitchFamily="2" charset="0"/>
              </a:rPr>
              <a:t> an </a:t>
            </a:r>
            <a:r>
              <a:rPr lang="en-US" altLang="en-US" dirty="0" err="1">
                <a:latin typeface="Arial-SGK-TV" pitchFamily="2" charset="0"/>
                <a:cs typeface="Arial-SGK-TV" pitchFamily="2" charset="0"/>
              </a:rPr>
              <a:t>toàn</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khi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ngồi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trên</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ôtô</a:t>
            </a:r>
            <a:r>
              <a:rPr lang="en-US" altLang="en-US" dirty="0">
                <a:latin typeface="Arial-SGK-TV" pitchFamily="2" charset="0"/>
                <a:cs typeface="Arial-SGK-TV" pitchFamily="2" charset="0"/>
              </a:rPr>
              <a:t>.</a:t>
            </a:r>
          </a:p>
        </p:txBody>
      </p:sp>
      <p:pic>
        <p:nvPicPr>
          <p:cNvPr id="26629" name="Picture 4">
            <a:extLst>
              <a:ext uri="{FF2B5EF4-FFF2-40B4-BE49-F238E27FC236}">
                <a16:creationId xmlns:a16="http://schemas.microsoft.com/office/drawing/2014/main" id="{4D983798-A9AF-2F43-6F06-F6D4E4A457B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2991" y="2321463"/>
            <a:ext cx="6119882" cy="397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96EC14F-4945-343E-3BE5-0FE9FF6175DA}"/>
              </a:ext>
            </a:extLst>
          </p:cNvPr>
          <p:cNvGrpSpPr/>
          <p:nvPr/>
        </p:nvGrpSpPr>
        <p:grpSpPr>
          <a:xfrm>
            <a:off x="890666" y="2283247"/>
            <a:ext cx="3679620" cy="1219200"/>
            <a:chOff x="914400" y="2209800"/>
            <a:chExt cx="3679620" cy="1219200"/>
          </a:xfrm>
        </p:grpSpPr>
        <p:sp>
          <p:nvSpPr>
            <p:cNvPr id="5" name="TextBox 4">
              <a:extLst>
                <a:ext uri="{FF2B5EF4-FFF2-40B4-BE49-F238E27FC236}">
                  <a16:creationId xmlns:a16="http://schemas.microsoft.com/office/drawing/2014/main" id="{66B3C966-7F7E-175E-9E38-FB94FD2CA527}"/>
                </a:ext>
              </a:extLst>
            </p:cNvPr>
            <p:cNvSpPr txBox="1">
              <a:spLocks noChangeArrowheads="1"/>
            </p:cNvSpPr>
            <p:nvPr/>
          </p:nvSpPr>
          <p:spPr bwMode="auto">
            <a:xfrm>
              <a:off x="2308020" y="2434431"/>
              <a:ext cx="228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a:latin typeface="Arial-SGK-TV" pitchFamily="2" charset="0"/>
                  <a:cs typeface="Arial-SGK-TV" pitchFamily="2" charset="0"/>
                </a:rPr>
                <a:t>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6" name="Picture 5" descr="Logo&#10;&#10;Description automatically generated with medium confidence">
              <a:extLst>
                <a:ext uri="{FF2B5EF4-FFF2-40B4-BE49-F238E27FC236}">
                  <a16:creationId xmlns:a16="http://schemas.microsoft.com/office/drawing/2014/main" id="{8AF8F8A3-800C-CF0E-AA2C-D71C8B576DA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t="27778" r="74376" b="27893"/>
            <a:stretch/>
          </p:blipFill>
          <p:spPr>
            <a:xfrm>
              <a:off x="914400" y="2209800"/>
              <a:ext cx="1252943" cy="1219200"/>
            </a:xfrm>
            <a:prstGeom prst="rect">
              <a:avLst/>
            </a:prstGeom>
          </p:spPr>
        </p:pic>
      </p:grpSp>
      <p:grpSp>
        <p:nvGrpSpPr>
          <p:cNvPr id="7" name="Group 6">
            <a:extLst>
              <a:ext uri="{FF2B5EF4-FFF2-40B4-BE49-F238E27FC236}">
                <a16:creationId xmlns:a16="http://schemas.microsoft.com/office/drawing/2014/main" id="{6AF048C1-97FF-44BE-95F6-BE253745026E}"/>
              </a:ext>
            </a:extLst>
          </p:cNvPr>
          <p:cNvGrpSpPr/>
          <p:nvPr/>
        </p:nvGrpSpPr>
        <p:grpSpPr>
          <a:xfrm>
            <a:off x="923881" y="3807247"/>
            <a:ext cx="6694405" cy="1219200"/>
            <a:chOff x="947615" y="3733800"/>
            <a:chExt cx="6694405" cy="1219200"/>
          </a:xfrm>
        </p:grpSpPr>
        <p:sp>
          <p:nvSpPr>
            <p:cNvPr id="8" name="TextBox 5">
              <a:extLst>
                <a:ext uri="{FF2B5EF4-FFF2-40B4-BE49-F238E27FC236}">
                  <a16:creationId xmlns:a16="http://schemas.microsoft.com/office/drawing/2014/main" id="{16DBEB38-4638-3ED7-30E7-BC91DE1DD60E}"/>
                </a:ext>
              </a:extLst>
            </p:cNvPr>
            <p:cNvSpPr txBox="1">
              <a:spLocks noChangeArrowheads="1"/>
            </p:cNvSpPr>
            <p:nvPr/>
          </p:nvSpPr>
          <p:spPr bwMode="auto">
            <a:xfrm>
              <a:off x="2308020" y="3958431"/>
              <a:ext cx="533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err="1">
                  <a:latin typeface="Arial-SGK-TV" pitchFamily="2" charset="0"/>
                  <a:cs typeface="Arial-SGK-TV" pitchFamily="2" charset="0"/>
                </a:rPr>
                <a:t>Không</a:t>
              </a:r>
              <a:r>
                <a:rPr lang="en-US" altLang="en-US" sz="4400" dirty="0">
                  <a:latin typeface="Arial-SGK-TV" pitchFamily="2" charset="0"/>
                  <a:cs typeface="Arial-SGK-TV" pitchFamily="2" charset="0"/>
                </a:rPr>
                <a:t> 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9" name="Picture 8" descr="Logo&#10;&#10;Description automatically generated with medium confidence">
              <a:extLst>
                <a:ext uri="{FF2B5EF4-FFF2-40B4-BE49-F238E27FC236}">
                  <a16:creationId xmlns:a16="http://schemas.microsoft.com/office/drawing/2014/main" id="{2516324F-00EA-435C-1566-6689B9152C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5264" t="27980" r="49111" b="27691"/>
            <a:stretch/>
          </p:blipFill>
          <p:spPr>
            <a:xfrm>
              <a:off x="947615" y="3733800"/>
              <a:ext cx="1252943" cy="1219200"/>
            </a:xfrm>
            <a:prstGeom prst="rect">
              <a:avLst/>
            </a:prstGeom>
          </p:spPr>
        </p:pic>
      </p:grpSp>
      <p:pic>
        <p:nvPicPr>
          <p:cNvPr id="10" name="ĐỒNG-HỒ-ĐẾM-NGƯỢC-15s-MP4-_Phan-Linh_">
            <a:hlinkClick r:id="" action="ppaction://media"/>
            <a:extLst>
              <a:ext uri="{FF2B5EF4-FFF2-40B4-BE49-F238E27FC236}">
                <a16:creationId xmlns:a16="http://schemas.microsoft.com/office/drawing/2014/main" id="{822B8D98-3152-740D-136D-87900906FABF}"/>
              </a:ext>
            </a:extLst>
          </p:cNvPr>
          <p:cNvPicPr>
            <a:picLocks noChangeAspect="1"/>
          </p:cNvPicPr>
          <p:nvPr>
            <a:videoFile r:link="rId1"/>
            <p:extLst>
              <p:ext uri="{DAA4B4D4-6D71-4841-9C94-3DE7FCFB9230}">
                <p14:media xmlns:p14="http://schemas.microsoft.com/office/powerpoint/2010/main" r:embed="rId2">
                  <p14:trim st="6583"/>
                </p14:media>
              </p:ext>
            </p:extLst>
          </p:nvPr>
        </p:nvPicPr>
        <p:blipFill rotWithShape="1">
          <a:blip r:embed="rId9"/>
          <a:srcRect l="16000" t="830" r="20000" b="-1"/>
          <a:stretch/>
        </p:blipFill>
        <p:spPr>
          <a:xfrm>
            <a:off x="35219" y="5318969"/>
            <a:ext cx="1758362" cy="1539031"/>
          </a:xfrm>
          <a:prstGeom prst="ellipse">
            <a:avLst/>
          </a:prstGeom>
          <a:ln>
            <a:noFill/>
          </a:ln>
          <a:effectLst>
            <a:softEdge rad="112500"/>
          </a:effectLst>
        </p:spPr>
      </p:pic>
      <p:pic>
        <p:nvPicPr>
          <p:cNvPr id="11" name="Am-thanh-tra-loi-dung-ai-la-trieu-phu-www_tiengdong_com">
            <a:hlinkClick r:id="" action="ppaction://media"/>
            <a:extLst>
              <a:ext uri="{FF2B5EF4-FFF2-40B4-BE49-F238E27FC236}">
                <a16:creationId xmlns:a16="http://schemas.microsoft.com/office/drawing/2014/main" id="{578A2D1F-E52B-2652-A595-EE00CFD71403}"/>
              </a:ext>
            </a:extLst>
          </p:cNvPr>
          <p:cNvPicPr>
            <a:picLocks noChangeAspect="1"/>
          </p:cNvPicPr>
          <p:nvPr>
            <a:audioFile r:link="rId3"/>
            <p:extLst>
              <p:ext uri="{DAA4B4D4-6D71-4841-9C94-3DE7FCFB9230}">
                <p14:media xmlns:p14="http://schemas.microsoft.com/office/powerpoint/2010/main" r:embed="rId4">
                  <p14:trim st="266" end="3759.8333"/>
                </p14:media>
              </p:ext>
            </p:extLst>
          </p:nvPr>
        </p:nvPicPr>
        <p:blipFill>
          <a:blip r:embed="rId10"/>
          <a:stretch>
            <a:fillRect/>
          </a:stretch>
        </p:blipFill>
        <p:spPr>
          <a:xfrm>
            <a:off x="-1447800" y="5455815"/>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200" fill="hold">
                                          <p:stCondLst>
                                            <p:cond delay="0"/>
                                          </p:stCondLst>
                                        </p:cTn>
                                        <p:tgtEl>
                                          <p:spTgt spid="4"/>
                                        </p:tgtEl>
                                        <p:attrNameLst>
                                          <p:attrName>r</p:attrName>
                                        </p:attrNameLst>
                                      </p:cBhvr>
                                    </p:animRot>
                                    <p:animRot by="-240000">
                                      <p:cBhvr>
                                        <p:cTn id="14" dur="400" fill="hold">
                                          <p:stCondLst>
                                            <p:cond delay="400"/>
                                          </p:stCondLst>
                                        </p:cTn>
                                        <p:tgtEl>
                                          <p:spTgt spid="4"/>
                                        </p:tgtEl>
                                        <p:attrNameLst>
                                          <p:attrName>r</p:attrName>
                                        </p:attrNameLst>
                                      </p:cBhvr>
                                    </p:animRot>
                                    <p:animRot by="240000">
                                      <p:cBhvr>
                                        <p:cTn id="15" dur="400" fill="hold">
                                          <p:stCondLst>
                                            <p:cond delay="800"/>
                                          </p:stCondLst>
                                        </p:cTn>
                                        <p:tgtEl>
                                          <p:spTgt spid="4"/>
                                        </p:tgtEl>
                                        <p:attrNameLst>
                                          <p:attrName>r</p:attrName>
                                        </p:attrNameLst>
                                      </p:cBhvr>
                                    </p:animRot>
                                    <p:animRot by="-240000">
                                      <p:cBhvr>
                                        <p:cTn id="16" dur="400" fill="hold">
                                          <p:stCondLst>
                                            <p:cond delay="1200"/>
                                          </p:stCondLst>
                                        </p:cTn>
                                        <p:tgtEl>
                                          <p:spTgt spid="4"/>
                                        </p:tgtEl>
                                        <p:attrNameLst>
                                          <p:attrName>r</p:attrName>
                                        </p:attrNameLst>
                                      </p:cBhvr>
                                    </p:animRot>
                                    <p:animRot by="120000">
                                      <p:cBhvr>
                                        <p:cTn id="17" dur="400" fill="hold">
                                          <p:stCondLst>
                                            <p:cond delay="1600"/>
                                          </p:stCondLst>
                                        </p:cTn>
                                        <p:tgtEl>
                                          <p:spTgt spid="4"/>
                                        </p:tgtEl>
                                        <p:attrNameLst>
                                          <p:attrName>r</p:attrName>
                                        </p:attrNameLst>
                                      </p:cBhvr>
                                    </p:animRot>
                                  </p:childTnLst>
                                </p:cTn>
                              </p:par>
                              <p:par>
                                <p:cTn id="18" presetID="1" presetClass="mediacall" presetSubtype="0" fill="hold" nodeType="withEffect">
                                  <p:stCondLst>
                                    <p:cond delay="0"/>
                                  </p:stCondLst>
                                  <p:childTnLst>
                                    <p:cmd type="call" cmd="playFrom(0.0)">
                                      <p:cBhvr>
                                        <p:cTn id="19" dur="38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0"/>
                </p:tgtEl>
              </p:cMediaNode>
            </p:video>
            <p:audio>
              <p:cMediaNode vol="80000">
                <p:cTn id="26"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5348CCA-C23F-7001-3623-847CDDDCD2E0}"/>
              </a:ext>
            </a:extLst>
          </p:cNvPr>
          <p:cNvSpPr>
            <a:spLocks noGrp="1" noChangeArrowheads="1"/>
          </p:cNvSpPr>
          <p:nvPr>
            <p:ph type="title"/>
          </p:nvPr>
        </p:nvSpPr>
        <p:spPr>
          <a:xfrm>
            <a:off x="609600" y="274638"/>
            <a:ext cx="10972800" cy="1325562"/>
          </a:xfrm>
          <a:custGeom>
            <a:avLst/>
            <a:gdLst>
              <a:gd name="connsiteX0" fmla="*/ 0 w 10972800"/>
              <a:gd name="connsiteY0" fmla="*/ 220931 h 1325562"/>
              <a:gd name="connsiteX1" fmla="*/ 220931 w 10972800"/>
              <a:gd name="connsiteY1" fmla="*/ 0 h 1325562"/>
              <a:gd name="connsiteX2" fmla="*/ 879115 w 10972800"/>
              <a:gd name="connsiteY2" fmla="*/ 0 h 1325562"/>
              <a:gd name="connsiteX3" fmla="*/ 1326679 w 10972800"/>
              <a:gd name="connsiteY3" fmla="*/ 0 h 1325562"/>
              <a:gd name="connsiteX4" fmla="*/ 1668935 w 10972800"/>
              <a:gd name="connsiteY4" fmla="*/ 0 h 1325562"/>
              <a:gd name="connsiteX5" fmla="*/ 2537737 w 10972800"/>
              <a:gd name="connsiteY5" fmla="*/ 0 h 1325562"/>
              <a:gd name="connsiteX6" fmla="*/ 2985302 w 10972800"/>
              <a:gd name="connsiteY6" fmla="*/ 0 h 1325562"/>
              <a:gd name="connsiteX7" fmla="*/ 3643486 w 10972800"/>
              <a:gd name="connsiteY7" fmla="*/ 0 h 1325562"/>
              <a:gd name="connsiteX8" fmla="*/ 4196360 w 10972800"/>
              <a:gd name="connsiteY8" fmla="*/ 0 h 1325562"/>
              <a:gd name="connsiteX9" fmla="*/ 4749234 w 10972800"/>
              <a:gd name="connsiteY9" fmla="*/ 0 h 1325562"/>
              <a:gd name="connsiteX10" fmla="*/ 5407418 w 10972800"/>
              <a:gd name="connsiteY10" fmla="*/ 0 h 1325562"/>
              <a:gd name="connsiteX11" fmla="*/ 6170911 w 10972800"/>
              <a:gd name="connsiteY11" fmla="*/ 0 h 1325562"/>
              <a:gd name="connsiteX12" fmla="*/ 6513166 w 10972800"/>
              <a:gd name="connsiteY12" fmla="*/ 0 h 1325562"/>
              <a:gd name="connsiteX13" fmla="*/ 7276659 w 10972800"/>
              <a:gd name="connsiteY13" fmla="*/ 0 h 1325562"/>
              <a:gd name="connsiteX14" fmla="*/ 8040152 w 10972800"/>
              <a:gd name="connsiteY14" fmla="*/ 0 h 1325562"/>
              <a:gd name="connsiteX15" fmla="*/ 8382408 w 10972800"/>
              <a:gd name="connsiteY15" fmla="*/ 0 h 1325562"/>
              <a:gd name="connsiteX16" fmla="*/ 8724663 w 10972800"/>
              <a:gd name="connsiteY16" fmla="*/ 0 h 1325562"/>
              <a:gd name="connsiteX17" fmla="*/ 9172228 w 10972800"/>
              <a:gd name="connsiteY17" fmla="*/ 0 h 1325562"/>
              <a:gd name="connsiteX18" fmla="*/ 9725103 w 10972800"/>
              <a:gd name="connsiteY18" fmla="*/ 0 h 1325562"/>
              <a:gd name="connsiteX19" fmla="*/ 10751869 w 10972800"/>
              <a:gd name="connsiteY19" fmla="*/ 0 h 1325562"/>
              <a:gd name="connsiteX20" fmla="*/ 10972800 w 10972800"/>
              <a:gd name="connsiteY20" fmla="*/ 220931 h 1325562"/>
              <a:gd name="connsiteX21" fmla="*/ 10972800 w 10972800"/>
              <a:gd name="connsiteY21" fmla="*/ 680455 h 1325562"/>
              <a:gd name="connsiteX22" fmla="*/ 10972800 w 10972800"/>
              <a:gd name="connsiteY22" fmla="*/ 1104631 h 1325562"/>
              <a:gd name="connsiteX23" fmla="*/ 10751869 w 10972800"/>
              <a:gd name="connsiteY23" fmla="*/ 1325562 h 1325562"/>
              <a:gd name="connsiteX24" fmla="*/ 9883067 w 10972800"/>
              <a:gd name="connsiteY24" fmla="*/ 1325562 h 1325562"/>
              <a:gd name="connsiteX25" fmla="*/ 9330192 w 10972800"/>
              <a:gd name="connsiteY25" fmla="*/ 1325562 h 1325562"/>
              <a:gd name="connsiteX26" fmla="*/ 8461390 w 10972800"/>
              <a:gd name="connsiteY26" fmla="*/ 1325562 h 1325562"/>
              <a:gd name="connsiteX27" fmla="*/ 7803206 w 10972800"/>
              <a:gd name="connsiteY27" fmla="*/ 1325562 h 1325562"/>
              <a:gd name="connsiteX28" fmla="*/ 6934404 w 10972800"/>
              <a:gd name="connsiteY28" fmla="*/ 1325562 h 1325562"/>
              <a:gd name="connsiteX29" fmla="*/ 6381530 w 10972800"/>
              <a:gd name="connsiteY29" fmla="*/ 1325562 h 1325562"/>
              <a:gd name="connsiteX30" fmla="*/ 5512727 w 10972800"/>
              <a:gd name="connsiteY30" fmla="*/ 1325562 h 1325562"/>
              <a:gd name="connsiteX31" fmla="*/ 4959853 w 10972800"/>
              <a:gd name="connsiteY31" fmla="*/ 1325562 h 1325562"/>
              <a:gd name="connsiteX32" fmla="*/ 4301669 w 10972800"/>
              <a:gd name="connsiteY32" fmla="*/ 1325562 h 1325562"/>
              <a:gd name="connsiteX33" fmla="*/ 3748795 w 10972800"/>
              <a:gd name="connsiteY33" fmla="*/ 1325562 h 1325562"/>
              <a:gd name="connsiteX34" fmla="*/ 2985302 w 10972800"/>
              <a:gd name="connsiteY34" fmla="*/ 1325562 h 1325562"/>
              <a:gd name="connsiteX35" fmla="*/ 2432428 w 10972800"/>
              <a:gd name="connsiteY35" fmla="*/ 1325562 h 1325562"/>
              <a:gd name="connsiteX36" fmla="*/ 2090172 w 10972800"/>
              <a:gd name="connsiteY36" fmla="*/ 1325562 h 1325562"/>
              <a:gd name="connsiteX37" fmla="*/ 1537298 w 10972800"/>
              <a:gd name="connsiteY37" fmla="*/ 1325562 h 1325562"/>
              <a:gd name="connsiteX38" fmla="*/ 984424 w 10972800"/>
              <a:gd name="connsiteY38" fmla="*/ 1325562 h 1325562"/>
              <a:gd name="connsiteX39" fmla="*/ 220931 w 10972800"/>
              <a:gd name="connsiteY39" fmla="*/ 1325562 h 1325562"/>
              <a:gd name="connsiteX40" fmla="*/ 0 w 10972800"/>
              <a:gd name="connsiteY40" fmla="*/ 1104631 h 1325562"/>
              <a:gd name="connsiteX41" fmla="*/ 0 w 10972800"/>
              <a:gd name="connsiteY41" fmla="*/ 645107 h 1325562"/>
              <a:gd name="connsiteX42" fmla="*/ 0 w 10972800"/>
              <a:gd name="connsiteY42" fmla="*/ 220931 h 132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72800" h="1325562" fill="none" extrusionOk="0">
                <a:moveTo>
                  <a:pt x="0" y="220931"/>
                </a:moveTo>
                <a:cubicBezTo>
                  <a:pt x="-28151" y="107085"/>
                  <a:pt x="109154" y="-6454"/>
                  <a:pt x="220931" y="0"/>
                </a:cubicBezTo>
                <a:cubicBezTo>
                  <a:pt x="386742" y="15840"/>
                  <a:pt x="717107" y="19411"/>
                  <a:pt x="879115" y="0"/>
                </a:cubicBezTo>
                <a:cubicBezTo>
                  <a:pt x="1041123" y="-19411"/>
                  <a:pt x="1156380" y="20637"/>
                  <a:pt x="1326679" y="0"/>
                </a:cubicBezTo>
                <a:cubicBezTo>
                  <a:pt x="1496978" y="-20637"/>
                  <a:pt x="1522195" y="14604"/>
                  <a:pt x="1668935" y="0"/>
                </a:cubicBezTo>
                <a:cubicBezTo>
                  <a:pt x="1815675" y="-14604"/>
                  <a:pt x="2176984" y="30916"/>
                  <a:pt x="2537737" y="0"/>
                </a:cubicBezTo>
                <a:cubicBezTo>
                  <a:pt x="2898490" y="-30916"/>
                  <a:pt x="2772496" y="4877"/>
                  <a:pt x="2985302" y="0"/>
                </a:cubicBezTo>
                <a:cubicBezTo>
                  <a:pt x="3198108" y="-4877"/>
                  <a:pt x="3439005" y="-8215"/>
                  <a:pt x="3643486" y="0"/>
                </a:cubicBezTo>
                <a:cubicBezTo>
                  <a:pt x="3847967" y="8215"/>
                  <a:pt x="4017211" y="-18634"/>
                  <a:pt x="4196360" y="0"/>
                </a:cubicBezTo>
                <a:cubicBezTo>
                  <a:pt x="4375509" y="18634"/>
                  <a:pt x="4629944" y="8471"/>
                  <a:pt x="4749234" y="0"/>
                </a:cubicBezTo>
                <a:cubicBezTo>
                  <a:pt x="4868524" y="-8471"/>
                  <a:pt x="5116552" y="14889"/>
                  <a:pt x="5407418" y="0"/>
                </a:cubicBezTo>
                <a:cubicBezTo>
                  <a:pt x="5698284" y="-14889"/>
                  <a:pt x="6013382" y="12871"/>
                  <a:pt x="6170911" y="0"/>
                </a:cubicBezTo>
                <a:cubicBezTo>
                  <a:pt x="6328440" y="-12871"/>
                  <a:pt x="6381140" y="3493"/>
                  <a:pt x="6513166" y="0"/>
                </a:cubicBezTo>
                <a:cubicBezTo>
                  <a:pt x="6645193" y="-3493"/>
                  <a:pt x="7106128" y="-17785"/>
                  <a:pt x="7276659" y="0"/>
                </a:cubicBezTo>
                <a:cubicBezTo>
                  <a:pt x="7447190" y="17785"/>
                  <a:pt x="7730156" y="9509"/>
                  <a:pt x="8040152" y="0"/>
                </a:cubicBezTo>
                <a:cubicBezTo>
                  <a:pt x="8350148" y="-9509"/>
                  <a:pt x="8306733" y="1738"/>
                  <a:pt x="8382408" y="0"/>
                </a:cubicBezTo>
                <a:cubicBezTo>
                  <a:pt x="8458083" y="-1738"/>
                  <a:pt x="8627977" y="10635"/>
                  <a:pt x="8724663" y="0"/>
                </a:cubicBezTo>
                <a:cubicBezTo>
                  <a:pt x="8821350" y="-10635"/>
                  <a:pt x="8976517" y="7095"/>
                  <a:pt x="9172228" y="0"/>
                </a:cubicBezTo>
                <a:cubicBezTo>
                  <a:pt x="9367940" y="-7095"/>
                  <a:pt x="9591080" y="19910"/>
                  <a:pt x="9725103" y="0"/>
                </a:cubicBezTo>
                <a:cubicBezTo>
                  <a:pt x="9859126" y="-19910"/>
                  <a:pt x="10295769" y="48499"/>
                  <a:pt x="10751869" y="0"/>
                </a:cubicBezTo>
                <a:cubicBezTo>
                  <a:pt x="10871656" y="-15739"/>
                  <a:pt x="10968081" y="107832"/>
                  <a:pt x="10972800" y="220931"/>
                </a:cubicBezTo>
                <a:cubicBezTo>
                  <a:pt x="10968478" y="390868"/>
                  <a:pt x="10955979" y="554927"/>
                  <a:pt x="10972800" y="680455"/>
                </a:cubicBezTo>
                <a:cubicBezTo>
                  <a:pt x="10989621" y="805983"/>
                  <a:pt x="10956572" y="971011"/>
                  <a:pt x="10972800" y="1104631"/>
                </a:cubicBezTo>
                <a:cubicBezTo>
                  <a:pt x="10982692" y="1216990"/>
                  <a:pt x="10881799" y="1313150"/>
                  <a:pt x="10751869" y="1325562"/>
                </a:cubicBezTo>
                <a:cubicBezTo>
                  <a:pt x="10496838" y="1282420"/>
                  <a:pt x="10286155" y="1306830"/>
                  <a:pt x="9883067" y="1325562"/>
                </a:cubicBezTo>
                <a:cubicBezTo>
                  <a:pt x="9479979" y="1344294"/>
                  <a:pt x="9559199" y="1306632"/>
                  <a:pt x="9330192" y="1325562"/>
                </a:cubicBezTo>
                <a:cubicBezTo>
                  <a:pt x="9101186" y="1344492"/>
                  <a:pt x="8706176" y="1352734"/>
                  <a:pt x="8461390" y="1325562"/>
                </a:cubicBezTo>
                <a:cubicBezTo>
                  <a:pt x="8216604" y="1298390"/>
                  <a:pt x="8087738" y="1308806"/>
                  <a:pt x="7803206" y="1325562"/>
                </a:cubicBezTo>
                <a:cubicBezTo>
                  <a:pt x="7518674" y="1342318"/>
                  <a:pt x="7180266" y="1328857"/>
                  <a:pt x="6934404" y="1325562"/>
                </a:cubicBezTo>
                <a:cubicBezTo>
                  <a:pt x="6688542" y="1322267"/>
                  <a:pt x="6538930" y="1312403"/>
                  <a:pt x="6381530" y="1325562"/>
                </a:cubicBezTo>
                <a:cubicBezTo>
                  <a:pt x="6224130" y="1338721"/>
                  <a:pt x="5781769" y="1336341"/>
                  <a:pt x="5512727" y="1325562"/>
                </a:cubicBezTo>
                <a:cubicBezTo>
                  <a:pt x="5243685" y="1314783"/>
                  <a:pt x="5235105" y="1352754"/>
                  <a:pt x="4959853" y="1325562"/>
                </a:cubicBezTo>
                <a:cubicBezTo>
                  <a:pt x="4684601" y="1298370"/>
                  <a:pt x="4512411" y="1349009"/>
                  <a:pt x="4301669" y="1325562"/>
                </a:cubicBezTo>
                <a:cubicBezTo>
                  <a:pt x="4090927" y="1302115"/>
                  <a:pt x="3954891" y="1338578"/>
                  <a:pt x="3748795" y="1325562"/>
                </a:cubicBezTo>
                <a:cubicBezTo>
                  <a:pt x="3542699" y="1312546"/>
                  <a:pt x="3286766" y="1352268"/>
                  <a:pt x="2985302" y="1325562"/>
                </a:cubicBezTo>
                <a:cubicBezTo>
                  <a:pt x="2683838" y="1298856"/>
                  <a:pt x="2569864" y="1325415"/>
                  <a:pt x="2432428" y="1325562"/>
                </a:cubicBezTo>
                <a:cubicBezTo>
                  <a:pt x="2294992" y="1325709"/>
                  <a:pt x="2232438" y="1340646"/>
                  <a:pt x="2090172" y="1325562"/>
                </a:cubicBezTo>
                <a:cubicBezTo>
                  <a:pt x="1947906" y="1310478"/>
                  <a:pt x="1806366" y="1314514"/>
                  <a:pt x="1537298" y="1325562"/>
                </a:cubicBezTo>
                <a:cubicBezTo>
                  <a:pt x="1268230" y="1336610"/>
                  <a:pt x="1118601" y="1347525"/>
                  <a:pt x="984424" y="1325562"/>
                </a:cubicBezTo>
                <a:cubicBezTo>
                  <a:pt x="850247" y="1303599"/>
                  <a:pt x="568481" y="1334244"/>
                  <a:pt x="220931" y="1325562"/>
                </a:cubicBezTo>
                <a:cubicBezTo>
                  <a:pt x="91594" y="1314079"/>
                  <a:pt x="-7287" y="1213834"/>
                  <a:pt x="0" y="1104631"/>
                </a:cubicBezTo>
                <a:cubicBezTo>
                  <a:pt x="-20863" y="895884"/>
                  <a:pt x="-16215" y="746752"/>
                  <a:pt x="0" y="645107"/>
                </a:cubicBezTo>
                <a:cubicBezTo>
                  <a:pt x="16215" y="543462"/>
                  <a:pt x="9398" y="371501"/>
                  <a:pt x="0" y="220931"/>
                </a:cubicBezTo>
                <a:close/>
              </a:path>
              <a:path w="10972800" h="1325562" stroke="0" extrusionOk="0">
                <a:moveTo>
                  <a:pt x="0" y="220931"/>
                </a:moveTo>
                <a:cubicBezTo>
                  <a:pt x="-23174" y="107928"/>
                  <a:pt x="104870" y="-2318"/>
                  <a:pt x="220931" y="0"/>
                </a:cubicBezTo>
                <a:cubicBezTo>
                  <a:pt x="334084" y="-17321"/>
                  <a:pt x="506673" y="-20003"/>
                  <a:pt x="668496" y="0"/>
                </a:cubicBezTo>
                <a:cubicBezTo>
                  <a:pt x="830319" y="20003"/>
                  <a:pt x="889636" y="7397"/>
                  <a:pt x="1010751" y="0"/>
                </a:cubicBezTo>
                <a:cubicBezTo>
                  <a:pt x="1131866" y="-7397"/>
                  <a:pt x="1535044" y="19571"/>
                  <a:pt x="1774244" y="0"/>
                </a:cubicBezTo>
                <a:cubicBezTo>
                  <a:pt x="2013444" y="-19571"/>
                  <a:pt x="2409527" y="-36297"/>
                  <a:pt x="2643047" y="0"/>
                </a:cubicBezTo>
                <a:cubicBezTo>
                  <a:pt x="2876567" y="36297"/>
                  <a:pt x="3297519" y="-6967"/>
                  <a:pt x="3511849" y="0"/>
                </a:cubicBezTo>
                <a:cubicBezTo>
                  <a:pt x="3726179" y="6967"/>
                  <a:pt x="3885359" y="14823"/>
                  <a:pt x="4064723" y="0"/>
                </a:cubicBezTo>
                <a:cubicBezTo>
                  <a:pt x="4244087" y="-14823"/>
                  <a:pt x="4316945" y="7947"/>
                  <a:pt x="4406979" y="0"/>
                </a:cubicBezTo>
                <a:cubicBezTo>
                  <a:pt x="4497013" y="-7947"/>
                  <a:pt x="4723587" y="10292"/>
                  <a:pt x="4854544" y="0"/>
                </a:cubicBezTo>
                <a:cubicBezTo>
                  <a:pt x="4985501" y="-10292"/>
                  <a:pt x="5302700" y="-30540"/>
                  <a:pt x="5618037" y="0"/>
                </a:cubicBezTo>
                <a:cubicBezTo>
                  <a:pt x="5933374" y="30540"/>
                  <a:pt x="5798487" y="-2500"/>
                  <a:pt x="5960292" y="0"/>
                </a:cubicBezTo>
                <a:cubicBezTo>
                  <a:pt x="6122097" y="2500"/>
                  <a:pt x="6193975" y="16269"/>
                  <a:pt x="6407857" y="0"/>
                </a:cubicBezTo>
                <a:cubicBezTo>
                  <a:pt x="6621739" y="-16269"/>
                  <a:pt x="6910967" y="27527"/>
                  <a:pt x="7066041" y="0"/>
                </a:cubicBezTo>
                <a:cubicBezTo>
                  <a:pt x="7221115" y="-27527"/>
                  <a:pt x="7417289" y="23449"/>
                  <a:pt x="7724224" y="0"/>
                </a:cubicBezTo>
                <a:cubicBezTo>
                  <a:pt x="8031159" y="-23449"/>
                  <a:pt x="8136399" y="-1861"/>
                  <a:pt x="8277099" y="0"/>
                </a:cubicBezTo>
                <a:cubicBezTo>
                  <a:pt x="8417800" y="1861"/>
                  <a:pt x="8752742" y="-24678"/>
                  <a:pt x="9040592" y="0"/>
                </a:cubicBezTo>
                <a:cubicBezTo>
                  <a:pt x="9328442" y="24678"/>
                  <a:pt x="9670466" y="30207"/>
                  <a:pt x="9909394" y="0"/>
                </a:cubicBezTo>
                <a:cubicBezTo>
                  <a:pt x="10148322" y="-30207"/>
                  <a:pt x="10461892" y="-19411"/>
                  <a:pt x="10751869" y="0"/>
                </a:cubicBezTo>
                <a:cubicBezTo>
                  <a:pt x="10858562" y="6376"/>
                  <a:pt x="10993538" y="108850"/>
                  <a:pt x="10972800" y="220931"/>
                </a:cubicBezTo>
                <a:cubicBezTo>
                  <a:pt x="10968469" y="387578"/>
                  <a:pt x="10983465" y="440767"/>
                  <a:pt x="10972800" y="653944"/>
                </a:cubicBezTo>
                <a:cubicBezTo>
                  <a:pt x="10962135" y="867121"/>
                  <a:pt x="10989726" y="887881"/>
                  <a:pt x="10972800" y="1104631"/>
                </a:cubicBezTo>
                <a:cubicBezTo>
                  <a:pt x="10956559" y="1232760"/>
                  <a:pt x="10894385" y="1311315"/>
                  <a:pt x="10751869" y="1325562"/>
                </a:cubicBezTo>
                <a:cubicBezTo>
                  <a:pt x="10530937" y="1340356"/>
                  <a:pt x="10439570" y="1328348"/>
                  <a:pt x="10304304" y="1325562"/>
                </a:cubicBezTo>
                <a:cubicBezTo>
                  <a:pt x="10169039" y="1322776"/>
                  <a:pt x="9849778" y="1291637"/>
                  <a:pt x="9435502" y="1325562"/>
                </a:cubicBezTo>
                <a:cubicBezTo>
                  <a:pt x="9021226" y="1359487"/>
                  <a:pt x="9256330" y="1327610"/>
                  <a:pt x="9093246" y="1325562"/>
                </a:cubicBezTo>
                <a:cubicBezTo>
                  <a:pt x="8930162" y="1323514"/>
                  <a:pt x="8445488" y="1358044"/>
                  <a:pt x="8224444" y="1325562"/>
                </a:cubicBezTo>
                <a:cubicBezTo>
                  <a:pt x="8003400" y="1293080"/>
                  <a:pt x="7730981" y="1313708"/>
                  <a:pt x="7566260" y="1325562"/>
                </a:cubicBezTo>
                <a:cubicBezTo>
                  <a:pt x="7401539" y="1337416"/>
                  <a:pt x="7360029" y="1326573"/>
                  <a:pt x="7224005" y="1325562"/>
                </a:cubicBezTo>
                <a:cubicBezTo>
                  <a:pt x="7087981" y="1324551"/>
                  <a:pt x="7050266" y="1311114"/>
                  <a:pt x="6881749" y="1325562"/>
                </a:cubicBezTo>
                <a:cubicBezTo>
                  <a:pt x="6713232" y="1340010"/>
                  <a:pt x="6506406" y="1313423"/>
                  <a:pt x="6223566" y="1325562"/>
                </a:cubicBezTo>
                <a:cubicBezTo>
                  <a:pt x="5940726" y="1337701"/>
                  <a:pt x="6014397" y="1328394"/>
                  <a:pt x="5881310" y="1325562"/>
                </a:cubicBezTo>
                <a:cubicBezTo>
                  <a:pt x="5748223" y="1322730"/>
                  <a:pt x="5298012" y="1293388"/>
                  <a:pt x="5012508" y="1325562"/>
                </a:cubicBezTo>
                <a:cubicBezTo>
                  <a:pt x="4727004" y="1357736"/>
                  <a:pt x="4682856" y="1340797"/>
                  <a:pt x="4354324" y="1325562"/>
                </a:cubicBezTo>
                <a:cubicBezTo>
                  <a:pt x="4025792" y="1310327"/>
                  <a:pt x="4020119" y="1326307"/>
                  <a:pt x="3696141" y="1325562"/>
                </a:cubicBezTo>
                <a:cubicBezTo>
                  <a:pt x="3372163" y="1324817"/>
                  <a:pt x="3409454" y="1311951"/>
                  <a:pt x="3143266" y="1325562"/>
                </a:cubicBezTo>
                <a:cubicBezTo>
                  <a:pt x="2877079" y="1339173"/>
                  <a:pt x="2621622" y="1334443"/>
                  <a:pt x="2485083" y="1325562"/>
                </a:cubicBezTo>
                <a:cubicBezTo>
                  <a:pt x="2348544" y="1316681"/>
                  <a:pt x="2283951" y="1333224"/>
                  <a:pt x="2142827" y="1325562"/>
                </a:cubicBezTo>
                <a:cubicBezTo>
                  <a:pt x="2001703" y="1317900"/>
                  <a:pt x="1865143" y="1317369"/>
                  <a:pt x="1695262" y="1325562"/>
                </a:cubicBezTo>
                <a:cubicBezTo>
                  <a:pt x="1525381" y="1333755"/>
                  <a:pt x="1436659" y="1333112"/>
                  <a:pt x="1353007" y="1325562"/>
                </a:cubicBezTo>
                <a:cubicBezTo>
                  <a:pt x="1269356" y="1318012"/>
                  <a:pt x="1149586" y="1329800"/>
                  <a:pt x="1010751" y="1325562"/>
                </a:cubicBezTo>
                <a:cubicBezTo>
                  <a:pt x="871916" y="1321324"/>
                  <a:pt x="485512" y="1332042"/>
                  <a:pt x="220931" y="1325562"/>
                </a:cubicBezTo>
                <a:cubicBezTo>
                  <a:pt x="96654" y="1318635"/>
                  <a:pt x="4011" y="1219242"/>
                  <a:pt x="0" y="1104631"/>
                </a:cubicBezTo>
                <a:cubicBezTo>
                  <a:pt x="-18059" y="913956"/>
                  <a:pt x="-5019" y="774035"/>
                  <a:pt x="0" y="689292"/>
                </a:cubicBezTo>
                <a:cubicBezTo>
                  <a:pt x="5019" y="604549"/>
                  <a:pt x="15127" y="442167"/>
                  <a:pt x="0" y="220931"/>
                </a:cubicBezTo>
                <a:close/>
              </a:path>
            </a:pathLst>
          </a:custGeom>
          <a:solidFill>
            <a:schemeClr val="accent6">
              <a:lumMod val="20000"/>
              <a:lumOff val="80000"/>
            </a:schemeClr>
          </a:solidFill>
          <a:ln>
            <a:solidFill>
              <a:schemeClr val="accent6">
                <a:lumMod val="50000"/>
              </a:schemeClr>
            </a:solidFill>
            <a:prstDash val="dash"/>
            <a:extLst>
              <a:ext uri="{C807C97D-BFC1-408E-A445-0C87EB9F89A2}">
                <ask:lineSketchStyleProps xmlns="" xmlns:ask="http://schemas.microsoft.com/office/drawing/2018/sketchyshapes" sd="2026059155">
                  <a:prstGeom prst="roundRect">
                    <a:avLst/>
                  </a:prstGeom>
                  <ask:type>
                    <ask:lineSketchFreehand/>
                  </ask:type>
                </ask:lineSketchStyleProps>
              </a:ext>
            </a:extLst>
          </a:ln>
        </p:spPr>
        <p:txBody>
          <a:bodyPr/>
          <a:lstStyle/>
          <a:p>
            <a:pPr algn="l"/>
            <a:r>
              <a:rPr lang="en-US" altLang="en-US" dirty="0" err="1">
                <a:latin typeface="Arial-SGK-TV" pitchFamily="2" charset="0"/>
                <a:cs typeface="Arial-SGK-TV" pitchFamily="2" charset="0"/>
              </a:rPr>
              <a:t>Câu</a:t>
            </a:r>
            <a:r>
              <a:rPr lang="en-US" altLang="en-US" dirty="0">
                <a:latin typeface="Arial-SGK-TV" pitchFamily="2" charset="0"/>
                <a:cs typeface="Arial-SGK-TV" pitchFamily="2" charset="0"/>
              </a:rPr>
              <a:t> 3: </a:t>
            </a:r>
            <a:r>
              <a:rPr lang="en-US" altLang="en-US" dirty="0" err="1">
                <a:latin typeface="Arial-SGK-TV" pitchFamily="2" charset="0"/>
                <a:cs typeface="Arial-SGK-TV" pitchFamily="2" charset="0"/>
              </a:rPr>
              <a:t>Các</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bạn</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nhỏ</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chơi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đùa</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chảy</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nhảy</a:t>
            </a:r>
            <a:r>
              <a:rPr lang="en-US" altLang="en-US" dirty="0">
                <a:latin typeface="Arial-SGK-TV" pitchFamily="2" charset="0"/>
                <a:cs typeface="Arial-SGK-TV" pitchFamily="2" charset="0"/>
              </a:rPr>
              <a:t> d</a:t>
            </a:r>
            <a:r>
              <a:rPr lang="vi-VN" altLang="en-US" dirty="0">
                <a:latin typeface="Arial-SGK-TV" pitchFamily="2" charset="0"/>
                <a:cs typeface="Arial-SGK-TV" pitchFamily="2" charset="0"/>
              </a:rPr>
              <a:t>ư</a:t>
            </a:r>
            <a:r>
              <a:rPr lang="en-US" altLang="en-US" dirty="0" err="1">
                <a:latin typeface="Arial-SGK-TV" pitchFamily="2" charset="0"/>
                <a:cs typeface="Arial-SGK-TV" pitchFamily="2" charset="0"/>
              </a:rPr>
              <a:t>ới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lòng</a:t>
            </a:r>
            <a:r>
              <a:rPr lang="en-US" altLang="en-US" dirty="0">
                <a:latin typeface="Arial-SGK-TV" pitchFamily="2" charset="0"/>
                <a:cs typeface="Arial-SGK-TV" pitchFamily="2" charset="0"/>
              </a:rPr>
              <a:t> đ</a:t>
            </a:r>
            <a:r>
              <a:rPr lang="vi-VN" altLang="en-US" dirty="0">
                <a:latin typeface="Arial-SGK-TV" pitchFamily="2" charset="0"/>
                <a:cs typeface="Arial-SGK-TV" pitchFamily="2" charset="0"/>
              </a:rPr>
              <a:t>ư</a:t>
            </a:r>
            <a:r>
              <a:rPr lang="en-US" altLang="en-US" dirty="0" err="1">
                <a:latin typeface="Arial-SGK-TV" pitchFamily="2" charset="0"/>
                <a:cs typeface="Arial-SGK-TV" pitchFamily="2" charset="0"/>
              </a:rPr>
              <a:t>ờng</a:t>
            </a:r>
            <a:r>
              <a:rPr lang="en-US" altLang="en-US" dirty="0">
                <a:latin typeface="Arial-SGK-TV" pitchFamily="2" charset="0"/>
                <a:cs typeface="Arial-SGK-TV" pitchFamily="2" charset="0"/>
              </a:rPr>
              <a:t>.</a:t>
            </a:r>
          </a:p>
        </p:txBody>
      </p:sp>
      <p:pic>
        <p:nvPicPr>
          <p:cNvPr id="27653" name="Picture 5">
            <a:extLst>
              <a:ext uri="{FF2B5EF4-FFF2-40B4-BE49-F238E27FC236}">
                <a16:creationId xmlns:a16="http://schemas.microsoft.com/office/drawing/2014/main" id="{03BE0BF0-7F39-60B5-6056-DDA14AAD98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1" y="1759062"/>
            <a:ext cx="5895722" cy="4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8DA2F61D-D7EA-5588-F35D-797E3D93AAB9}"/>
              </a:ext>
            </a:extLst>
          </p:cNvPr>
          <p:cNvGrpSpPr/>
          <p:nvPr/>
        </p:nvGrpSpPr>
        <p:grpSpPr>
          <a:xfrm>
            <a:off x="779521" y="2362200"/>
            <a:ext cx="3679620" cy="1219200"/>
            <a:chOff x="914400" y="2209800"/>
            <a:chExt cx="3679620" cy="1219200"/>
          </a:xfrm>
        </p:grpSpPr>
        <p:sp>
          <p:nvSpPr>
            <p:cNvPr id="9" name="TextBox 4">
              <a:extLst>
                <a:ext uri="{FF2B5EF4-FFF2-40B4-BE49-F238E27FC236}">
                  <a16:creationId xmlns:a16="http://schemas.microsoft.com/office/drawing/2014/main" id="{D4E88610-D53B-36BD-08DC-7E0A35F5D920}"/>
                </a:ext>
              </a:extLst>
            </p:cNvPr>
            <p:cNvSpPr txBox="1">
              <a:spLocks noChangeArrowheads="1"/>
            </p:cNvSpPr>
            <p:nvPr/>
          </p:nvSpPr>
          <p:spPr bwMode="auto">
            <a:xfrm>
              <a:off x="2308020" y="2434431"/>
              <a:ext cx="228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a:latin typeface="Arial-SGK-TV" pitchFamily="2" charset="0"/>
                  <a:cs typeface="Arial-SGK-TV" pitchFamily="2" charset="0"/>
                </a:rPr>
                <a:t>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10" name="Picture 9" descr="Logo&#10;&#10;Description automatically generated with medium confidence">
              <a:extLst>
                <a:ext uri="{FF2B5EF4-FFF2-40B4-BE49-F238E27FC236}">
                  <a16:creationId xmlns:a16="http://schemas.microsoft.com/office/drawing/2014/main" id="{9C220725-703E-C773-B8D1-DB64E50CDC5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t="27778" r="74376" b="27893"/>
            <a:stretch/>
          </p:blipFill>
          <p:spPr>
            <a:xfrm>
              <a:off x="914400" y="2209800"/>
              <a:ext cx="1252943" cy="1219200"/>
            </a:xfrm>
            <a:prstGeom prst="rect">
              <a:avLst/>
            </a:prstGeom>
          </p:spPr>
        </p:pic>
      </p:grpSp>
      <p:grpSp>
        <p:nvGrpSpPr>
          <p:cNvPr id="11" name="Group 10">
            <a:extLst>
              <a:ext uri="{FF2B5EF4-FFF2-40B4-BE49-F238E27FC236}">
                <a16:creationId xmlns:a16="http://schemas.microsoft.com/office/drawing/2014/main" id="{82295B07-DE54-421E-03DA-CB7104DA5F5F}"/>
              </a:ext>
            </a:extLst>
          </p:cNvPr>
          <p:cNvGrpSpPr/>
          <p:nvPr/>
        </p:nvGrpSpPr>
        <p:grpSpPr>
          <a:xfrm>
            <a:off x="812736" y="3886200"/>
            <a:ext cx="6694405" cy="1219200"/>
            <a:chOff x="947615" y="3733800"/>
            <a:chExt cx="6694405" cy="1219200"/>
          </a:xfrm>
        </p:grpSpPr>
        <p:sp>
          <p:nvSpPr>
            <p:cNvPr id="12" name="TextBox 5">
              <a:extLst>
                <a:ext uri="{FF2B5EF4-FFF2-40B4-BE49-F238E27FC236}">
                  <a16:creationId xmlns:a16="http://schemas.microsoft.com/office/drawing/2014/main" id="{EB129594-C4A2-1581-C1B3-89948AC921AD}"/>
                </a:ext>
              </a:extLst>
            </p:cNvPr>
            <p:cNvSpPr txBox="1">
              <a:spLocks noChangeArrowheads="1"/>
            </p:cNvSpPr>
            <p:nvPr/>
          </p:nvSpPr>
          <p:spPr bwMode="auto">
            <a:xfrm>
              <a:off x="2308020" y="3958431"/>
              <a:ext cx="533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err="1">
                  <a:latin typeface="Arial-SGK-TV" pitchFamily="2" charset="0"/>
                  <a:cs typeface="Arial-SGK-TV" pitchFamily="2" charset="0"/>
                </a:rPr>
                <a:t>Không</a:t>
              </a:r>
              <a:r>
                <a:rPr lang="en-US" altLang="en-US" sz="4400" dirty="0">
                  <a:latin typeface="Arial-SGK-TV" pitchFamily="2" charset="0"/>
                  <a:cs typeface="Arial-SGK-TV" pitchFamily="2" charset="0"/>
                </a:rPr>
                <a:t> 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13" name="Picture 12" descr="Logo&#10;&#10;Description automatically generated with medium confidence">
              <a:extLst>
                <a:ext uri="{FF2B5EF4-FFF2-40B4-BE49-F238E27FC236}">
                  <a16:creationId xmlns:a16="http://schemas.microsoft.com/office/drawing/2014/main" id="{D6F036EF-CFBB-4B9E-1795-F5DF13A1F27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5264" t="27980" r="49111" b="27691"/>
            <a:stretch/>
          </p:blipFill>
          <p:spPr>
            <a:xfrm>
              <a:off x="947615" y="3733800"/>
              <a:ext cx="1252943" cy="1219200"/>
            </a:xfrm>
            <a:prstGeom prst="rect">
              <a:avLst/>
            </a:prstGeom>
          </p:spPr>
        </p:pic>
      </p:grpSp>
      <p:pic>
        <p:nvPicPr>
          <p:cNvPr id="14" name="ĐỒNG-HỒ-ĐẾM-NGƯỢC-15s-MP4-_Phan-Linh_">
            <a:hlinkClick r:id="" action="ppaction://media"/>
            <a:extLst>
              <a:ext uri="{FF2B5EF4-FFF2-40B4-BE49-F238E27FC236}">
                <a16:creationId xmlns:a16="http://schemas.microsoft.com/office/drawing/2014/main" id="{B43B0B41-C1B7-1F18-43D5-DA2AC89465D4}"/>
              </a:ext>
            </a:extLst>
          </p:cNvPr>
          <p:cNvPicPr>
            <a:picLocks noChangeAspect="1"/>
          </p:cNvPicPr>
          <p:nvPr>
            <a:videoFile r:link="rId1"/>
            <p:extLst>
              <p:ext uri="{DAA4B4D4-6D71-4841-9C94-3DE7FCFB9230}">
                <p14:media xmlns:p14="http://schemas.microsoft.com/office/powerpoint/2010/main" r:embed="rId2">
                  <p14:trim st="6583"/>
                </p14:media>
              </p:ext>
            </p:extLst>
          </p:nvPr>
        </p:nvPicPr>
        <p:blipFill rotWithShape="1">
          <a:blip r:embed="rId9"/>
          <a:srcRect l="16000" t="830" r="20000" b="-1"/>
          <a:stretch/>
        </p:blipFill>
        <p:spPr>
          <a:xfrm>
            <a:off x="35219" y="5318969"/>
            <a:ext cx="1758362" cy="1539031"/>
          </a:xfrm>
          <a:prstGeom prst="ellipse">
            <a:avLst/>
          </a:prstGeom>
          <a:ln>
            <a:noFill/>
          </a:ln>
          <a:effectLst>
            <a:softEdge rad="112500"/>
          </a:effectLst>
        </p:spPr>
      </p:pic>
      <p:pic>
        <p:nvPicPr>
          <p:cNvPr id="15" name="Am-thanh-tra-loi-dung-ai-la-trieu-phu-www_tiengdong_com">
            <a:hlinkClick r:id="" action="ppaction://media"/>
            <a:extLst>
              <a:ext uri="{FF2B5EF4-FFF2-40B4-BE49-F238E27FC236}">
                <a16:creationId xmlns:a16="http://schemas.microsoft.com/office/drawing/2014/main" id="{F613576B-2166-7109-4665-53E1D3F53CD6}"/>
              </a:ext>
            </a:extLst>
          </p:cNvPr>
          <p:cNvPicPr>
            <a:picLocks noChangeAspect="1"/>
          </p:cNvPicPr>
          <p:nvPr>
            <a:audioFile r:link="rId3"/>
            <p:extLst>
              <p:ext uri="{DAA4B4D4-6D71-4841-9C94-3DE7FCFB9230}">
                <p14:media xmlns:p14="http://schemas.microsoft.com/office/powerpoint/2010/main" r:embed="rId4">
                  <p14:trim st="266" end="3759.8333"/>
                </p14:media>
              </p:ext>
            </p:extLst>
          </p:nvPr>
        </p:nvPicPr>
        <p:blipFill>
          <a:blip r:embed="rId10"/>
          <a:stretch>
            <a:fillRect/>
          </a:stretch>
        </p:blipFill>
        <p:spPr>
          <a:xfrm>
            <a:off x="-1447800" y="5455815"/>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200" fill="hold">
                                          <p:stCondLst>
                                            <p:cond delay="0"/>
                                          </p:stCondLst>
                                        </p:cTn>
                                        <p:tgtEl>
                                          <p:spTgt spid="8"/>
                                        </p:tgtEl>
                                        <p:attrNameLst>
                                          <p:attrName>r</p:attrName>
                                        </p:attrNameLst>
                                      </p:cBhvr>
                                    </p:animRot>
                                    <p:animRot by="-240000">
                                      <p:cBhvr>
                                        <p:cTn id="14" dur="400" fill="hold">
                                          <p:stCondLst>
                                            <p:cond delay="400"/>
                                          </p:stCondLst>
                                        </p:cTn>
                                        <p:tgtEl>
                                          <p:spTgt spid="8"/>
                                        </p:tgtEl>
                                        <p:attrNameLst>
                                          <p:attrName>r</p:attrName>
                                        </p:attrNameLst>
                                      </p:cBhvr>
                                    </p:animRot>
                                    <p:animRot by="240000">
                                      <p:cBhvr>
                                        <p:cTn id="15" dur="400" fill="hold">
                                          <p:stCondLst>
                                            <p:cond delay="800"/>
                                          </p:stCondLst>
                                        </p:cTn>
                                        <p:tgtEl>
                                          <p:spTgt spid="8"/>
                                        </p:tgtEl>
                                        <p:attrNameLst>
                                          <p:attrName>r</p:attrName>
                                        </p:attrNameLst>
                                      </p:cBhvr>
                                    </p:animRot>
                                    <p:animRot by="-240000">
                                      <p:cBhvr>
                                        <p:cTn id="16" dur="400" fill="hold">
                                          <p:stCondLst>
                                            <p:cond delay="1200"/>
                                          </p:stCondLst>
                                        </p:cTn>
                                        <p:tgtEl>
                                          <p:spTgt spid="8"/>
                                        </p:tgtEl>
                                        <p:attrNameLst>
                                          <p:attrName>r</p:attrName>
                                        </p:attrNameLst>
                                      </p:cBhvr>
                                    </p:animRot>
                                    <p:animRot by="120000">
                                      <p:cBhvr>
                                        <p:cTn id="17" dur="400" fill="hold">
                                          <p:stCondLst>
                                            <p:cond delay="1600"/>
                                          </p:stCondLst>
                                        </p:cTn>
                                        <p:tgtEl>
                                          <p:spTgt spid="8"/>
                                        </p:tgtEl>
                                        <p:attrNameLst>
                                          <p:attrName>r</p:attrName>
                                        </p:attrNameLst>
                                      </p:cBhvr>
                                    </p:animRot>
                                  </p:childTnLst>
                                </p:cTn>
                              </p:par>
                              <p:par>
                                <p:cTn id="18" presetID="1" presetClass="mediacall" presetSubtype="0" fill="hold" nodeType="withEffect">
                                  <p:stCondLst>
                                    <p:cond delay="0"/>
                                  </p:stCondLst>
                                  <p:childTnLst>
                                    <p:cmd type="call" cmd="playFrom(0.0)">
                                      <p:cBhvr>
                                        <p:cTn id="19" dur="383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video>
              <p:cMediaNode vol="80000">
                <p:cTn id="25" fill="hold" display="0">
                  <p:stCondLst>
                    <p:cond delay="indefinite"/>
                  </p:stCondLst>
                </p:cTn>
                <p:tgtEl>
                  <p:spTgt spid="14"/>
                </p:tgtEl>
              </p:cMediaNode>
            </p:video>
            <p:audio>
              <p:cMediaNode vol="80000">
                <p:cTn id="26"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46969EF-1C98-E409-C302-50C1E5A7BCF3}"/>
              </a:ext>
            </a:extLst>
          </p:cNvPr>
          <p:cNvSpPr>
            <a:spLocks noGrp="1" noChangeArrowheads="1"/>
          </p:cNvSpPr>
          <p:nvPr>
            <p:ph type="title"/>
          </p:nvPr>
        </p:nvSpPr>
        <p:spPr>
          <a:custGeom>
            <a:avLst/>
            <a:gdLst>
              <a:gd name="connsiteX0" fmla="*/ 0 w 10972800"/>
              <a:gd name="connsiteY0" fmla="*/ 190504 h 1143000"/>
              <a:gd name="connsiteX1" fmla="*/ 190504 w 10972800"/>
              <a:gd name="connsiteY1" fmla="*/ 0 h 1143000"/>
              <a:gd name="connsiteX2" fmla="*/ 534737 w 10972800"/>
              <a:gd name="connsiteY2" fmla="*/ 0 h 1143000"/>
              <a:gd name="connsiteX3" fmla="*/ 1196724 w 10972800"/>
              <a:gd name="connsiteY3" fmla="*/ 0 h 1143000"/>
              <a:gd name="connsiteX4" fmla="*/ 2070547 w 10972800"/>
              <a:gd name="connsiteY4" fmla="*/ 0 h 1143000"/>
              <a:gd name="connsiteX5" fmla="*/ 2944370 w 10972800"/>
              <a:gd name="connsiteY5" fmla="*/ 0 h 1143000"/>
              <a:gd name="connsiteX6" fmla="*/ 3500439 w 10972800"/>
              <a:gd name="connsiteY6" fmla="*/ 0 h 1143000"/>
              <a:gd name="connsiteX7" fmla="*/ 4374262 w 10972800"/>
              <a:gd name="connsiteY7" fmla="*/ 0 h 1143000"/>
              <a:gd name="connsiteX8" fmla="*/ 4824413 w 10972800"/>
              <a:gd name="connsiteY8" fmla="*/ 0 h 1143000"/>
              <a:gd name="connsiteX9" fmla="*/ 5168646 w 10972800"/>
              <a:gd name="connsiteY9" fmla="*/ 0 h 1143000"/>
              <a:gd name="connsiteX10" fmla="*/ 5830633 w 10972800"/>
              <a:gd name="connsiteY10" fmla="*/ 0 h 1143000"/>
              <a:gd name="connsiteX11" fmla="*/ 6704456 w 10972800"/>
              <a:gd name="connsiteY11" fmla="*/ 0 h 1143000"/>
              <a:gd name="connsiteX12" fmla="*/ 7578279 w 10972800"/>
              <a:gd name="connsiteY12" fmla="*/ 0 h 1143000"/>
              <a:gd name="connsiteX13" fmla="*/ 7922512 w 10972800"/>
              <a:gd name="connsiteY13" fmla="*/ 0 h 1143000"/>
              <a:gd name="connsiteX14" fmla="*/ 8478581 w 10972800"/>
              <a:gd name="connsiteY14" fmla="*/ 0 h 1143000"/>
              <a:gd name="connsiteX15" fmla="*/ 9034650 w 10972800"/>
              <a:gd name="connsiteY15" fmla="*/ 0 h 1143000"/>
              <a:gd name="connsiteX16" fmla="*/ 9378884 w 10972800"/>
              <a:gd name="connsiteY16" fmla="*/ 0 h 1143000"/>
              <a:gd name="connsiteX17" fmla="*/ 9829035 w 10972800"/>
              <a:gd name="connsiteY17" fmla="*/ 0 h 1143000"/>
              <a:gd name="connsiteX18" fmla="*/ 10782296 w 10972800"/>
              <a:gd name="connsiteY18" fmla="*/ 0 h 1143000"/>
              <a:gd name="connsiteX19" fmla="*/ 10972800 w 10972800"/>
              <a:gd name="connsiteY19" fmla="*/ 190504 h 1143000"/>
              <a:gd name="connsiteX20" fmla="*/ 10972800 w 10972800"/>
              <a:gd name="connsiteY20" fmla="*/ 556260 h 1143000"/>
              <a:gd name="connsiteX21" fmla="*/ 10972800 w 10972800"/>
              <a:gd name="connsiteY21" fmla="*/ 952496 h 1143000"/>
              <a:gd name="connsiteX22" fmla="*/ 10782296 w 10972800"/>
              <a:gd name="connsiteY22" fmla="*/ 1143000 h 1143000"/>
              <a:gd name="connsiteX23" fmla="*/ 9908473 w 10972800"/>
              <a:gd name="connsiteY23" fmla="*/ 1143000 h 1143000"/>
              <a:gd name="connsiteX24" fmla="*/ 9034650 w 10972800"/>
              <a:gd name="connsiteY24" fmla="*/ 1143000 h 1143000"/>
              <a:gd name="connsiteX25" fmla="*/ 8690417 w 10972800"/>
              <a:gd name="connsiteY25" fmla="*/ 1143000 h 1143000"/>
              <a:gd name="connsiteX26" fmla="*/ 7922512 w 10972800"/>
              <a:gd name="connsiteY26" fmla="*/ 1143000 h 1143000"/>
              <a:gd name="connsiteX27" fmla="*/ 7366443 w 10972800"/>
              <a:gd name="connsiteY27" fmla="*/ 1143000 h 1143000"/>
              <a:gd name="connsiteX28" fmla="*/ 6810374 w 10972800"/>
              <a:gd name="connsiteY28" fmla="*/ 1143000 h 1143000"/>
              <a:gd name="connsiteX29" fmla="*/ 6360223 w 10972800"/>
              <a:gd name="connsiteY29" fmla="*/ 1143000 h 1143000"/>
              <a:gd name="connsiteX30" fmla="*/ 6015990 w 10972800"/>
              <a:gd name="connsiteY30" fmla="*/ 1143000 h 1143000"/>
              <a:gd name="connsiteX31" fmla="*/ 5459921 w 10972800"/>
              <a:gd name="connsiteY31" fmla="*/ 1143000 h 1143000"/>
              <a:gd name="connsiteX32" fmla="*/ 4586098 w 10972800"/>
              <a:gd name="connsiteY32" fmla="*/ 1143000 h 1143000"/>
              <a:gd name="connsiteX33" fmla="*/ 4030029 w 10972800"/>
              <a:gd name="connsiteY33" fmla="*/ 1143000 h 1143000"/>
              <a:gd name="connsiteX34" fmla="*/ 3156206 w 10972800"/>
              <a:gd name="connsiteY34" fmla="*/ 1143000 h 1143000"/>
              <a:gd name="connsiteX35" fmla="*/ 2282383 w 10972800"/>
              <a:gd name="connsiteY35" fmla="*/ 1143000 h 1143000"/>
              <a:gd name="connsiteX36" fmla="*/ 1938150 w 10972800"/>
              <a:gd name="connsiteY36" fmla="*/ 1143000 h 1143000"/>
              <a:gd name="connsiteX37" fmla="*/ 1593916 w 10972800"/>
              <a:gd name="connsiteY37" fmla="*/ 1143000 h 1143000"/>
              <a:gd name="connsiteX38" fmla="*/ 1037847 w 10972800"/>
              <a:gd name="connsiteY38" fmla="*/ 1143000 h 1143000"/>
              <a:gd name="connsiteX39" fmla="*/ 190504 w 10972800"/>
              <a:gd name="connsiteY39" fmla="*/ 1143000 h 1143000"/>
              <a:gd name="connsiteX40" fmla="*/ 0 w 10972800"/>
              <a:gd name="connsiteY40" fmla="*/ 952496 h 1143000"/>
              <a:gd name="connsiteX41" fmla="*/ 0 w 10972800"/>
              <a:gd name="connsiteY41" fmla="*/ 586740 h 1143000"/>
              <a:gd name="connsiteX42" fmla="*/ 0 w 10972800"/>
              <a:gd name="connsiteY42"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72800" h="1143000" fill="none" extrusionOk="0">
                <a:moveTo>
                  <a:pt x="0" y="190504"/>
                </a:moveTo>
                <a:cubicBezTo>
                  <a:pt x="-8704" y="62960"/>
                  <a:pt x="107193" y="-11158"/>
                  <a:pt x="190504" y="0"/>
                </a:cubicBezTo>
                <a:cubicBezTo>
                  <a:pt x="307285" y="-11366"/>
                  <a:pt x="463693" y="17050"/>
                  <a:pt x="534737" y="0"/>
                </a:cubicBezTo>
                <a:cubicBezTo>
                  <a:pt x="605781" y="-17050"/>
                  <a:pt x="943795" y="474"/>
                  <a:pt x="1196724" y="0"/>
                </a:cubicBezTo>
                <a:cubicBezTo>
                  <a:pt x="1449653" y="-474"/>
                  <a:pt x="1867883" y="-17938"/>
                  <a:pt x="2070547" y="0"/>
                </a:cubicBezTo>
                <a:cubicBezTo>
                  <a:pt x="2273211" y="17938"/>
                  <a:pt x="2631474" y="10136"/>
                  <a:pt x="2944370" y="0"/>
                </a:cubicBezTo>
                <a:cubicBezTo>
                  <a:pt x="3257266" y="-10136"/>
                  <a:pt x="3308161" y="-3571"/>
                  <a:pt x="3500439" y="0"/>
                </a:cubicBezTo>
                <a:cubicBezTo>
                  <a:pt x="3692717" y="3571"/>
                  <a:pt x="3954429" y="-35890"/>
                  <a:pt x="4374262" y="0"/>
                </a:cubicBezTo>
                <a:cubicBezTo>
                  <a:pt x="4794095" y="35890"/>
                  <a:pt x="4691678" y="840"/>
                  <a:pt x="4824413" y="0"/>
                </a:cubicBezTo>
                <a:cubicBezTo>
                  <a:pt x="4957148" y="-840"/>
                  <a:pt x="5003831" y="-11005"/>
                  <a:pt x="5168646" y="0"/>
                </a:cubicBezTo>
                <a:cubicBezTo>
                  <a:pt x="5333461" y="11005"/>
                  <a:pt x="5503213" y="8889"/>
                  <a:pt x="5830633" y="0"/>
                </a:cubicBezTo>
                <a:cubicBezTo>
                  <a:pt x="6158053" y="-8889"/>
                  <a:pt x="6353619" y="-34260"/>
                  <a:pt x="6704456" y="0"/>
                </a:cubicBezTo>
                <a:cubicBezTo>
                  <a:pt x="7055293" y="34260"/>
                  <a:pt x="7281869" y="31336"/>
                  <a:pt x="7578279" y="0"/>
                </a:cubicBezTo>
                <a:cubicBezTo>
                  <a:pt x="7874689" y="-31336"/>
                  <a:pt x="7773833" y="7150"/>
                  <a:pt x="7922512" y="0"/>
                </a:cubicBezTo>
                <a:cubicBezTo>
                  <a:pt x="8071191" y="-7150"/>
                  <a:pt x="8224114" y="26355"/>
                  <a:pt x="8478581" y="0"/>
                </a:cubicBezTo>
                <a:cubicBezTo>
                  <a:pt x="8733048" y="-26355"/>
                  <a:pt x="8848079" y="-17045"/>
                  <a:pt x="9034650" y="0"/>
                </a:cubicBezTo>
                <a:cubicBezTo>
                  <a:pt x="9221221" y="17045"/>
                  <a:pt x="9249977" y="5163"/>
                  <a:pt x="9378884" y="0"/>
                </a:cubicBezTo>
                <a:cubicBezTo>
                  <a:pt x="9507791" y="-5163"/>
                  <a:pt x="9715653" y="-19852"/>
                  <a:pt x="9829035" y="0"/>
                </a:cubicBezTo>
                <a:cubicBezTo>
                  <a:pt x="9942417" y="19852"/>
                  <a:pt x="10440090" y="-9277"/>
                  <a:pt x="10782296" y="0"/>
                </a:cubicBezTo>
                <a:cubicBezTo>
                  <a:pt x="10913127" y="-444"/>
                  <a:pt x="10950766" y="84028"/>
                  <a:pt x="10972800" y="190504"/>
                </a:cubicBezTo>
                <a:cubicBezTo>
                  <a:pt x="10964270" y="281832"/>
                  <a:pt x="10967005" y="410848"/>
                  <a:pt x="10972800" y="556260"/>
                </a:cubicBezTo>
                <a:cubicBezTo>
                  <a:pt x="10978595" y="701672"/>
                  <a:pt x="10963655" y="852058"/>
                  <a:pt x="10972800" y="952496"/>
                </a:cubicBezTo>
                <a:cubicBezTo>
                  <a:pt x="10976488" y="1068005"/>
                  <a:pt x="10884626" y="1149643"/>
                  <a:pt x="10782296" y="1143000"/>
                </a:cubicBezTo>
                <a:cubicBezTo>
                  <a:pt x="10484257" y="1110406"/>
                  <a:pt x="10220354" y="1100716"/>
                  <a:pt x="9908473" y="1143000"/>
                </a:cubicBezTo>
                <a:cubicBezTo>
                  <a:pt x="9596592" y="1185284"/>
                  <a:pt x="9439428" y="1177520"/>
                  <a:pt x="9034650" y="1143000"/>
                </a:cubicBezTo>
                <a:cubicBezTo>
                  <a:pt x="8629872" y="1108480"/>
                  <a:pt x="8771742" y="1159911"/>
                  <a:pt x="8690417" y="1143000"/>
                </a:cubicBezTo>
                <a:cubicBezTo>
                  <a:pt x="8609092" y="1126089"/>
                  <a:pt x="8202798" y="1143805"/>
                  <a:pt x="7922512" y="1143000"/>
                </a:cubicBezTo>
                <a:cubicBezTo>
                  <a:pt x="7642227" y="1142195"/>
                  <a:pt x="7531827" y="1149355"/>
                  <a:pt x="7366443" y="1143000"/>
                </a:cubicBezTo>
                <a:cubicBezTo>
                  <a:pt x="7201059" y="1136645"/>
                  <a:pt x="6976238" y="1138078"/>
                  <a:pt x="6810374" y="1143000"/>
                </a:cubicBezTo>
                <a:cubicBezTo>
                  <a:pt x="6644510" y="1147922"/>
                  <a:pt x="6519740" y="1144918"/>
                  <a:pt x="6360223" y="1143000"/>
                </a:cubicBezTo>
                <a:cubicBezTo>
                  <a:pt x="6200706" y="1141082"/>
                  <a:pt x="6097845" y="1126293"/>
                  <a:pt x="6015990" y="1143000"/>
                </a:cubicBezTo>
                <a:cubicBezTo>
                  <a:pt x="5934135" y="1159707"/>
                  <a:pt x="5616411" y="1123758"/>
                  <a:pt x="5459921" y="1143000"/>
                </a:cubicBezTo>
                <a:cubicBezTo>
                  <a:pt x="5303431" y="1162242"/>
                  <a:pt x="4893375" y="1147758"/>
                  <a:pt x="4586098" y="1143000"/>
                </a:cubicBezTo>
                <a:cubicBezTo>
                  <a:pt x="4278821" y="1138242"/>
                  <a:pt x="4306861" y="1136614"/>
                  <a:pt x="4030029" y="1143000"/>
                </a:cubicBezTo>
                <a:cubicBezTo>
                  <a:pt x="3753197" y="1149386"/>
                  <a:pt x="3512809" y="1167061"/>
                  <a:pt x="3156206" y="1143000"/>
                </a:cubicBezTo>
                <a:cubicBezTo>
                  <a:pt x="2799603" y="1118939"/>
                  <a:pt x="2488870" y="1117760"/>
                  <a:pt x="2282383" y="1143000"/>
                </a:cubicBezTo>
                <a:cubicBezTo>
                  <a:pt x="2075896" y="1168240"/>
                  <a:pt x="2080550" y="1139899"/>
                  <a:pt x="1938150" y="1143000"/>
                </a:cubicBezTo>
                <a:cubicBezTo>
                  <a:pt x="1795750" y="1146101"/>
                  <a:pt x="1700484" y="1148976"/>
                  <a:pt x="1593916" y="1143000"/>
                </a:cubicBezTo>
                <a:cubicBezTo>
                  <a:pt x="1487348" y="1137024"/>
                  <a:pt x="1239688" y="1136866"/>
                  <a:pt x="1037847" y="1143000"/>
                </a:cubicBezTo>
                <a:cubicBezTo>
                  <a:pt x="836006" y="1149134"/>
                  <a:pt x="590378" y="1115514"/>
                  <a:pt x="190504" y="1143000"/>
                </a:cubicBezTo>
                <a:cubicBezTo>
                  <a:pt x="74271" y="1141901"/>
                  <a:pt x="24793" y="1054572"/>
                  <a:pt x="0" y="952496"/>
                </a:cubicBezTo>
                <a:cubicBezTo>
                  <a:pt x="-9095" y="846010"/>
                  <a:pt x="9437" y="665720"/>
                  <a:pt x="0" y="586740"/>
                </a:cubicBezTo>
                <a:cubicBezTo>
                  <a:pt x="-9437" y="507760"/>
                  <a:pt x="15303" y="299718"/>
                  <a:pt x="0" y="190504"/>
                </a:cubicBezTo>
                <a:close/>
              </a:path>
              <a:path w="10972800" h="1143000" stroke="0" extrusionOk="0">
                <a:moveTo>
                  <a:pt x="0" y="190504"/>
                </a:moveTo>
                <a:cubicBezTo>
                  <a:pt x="8587" y="74382"/>
                  <a:pt x="62013" y="10753"/>
                  <a:pt x="190504" y="0"/>
                </a:cubicBezTo>
                <a:cubicBezTo>
                  <a:pt x="374807" y="-23792"/>
                  <a:pt x="474497" y="11188"/>
                  <a:pt x="746573" y="0"/>
                </a:cubicBezTo>
                <a:cubicBezTo>
                  <a:pt x="1018649" y="-11188"/>
                  <a:pt x="1003741" y="-8893"/>
                  <a:pt x="1090806" y="0"/>
                </a:cubicBezTo>
                <a:cubicBezTo>
                  <a:pt x="1177871" y="8893"/>
                  <a:pt x="1658239" y="-24978"/>
                  <a:pt x="1964629" y="0"/>
                </a:cubicBezTo>
                <a:cubicBezTo>
                  <a:pt x="2271019" y="24978"/>
                  <a:pt x="2593553" y="-26667"/>
                  <a:pt x="2838452" y="0"/>
                </a:cubicBezTo>
                <a:cubicBezTo>
                  <a:pt x="3083351" y="26667"/>
                  <a:pt x="3332268" y="-9641"/>
                  <a:pt x="3500439" y="0"/>
                </a:cubicBezTo>
                <a:cubicBezTo>
                  <a:pt x="3668610" y="9641"/>
                  <a:pt x="3881272" y="-25033"/>
                  <a:pt x="4162426" y="0"/>
                </a:cubicBezTo>
                <a:cubicBezTo>
                  <a:pt x="4443580" y="25033"/>
                  <a:pt x="4499760" y="13052"/>
                  <a:pt x="4824413" y="0"/>
                </a:cubicBezTo>
                <a:cubicBezTo>
                  <a:pt x="5149066" y="-13052"/>
                  <a:pt x="5268236" y="36700"/>
                  <a:pt x="5698236" y="0"/>
                </a:cubicBezTo>
                <a:cubicBezTo>
                  <a:pt x="6128236" y="-36700"/>
                  <a:pt x="6188699" y="-14039"/>
                  <a:pt x="6572059" y="0"/>
                </a:cubicBezTo>
                <a:cubicBezTo>
                  <a:pt x="6955419" y="14039"/>
                  <a:pt x="7112357" y="-38120"/>
                  <a:pt x="7339964" y="0"/>
                </a:cubicBezTo>
                <a:cubicBezTo>
                  <a:pt x="7567571" y="38120"/>
                  <a:pt x="7614577" y="2037"/>
                  <a:pt x="7684197" y="0"/>
                </a:cubicBezTo>
                <a:cubicBezTo>
                  <a:pt x="7753817" y="-2037"/>
                  <a:pt x="8021123" y="8173"/>
                  <a:pt x="8240266" y="0"/>
                </a:cubicBezTo>
                <a:cubicBezTo>
                  <a:pt x="8459409" y="-8173"/>
                  <a:pt x="8628913" y="-13968"/>
                  <a:pt x="9008171" y="0"/>
                </a:cubicBezTo>
                <a:cubicBezTo>
                  <a:pt x="9387429" y="13968"/>
                  <a:pt x="9555408" y="-23504"/>
                  <a:pt x="9881994" y="0"/>
                </a:cubicBezTo>
                <a:cubicBezTo>
                  <a:pt x="10208580" y="23504"/>
                  <a:pt x="10351006" y="1334"/>
                  <a:pt x="10782296" y="0"/>
                </a:cubicBezTo>
                <a:cubicBezTo>
                  <a:pt x="10877889" y="23195"/>
                  <a:pt x="10991152" y="84246"/>
                  <a:pt x="10972800" y="190504"/>
                </a:cubicBezTo>
                <a:cubicBezTo>
                  <a:pt x="10965826" y="374650"/>
                  <a:pt x="10975853" y="445643"/>
                  <a:pt x="10972800" y="563880"/>
                </a:cubicBezTo>
                <a:cubicBezTo>
                  <a:pt x="10969747" y="682117"/>
                  <a:pt x="10988950" y="817032"/>
                  <a:pt x="10972800" y="952496"/>
                </a:cubicBezTo>
                <a:cubicBezTo>
                  <a:pt x="10959157" y="1054627"/>
                  <a:pt x="10897123" y="1164385"/>
                  <a:pt x="10782296" y="1143000"/>
                </a:cubicBezTo>
                <a:cubicBezTo>
                  <a:pt x="10637273" y="1127805"/>
                  <a:pt x="10484845" y="1122114"/>
                  <a:pt x="10226227" y="1143000"/>
                </a:cubicBezTo>
                <a:cubicBezTo>
                  <a:pt x="9967609" y="1163886"/>
                  <a:pt x="9693897" y="1177137"/>
                  <a:pt x="9458322" y="1143000"/>
                </a:cubicBezTo>
                <a:cubicBezTo>
                  <a:pt x="9222748" y="1108863"/>
                  <a:pt x="9205372" y="1145882"/>
                  <a:pt x="9008171" y="1143000"/>
                </a:cubicBezTo>
                <a:cubicBezTo>
                  <a:pt x="8810970" y="1140118"/>
                  <a:pt x="8588151" y="1120913"/>
                  <a:pt x="8240266" y="1143000"/>
                </a:cubicBezTo>
                <a:cubicBezTo>
                  <a:pt x="7892382" y="1165087"/>
                  <a:pt x="7626519" y="1125814"/>
                  <a:pt x="7472361" y="1143000"/>
                </a:cubicBezTo>
                <a:cubicBezTo>
                  <a:pt x="7318204" y="1160186"/>
                  <a:pt x="6937471" y="1138232"/>
                  <a:pt x="6598538" y="1143000"/>
                </a:cubicBezTo>
                <a:cubicBezTo>
                  <a:pt x="6259605" y="1147768"/>
                  <a:pt x="6377946" y="1159621"/>
                  <a:pt x="6254305" y="1143000"/>
                </a:cubicBezTo>
                <a:cubicBezTo>
                  <a:pt x="6130664" y="1126379"/>
                  <a:pt x="5915110" y="1144349"/>
                  <a:pt x="5804154" y="1143000"/>
                </a:cubicBezTo>
                <a:cubicBezTo>
                  <a:pt x="5693198" y="1141651"/>
                  <a:pt x="5555461" y="1125937"/>
                  <a:pt x="5459921" y="1143000"/>
                </a:cubicBezTo>
                <a:cubicBezTo>
                  <a:pt x="5364381" y="1160063"/>
                  <a:pt x="5280907" y="1141442"/>
                  <a:pt x="5115687" y="1143000"/>
                </a:cubicBezTo>
                <a:cubicBezTo>
                  <a:pt x="4950467" y="1144558"/>
                  <a:pt x="4766977" y="1148753"/>
                  <a:pt x="4665536" y="1143000"/>
                </a:cubicBezTo>
                <a:cubicBezTo>
                  <a:pt x="4564095" y="1137247"/>
                  <a:pt x="4185536" y="1111880"/>
                  <a:pt x="4003549" y="1143000"/>
                </a:cubicBezTo>
                <a:cubicBezTo>
                  <a:pt x="3821562" y="1174120"/>
                  <a:pt x="3730612" y="1165447"/>
                  <a:pt x="3553398" y="1143000"/>
                </a:cubicBezTo>
                <a:cubicBezTo>
                  <a:pt x="3376184" y="1120553"/>
                  <a:pt x="2989880" y="1183614"/>
                  <a:pt x="2679575" y="1143000"/>
                </a:cubicBezTo>
                <a:cubicBezTo>
                  <a:pt x="2369270" y="1102386"/>
                  <a:pt x="2277179" y="1173353"/>
                  <a:pt x="2017588" y="1143000"/>
                </a:cubicBezTo>
                <a:cubicBezTo>
                  <a:pt x="1757997" y="1112647"/>
                  <a:pt x="1411050" y="1169199"/>
                  <a:pt x="1249683" y="1143000"/>
                </a:cubicBezTo>
                <a:cubicBezTo>
                  <a:pt x="1088316" y="1116801"/>
                  <a:pt x="483618" y="1100085"/>
                  <a:pt x="190504" y="1143000"/>
                </a:cubicBezTo>
                <a:cubicBezTo>
                  <a:pt x="90745" y="1132727"/>
                  <a:pt x="-4363" y="1059447"/>
                  <a:pt x="0" y="952496"/>
                </a:cubicBezTo>
                <a:cubicBezTo>
                  <a:pt x="10614" y="816080"/>
                  <a:pt x="-16555" y="723597"/>
                  <a:pt x="0" y="594360"/>
                </a:cubicBezTo>
                <a:cubicBezTo>
                  <a:pt x="16555" y="465123"/>
                  <a:pt x="14340" y="330175"/>
                  <a:pt x="0" y="190504"/>
                </a:cubicBezTo>
                <a:close/>
              </a:path>
            </a:pathLst>
          </a:custGeom>
          <a:solidFill>
            <a:schemeClr val="accent6">
              <a:lumMod val="20000"/>
              <a:lumOff val="80000"/>
            </a:schemeClr>
          </a:solidFill>
          <a:ln>
            <a:solidFill>
              <a:schemeClr val="accent6">
                <a:lumMod val="50000"/>
              </a:schemeClr>
            </a:solidFill>
            <a:prstDash val="dash"/>
            <a:extLst>
              <a:ext uri="{C807C97D-BFC1-408E-A445-0C87EB9F89A2}">
                <ask:lineSketchStyleProps xmlns="" xmlns:ask="http://schemas.microsoft.com/office/drawing/2018/sketchyshapes" sd="1673080603">
                  <a:prstGeom prst="roundRect">
                    <a:avLst/>
                  </a:prstGeom>
                  <ask:type>
                    <ask:lineSketchFreehand/>
                  </ask:type>
                </ask:lineSketchStyleProps>
              </a:ext>
            </a:extLst>
          </a:ln>
        </p:spPr>
        <p:txBody>
          <a:bodyPr/>
          <a:lstStyle/>
          <a:p>
            <a:pPr algn="l"/>
            <a:r>
              <a:rPr lang="en-US" altLang="en-US" dirty="0" err="1">
                <a:latin typeface="Arial-SGK-TV" pitchFamily="2" charset="0"/>
                <a:cs typeface="Arial-SGK-TV" pitchFamily="2" charset="0"/>
              </a:rPr>
              <a:t>Câu</a:t>
            </a:r>
            <a:r>
              <a:rPr lang="en-US" altLang="en-US" dirty="0">
                <a:latin typeface="Arial-SGK-TV" pitchFamily="2" charset="0"/>
                <a:cs typeface="Arial-SGK-TV" pitchFamily="2" charset="0"/>
              </a:rPr>
              <a:t> 4: Nam </a:t>
            </a:r>
            <a:r>
              <a:rPr lang="en-US" altLang="en-US" dirty="0" err="1">
                <a:latin typeface="Arial-SGK-TV" pitchFamily="2" charset="0"/>
                <a:cs typeface="Arial-SGK-TV" pitchFamily="2" charset="0"/>
              </a:rPr>
              <a:t>đi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bộ</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trên</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vỉa</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hè</a:t>
            </a:r>
            <a:r>
              <a:rPr lang="en-US" altLang="en-US" dirty="0">
                <a:latin typeface="Arial-SGK-TV" pitchFamily="2" charset="0"/>
                <a:cs typeface="Arial-SGK-TV" pitchFamily="2" charset="0"/>
              </a:rPr>
              <a:t>.</a:t>
            </a:r>
          </a:p>
        </p:txBody>
      </p:sp>
      <p:pic>
        <p:nvPicPr>
          <p:cNvPr id="28677" name="Picture 6">
            <a:extLst>
              <a:ext uri="{FF2B5EF4-FFF2-40B4-BE49-F238E27FC236}">
                <a16:creationId xmlns:a16="http://schemas.microsoft.com/office/drawing/2014/main" id="{36F09551-3662-4847-FCEE-09BE39436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227" b="95706" l="3483" r="99502">
                        <a14:foregroundMark x1="85883" y1="11328" x2="23881" y2="4908"/>
                        <a14:foregroundMark x1="23881" y1="4908" x2="21393" y2="5521"/>
                        <a14:foregroundMark x1="11443" y1="72393" x2="54726" y2="82822"/>
                        <a14:foregroundMark x1="54726" y1="82822" x2="55224" y2="82822"/>
                        <a14:foregroundMark x1="86070" y1="44172" x2="70149" y2="85890"/>
                        <a14:foregroundMark x1="94260" y1="17791" x2="94030" y2="21472"/>
                        <a14:foregroundMark x1="94964" y1="6497" x2="94413" y2="15337"/>
                        <a14:foregroundMark x1="94030" y1="21472" x2="94030" y2="21472"/>
                        <a14:foregroundMark x1="80597" y1="69325" x2="50249" y2="95092"/>
                        <a14:foregroundMark x1="50249" y1="95092" x2="13433" y2="90798"/>
                        <a14:foregroundMark x1="13433" y1="90798" x2="3483" y2="81595"/>
                        <a14:foregroundMark x1="16915" y1="8589" x2="2985" y2="80368"/>
                        <a14:foregroundMark x1="2985" y1="80368" x2="6965" y2="98160"/>
                        <a14:foregroundMark x1="6965" y1="98160" x2="69154" y2="95706"/>
                        <a14:foregroundMark x1="69154" y1="95706" x2="75622" y2="82822"/>
                        <a14:foregroundMark x1="86567" y1="1227" x2="46766" y2="1227"/>
                        <a14:foregroundMark x1="97774" y1="17791" x2="99502" y2="24540"/>
                        <a14:foregroundMark x1="96517" y1="12883" x2="97145" y2="15337"/>
                        <a14:backgroundMark x1="95025" y1="1227" x2="97512" y2="3681"/>
                        <a14:backgroundMark x1="99502" y1="15337" x2="99502" y2="17791"/>
                      </a14:backgroundRemoval>
                    </a14:imgEffect>
                  </a14:imgLayer>
                </a14:imgProps>
              </a:ext>
              <a:ext uri="{28A0092B-C50C-407E-A947-70E740481C1C}">
                <a14:useLocalDpi xmlns:a14="http://schemas.microsoft.com/office/drawing/2010/main" val="0"/>
              </a:ext>
            </a:extLst>
          </a:blip>
          <a:srcRect/>
          <a:stretch>
            <a:fillRect/>
          </a:stretch>
        </p:blipFill>
        <p:spPr bwMode="auto">
          <a:xfrm>
            <a:off x="6934200" y="1905000"/>
            <a:ext cx="4648200" cy="43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57EAA6A-1736-F8A0-648F-F0E950EBAE72}"/>
              </a:ext>
            </a:extLst>
          </p:cNvPr>
          <p:cNvGrpSpPr/>
          <p:nvPr/>
        </p:nvGrpSpPr>
        <p:grpSpPr>
          <a:xfrm>
            <a:off x="1033585" y="2057401"/>
            <a:ext cx="3679620" cy="1219200"/>
            <a:chOff x="914400" y="2209800"/>
            <a:chExt cx="3679620" cy="1219200"/>
          </a:xfrm>
        </p:grpSpPr>
        <p:sp>
          <p:nvSpPr>
            <p:cNvPr id="3" name="TextBox 4">
              <a:extLst>
                <a:ext uri="{FF2B5EF4-FFF2-40B4-BE49-F238E27FC236}">
                  <a16:creationId xmlns:a16="http://schemas.microsoft.com/office/drawing/2014/main" id="{328D5D82-2FE1-645B-88E6-E35B49BDFFA7}"/>
                </a:ext>
              </a:extLst>
            </p:cNvPr>
            <p:cNvSpPr txBox="1">
              <a:spLocks noChangeArrowheads="1"/>
            </p:cNvSpPr>
            <p:nvPr/>
          </p:nvSpPr>
          <p:spPr bwMode="auto">
            <a:xfrm>
              <a:off x="2308020" y="2434431"/>
              <a:ext cx="228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a:latin typeface="Arial-SGK-TV" pitchFamily="2" charset="0"/>
                  <a:cs typeface="Arial-SGK-TV" pitchFamily="2" charset="0"/>
                </a:rPr>
                <a:t>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4" name="Picture 3" descr="Logo&#10;&#10;Description automatically generated with medium confidence">
              <a:extLst>
                <a:ext uri="{FF2B5EF4-FFF2-40B4-BE49-F238E27FC236}">
                  <a16:creationId xmlns:a16="http://schemas.microsoft.com/office/drawing/2014/main" id="{6266D61A-D782-F35D-64A0-98D8E385C78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 t="27778" r="74376" b="27893"/>
            <a:stretch/>
          </p:blipFill>
          <p:spPr>
            <a:xfrm>
              <a:off x="914400" y="2209800"/>
              <a:ext cx="1252943" cy="1219200"/>
            </a:xfrm>
            <a:prstGeom prst="rect">
              <a:avLst/>
            </a:prstGeom>
          </p:spPr>
        </p:pic>
      </p:grpSp>
      <p:grpSp>
        <p:nvGrpSpPr>
          <p:cNvPr id="5" name="Group 4">
            <a:extLst>
              <a:ext uri="{FF2B5EF4-FFF2-40B4-BE49-F238E27FC236}">
                <a16:creationId xmlns:a16="http://schemas.microsoft.com/office/drawing/2014/main" id="{1572E89C-BA14-1C75-0C15-FEB42F117ADF}"/>
              </a:ext>
            </a:extLst>
          </p:cNvPr>
          <p:cNvGrpSpPr/>
          <p:nvPr/>
        </p:nvGrpSpPr>
        <p:grpSpPr>
          <a:xfrm>
            <a:off x="1066800" y="3581401"/>
            <a:ext cx="6694405" cy="1219200"/>
            <a:chOff x="947615" y="3733800"/>
            <a:chExt cx="6694405" cy="1219200"/>
          </a:xfrm>
        </p:grpSpPr>
        <p:sp>
          <p:nvSpPr>
            <p:cNvPr id="6" name="TextBox 5">
              <a:extLst>
                <a:ext uri="{FF2B5EF4-FFF2-40B4-BE49-F238E27FC236}">
                  <a16:creationId xmlns:a16="http://schemas.microsoft.com/office/drawing/2014/main" id="{991256CE-5D84-363A-EACC-F47D80D96E5E}"/>
                </a:ext>
              </a:extLst>
            </p:cNvPr>
            <p:cNvSpPr txBox="1">
              <a:spLocks noChangeArrowheads="1"/>
            </p:cNvSpPr>
            <p:nvPr/>
          </p:nvSpPr>
          <p:spPr bwMode="auto">
            <a:xfrm>
              <a:off x="2308020" y="3958431"/>
              <a:ext cx="533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err="1">
                  <a:latin typeface="Arial-SGK-TV" pitchFamily="2" charset="0"/>
                  <a:cs typeface="Arial-SGK-TV" pitchFamily="2" charset="0"/>
                </a:rPr>
                <a:t>Không</a:t>
              </a:r>
              <a:r>
                <a:rPr lang="en-US" altLang="en-US" sz="4400" dirty="0">
                  <a:latin typeface="Arial-SGK-TV" pitchFamily="2" charset="0"/>
                  <a:cs typeface="Arial-SGK-TV" pitchFamily="2" charset="0"/>
                </a:rPr>
                <a:t> 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7" name="Picture 6" descr="Logo&#10;&#10;Description automatically generated with medium confidence">
              <a:extLst>
                <a:ext uri="{FF2B5EF4-FFF2-40B4-BE49-F238E27FC236}">
                  <a16:creationId xmlns:a16="http://schemas.microsoft.com/office/drawing/2014/main" id="{FFF56C4A-1333-2CFE-6E10-4B2457E3117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264" t="27980" r="49111" b="27691"/>
            <a:stretch/>
          </p:blipFill>
          <p:spPr>
            <a:xfrm>
              <a:off x="947615" y="3733800"/>
              <a:ext cx="1252943" cy="1219200"/>
            </a:xfrm>
            <a:prstGeom prst="rect">
              <a:avLst/>
            </a:prstGeom>
          </p:spPr>
        </p:pic>
      </p:grpSp>
      <p:pic>
        <p:nvPicPr>
          <p:cNvPr id="8" name="ĐỒNG-HỒ-ĐẾM-NGƯỢC-15s-MP4-_Phan-Linh_">
            <a:hlinkClick r:id="" action="ppaction://media"/>
            <a:extLst>
              <a:ext uri="{FF2B5EF4-FFF2-40B4-BE49-F238E27FC236}">
                <a16:creationId xmlns:a16="http://schemas.microsoft.com/office/drawing/2014/main" id="{41DDD555-714C-4CE8-61EC-B6DD564D05D6}"/>
              </a:ext>
            </a:extLst>
          </p:cNvPr>
          <p:cNvPicPr>
            <a:picLocks noChangeAspect="1"/>
          </p:cNvPicPr>
          <p:nvPr>
            <a:videoFile r:link="rId1"/>
            <p:extLst>
              <p:ext uri="{DAA4B4D4-6D71-4841-9C94-3DE7FCFB9230}">
                <p14:media xmlns:p14="http://schemas.microsoft.com/office/powerpoint/2010/main" r:embed="rId2">
                  <p14:trim st="6583"/>
                </p14:media>
              </p:ext>
            </p:extLst>
          </p:nvPr>
        </p:nvPicPr>
        <p:blipFill rotWithShape="1">
          <a:blip r:embed="rId10"/>
          <a:srcRect l="16000" t="830" r="20000" b="-1"/>
          <a:stretch/>
        </p:blipFill>
        <p:spPr>
          <a:xfrm>
            <a:off x="35219" y="5318969"/>
            <a:ext cx="1758362" cy="1539031"/>
          </a:xfrm>
          <a:prstGeom prst="ellipse">
            <a:avLst/>
          </a:prstGeom>
          <a:ln>
            <a:noFill/>
          </a:ln>
          <a:effectLst>
            <a:softEdge rad="112500"/>
          </a:effectLst>
        </p:spPr>
      </p:pic>
      <p:pic>
        <p:nvPicPr>
          <p:cNvPr id="9" name="Am-thanh-tra-loi-dung-ai-la-trieu-phu-www_tiengdong_com">
            <a:hlinkClick r:id="" action="ppaction://media"/>
            <a:extLst>
              <a:ext uri="{FF2B5EF4-FFF2-40B4-BE49-F238E27FC236}">
                <a16:creationId xmlns:a16="http://schemas.microsoft.com/office/drawing/2014/main" id="{C2C607D2-8CB3-885C-2BB4-E10080F52FF9}"/>
              </a:ext>
            </a:extLst>
          </p:cNvPr>
          <p:cNvPicPr>
            <a:picLocks noChangeAspect="1"/>
          </p:cNvPicPr>
          <p:nvPr>
            <a:audioFile r:link="rId3"/>
            <p:extLst>
              <p:ext uri="{DAA4B4D4-6D71-4841-9C94-3DE7FCFB9230}">
                <p14:media xmlns:p14="http://schemas.microsoft.com/office/powerpoint/2010/main" r:embed="rId4">
                  <p14:trim st="266" end="3759.8333"/>
                </p14:media>
              </p:ext>
            </p:extLst>
          </p:nvPr>
        </p:nvPicPr>
        <p:blipFill>
          <a:blip r:embed="rId11"/>
          <a:stretch>
            <a:fillRect/>
          </a:stretch>
        </p:blipFill>
        <p:spPr>
          <a:xfrm>
            <a:off x="-1447800" y="5455815"/>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200" fill="hold">
                                          <p:stCondLst>
                                            <p:cond delay="0"/>
                                          </p:stCondLst>
                                        </p:cTn>
                                        <p:tgtEl>
                                          <p:spTgt spid="2"/>
                                        </p:tgtEl>
                                        <p:attrNameLst>
                                          <p:attrName>r</p:attrName>
                                        </p:attrNameLst>
                                      </p:cBhvr>
                                    </p:animRot>
                                    <p:animRot by="-240000">
                                      <p:cBhvr>
                                        <p:cTn id="14" dur="400" fill="hold">
                                          <p:stCondLst>
                                            <p:cond delay="400"/>
                                          </p:stCondLst>
                                        </p:cTn>
                                        <p:tgtEl>
                                          <p:spTgt spid="2"/>
                                        </p:tgtEl>
                                        <p:attrNameLst>
                                          <p:attrName>r</p:attrName>
                                        </p:attrNameLst>
                                      </p:cBhvr>
                                    </p:animRot>
                                    <p:animRot by="240000">
                                      <p:cBhvr>
                                        <p:cTn id="15" dur="400" fill="hold">
                                          <p:stCondLst>
                                            <p:cond delay="800"/>
                                          </p:stCondLst>
                                        </p:cTn>
                                        <p:tgtEl>
                                          <p:spTgt spid="2"/>
                                        </p:tgtEl>
                                        <p:attrNameLst>
                                          <p:attrName>r</p:attrName>
                                        </p:attrNameLst>
                                      </p:cBhvr>
                                    </p:animRot>
                                    <p:animRot by="-240000">
                                      <p:cBhvr>
                                        <p:cTn id="16" dur="400" fill="hold">
                                          <p:stCondLst>
                                            <p:cond delay="1200"/>
                                          </p:stCondLst>
                                        </p:cTn>
                                        <p:tgtEl>
                                          <p:spTgt spid="2"/>
                                        </p:tgtEl>
                                        <p:attrNameLst>
                                          <p:attrName>r</p:attrName>
                                        </p:attrNameLst>
                                      </p:cBhvr>
                                    </p:animRot>
                                    <p:animRot by="120000">
                                      <p:cBhvr>
                                        <p:cTn id="17" dur="400" fill="hold">
                                          <p:stCondLst>
                                            <p:cond delay="1600"/>
                                          </p:stCondLst>
                                        </p:cTn>
                                        <p:tgtEl>
                                          <p:spTgt spid="2"/>
                                        </p:tgtEl>
                                        <p:attrNameLst>
                                          <p:attrName>r</p:attrName>
                                        </p:attrNameLst>
                                      </p:cBhvr>
                                    </p:animRot>
                                  </p:childTnLst>
                                </p:cTn>
                              </p:par>
                              <p:par>
                                <p:cTn id="18" presetID="1" presetClass="mediacall" presetSubtype="0" fill="hold" nodeType="withEffect">
                                  <p:stCondLst>
                                    <p:cond delay="0"/>
                                  </p:stCondLst>
                                  <p:childTnLst>
                                    <p:cmd type="call" cmd="playFrom(0.0)">
                                      <p:cBhvr>
                                        <p:cTn id="19" dur="38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vol="80000">
                <p:cTn id="25" fill="hold" display="0">
                  <p:stCondLst>
                    <p:cond delay="indefinite"/>
                  </p:stCondLst>
                </p:cTn>
                <p:tgtEl>
                  <p:spTgt spid="8"/>
                </p:tgtEl>
              </p:cMediaNode>
            </p:video>
            <p:audio>
              <p:cMediaNode vol="80000">
                <p:cTn id="26"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F1CF509-90C6-60D4-4754-0217C0F35EB1}"/>
              </a:ext>
            </a:extLst>
          </p:cNvPr>
          <p:cNvSpPr>
            <a:spLocks noGrp="1" noChangeArrowheads="1"/>
          </p:cNvSpPr>
          <p:nvPr>
            <p:ph type="title"/>
          </p:nvPr>
        </p:nvSpPr>
        <p:spPr>
          <a:xfrm>
            <a:off x="609600" y="419099"/>
            <a:ext cx="10972800" cy="1673225"/>
          </a:xfrm>
          <a:custGeom>
            <a:avLst/>
            <a:gdLst>
              <a:gd name="connsiteX0" fmla="*/ 0 w 10972800"/>
              <a:gd name="connsiteY0" fmla="*/ 278876 h 1673225"/>
              <a:gd name="connsiteX1" fmla="*/ 278876 w 10972800"/>
              <a:gd name="connsiteY1" fmla="*/ 0 h 1673225"/>
              <a:gd name="connsiteX2" fmla="*/ 1181513 w 10972800"/>
              <a:gd name="connsiteY2" fmla="*/ 0 h 1673225"/>
              <a:gd name="connsiteX3" fmla="*/ 2084151 w 10972800"/>
              <a:gd name="connsiteY3" fmla="*/ 0 h 1673225"/>
              <a:gd name="connsiteX4" fmla="*/ 2882638 w 10972800"/>
              <a:gd name="connsiteY4" fmla="*/ 0 h 1673225"/>
              <a:gd name="connsiteX5" fmla="*/ 3681125 w 10972800"/>
              <a:gd name="connsiteY5" fmla="*/ 0 h 1673225"/>
              <a:gd name="connsiteX6" fmla="*/ 4375462 w 10972800"/>
              <a:gd name="connsiteY6" fmla="*/ 0 h 1673225"/>
              <a:gd name="connsiteX7" fmla="*/ 5173949 w 10972800"/>
              <a:gd name="connsiteY7" fmla="*/ 0 h 1673225"/>
              <a:gd name="connsiteX8" fmla="*/ 5764135 w 10972800"/>
              <a:gd name="connsiteY8" fmla="*/ 0 h 1673225"/>
              <a:gd name="connsiteX9" fmla="*/ 6666772 w 10972800"/>
              <a:gd name="connsiteY9" fmla="*/ 0 h 1673225"/>
              <a:gd name="connsiteX10" fmla="*/ 7048657 w 10972800"/>
              <a:gd name="connsiteY10" fmla="*/ 0 h 1673225"/>
              <a:gd name="connsiteX11" fmla="*/ 7951295 w 10972800"/>
              <a:gd name="connsiteY11" fmla="*/ 0 h 1673225"/>
              <a:gd name="connsiteX12" fmla="*/ 8645631 w 10972800"/>
              <a:gd name="connsiteY12" fmla="*/ 0 h 1673225"/>
              <a:gd name="connsiteX13" fmla="*/ 9339968 w 10972800"/>
              <a:gd name="connsiteY13" fmla="*/ 0 h 1673225"/>
              <a:gd name="connsiteX14" fmla="*/ 10034304 w 10972800"/>
              <a:gd name="connsiteY14" fmla="*/ 0 h 1673225"/>
              <a:gd name="connsiteX15" fmla="*/ 10693924 w 10972800"/>
              <a:gd name="connsiteY15" fmla="*/ 0 h 1673225"/>
              <a:gd name="connsiteX16" fmla="*/ 10972800 w 10972800"/>
              <a:gd name="connsiteY16" fmla="*/ 278876 h 1673225"/>
              <a:gd name="connsiteX17" fmla="*/ 10972800 w 10972800"/>
              <a:gd name="connsiteY17" fmla="*/ 847767 h 1673225"/>
              <a:gd name="connsiteX18" fmla="*/ 10972800 w 10972800"/>
              <a:gd name="connsiteY18" fmla="*/ 1394349 h 1673225"/>
              <a:gd name="connsiteX19" fmla="*/ 10693924 w 10972800"/>
              <a:gd name="connsiteY19" fmla="*/ 1673225 h 1673225"/>
              <a:gd name="connsiteX20" fmla="*/ 10103738 w 10972800"/>
              <a:gd name="connsiteY20" fmla="*/ 1673225 h 1673225"/>
              <a:gd name="connsiteX21" fmla="*/ 9201100 w 10972800"/>
              <a:gd name="connsiteY21" fmla="*/ 1673225 h 1673225"/>
              <a:gd name="connsiteX22" fmla="*/ 8610914 w 10972800"/>
              <a:gd name="connsiteY22" fmla="*/ 1673225 h 1673225"/>
              <a:gd name="connsiteX23" fmla="*/ 8229029 w 10972800"/>
              <a:gd name="connsiteY23" fmla="*/ 1673225 h 1673225"/>
              <a:gd name="connsiteX24" fmla="*/ 7430542 w 10972800"/>
              <a:gd name="connsiteY24" fmla="*/ 1673225 h 1673225"/>
              <a:gd name="connsiteX25" fmla="*/ 6632055 w 10972800"/>
              <a:gd name="connsiteY25" fmla="*/ 1673225 h 1673225"/>
              <a:gd name="connsiteX26" fmla="*/ 6041869 w 10972800"/>
              <a:gd name="connsiteY26" fmla="*/ 1673225 h 1673225"/>
              <a:gd name="connsiteX27" fmla="*/ 5659984 w 10972800"/>
              <a:gd name="connsiteY27" fmla="*/ 1673225 h 1673225"/>
              <a:gd name="connsiteX28" fmla="*/ 4757347 w 10972800"/>
              <a:gd name="connsiteY28" fmla="*/ 1673225 h 1673225"/>
              <a:gd name="connsiteX29" fmla="*/ 4167161 w 10972800"/>
              <a:gd name="connsiteY29" fmla="*/ 1673225 h 1673225"/>
              <a:gd name="connsiteX30" fmla="*/ 3264523 w 10972800"/>
              <a:gd name="connsiteY30" fmla="*/ 1673225 h 1673225"/>
              <a:gd name="connsiteX31" fmla="*/ 2674337 w 10972800"/>
              <a:gd name="connsiteY31" fmla="*/ 1673225 h 1673225"/>
              <a:gd name="connsiteX32" fmla="*/ 2292452 w 10972800"/>
              <a:gd name="connsiteY32" fmla="*/ 1673225 h 1673225"/>
              <a:gd name="connsiteX33" fmla="*/ 1598115 w 10972800"/>
              <a:gd name="connsiteY33" fmla="*/ 1673225 h 1673225"/>
              <a:gd name="connsiteX34" fmla="*/ 278876 w 10972800"/>
              <a:gd name="connsiteY34" fmla="*/ 1673225 h 1673225"/>
              <a:gd name="connsiteX35" fmla="*/ 0 w 10972800"/>
              <a:gd name="connsiteY35" fmla="*/ 1394349 h 1673225"/>
              <a:gd name="connsiteX36" fmla="*/ 0 w 10972800"/>
              <a:gd name="connsiteY36" fmla="*/ 858922 h 1673225"/>
              <a:gd name="connsiteX37" fmla="*/ 0 w 10972800"/>
              <a:gd name="connsiteY37" fmla="*/ 278876 h 16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673225" fill="none" extrusionOk="0">
                <a:moveTo>
                  <a:pt x="0" y="278876"/>
                </a:moveTo>
                <a:cubicBezTo>
                  <a:pt x="2351" y="128897"/>
                  <a:pt x="124808" y="-3488"/>
                  <a:pt x="278876" y="0"/>
                </a:cubicBezTo>
                <a:cubicBezTo>
                  <a:pt x="614627" y="-11616"/>
                  <a:pt x="805964" y="-9192"/>
                  <a:pt x="1181513" y="0"/>
                </a:cubicBezTo>
                <a:cubicBezTo>
                  <a:pt x="1557062" y="9192"/>
                  <a:pt x="1788507" y="-28329"/>
                  <a:pt x="2084151" y="0"/>
                </a:cubicBezTo>
                <a:cubicBezTo>
                  <a:pt x="2379795" y="28329"/>
                  <a:pt x="2646933" y="5237"/>
                  <a:pt x="2882638" y="0"/>
                </a:cubicBezTo>
                <a:cubicBezTo>
                  <a:pt x="3118343" y="-5237"/>
                  <a:pt x="3473625" y="-21413"/>
                  <a:pt x="3681125" y="0"/>
                </a:cubicBezTo>
                <a:cubicBezTo>
                  <a:pt x="3888625" y="21413"/>
                  <a:pt x="4236068" y="-8098"/>
                  <a:pt x="4375462" y="0"/>
                </a:cubicBezTo>
                <a:cubicBezTo>
                  <a:pt x="4514856" y="8098"/>
                  <a:pt x="4860685" y="-18369"/>
                  <a:pt x="5173949" y="0"/>
                </a:cubicBezTo>
                <a:cubicBezTo>
                  <a:pt x="5487213" y="18369"/>
                  <a:pt x="5594820" y="9891"/>
                  <a:pt x="5764135" y="0"/>
                </a:cubicBezTo>
                <a:cubicBezTo>
                  <a:pt x="5933450" y="-9891"/>
                  <a:pt x="6433672" y="-42647"/>
                  <a:pt x="6666772" y="0"/>
                </a:cubicBezTo>
                <a:cubicBezTo>
                  <a:pt x="6899872" y="42647"/>
                  <a:pt x="6916283" y="-10454"/>
                  <a:pt x="7048657" y="0"/>
                </a:cubicBezTo>
                <a:cubicBezTo>
                  <a:pt x="7181031" y="10454"/>
                  <a:pt x="7760570" y="33267"/>
                  <a:pt x="7951295" y="0"/>
                </a:cubicBezTo>
                <a:cubicBezTo>
                  <a:pt x="8142020" y="-33267"/>
                  <a:pt x="8485687" y="-20199"/>
                  <a:pt x="8645631" y="0"/>
                </a:cubicBezTo>
                <a:cubicBezTo>
                  <a:pt x="8805575" y="20199"/>
                  <a:pt x="9098539" y="21293"/>
                  <a:pt x="9339968" y="0"/>
                </a:cubicBezTo>
                <a:cubicBezTo>
                  <a:pt x="9581397" y="-21293"/>
                  <a:pt x="9795790" y="15451"/>
                  <a:pt x="10034304" y="0"/>
                </a:cubicBezTo>
                <a:cubicBezTo>
                  <a:pt x="10272818" y="-15451"/>
                  <a:pt x="10379615" y="26631"/>
                  <a:pt x="10693924" y="0"/>
                </a:cubicBezTo>
                <a:cubicBezTo>
                  <a:pt x="10838642" y="-4927"/>
                  <a:pt x="10978537" y="122957"/>
                  <a:pt x="10972800" y="278876"/>
                </a:cubicBezTo>
                <a:cubicBezTo>
                  <a:pt x="10968867" y="422611"/>
                  <a:pt x="10947421" y="626130"/>
                  <a:pt x="10972800" y="847767"/>
                </a:cubicBezTo>
                <a:cubicBezTo>
                  <a:pt x="10998179" y="1069404"/>
                  <a:pt x="10998731" y="1164957"/>
                  <a:pt x="10972800" y="1394349"/>
                </a:cubicBezTo>
                <a:cubicBezTo>
                  <a:pt x="10980869" y="1533220"/>
                  <a:pt x="10847776" y="1682389"/>
                  <a:pt x="10693924" y="1673225"/>
                </a:cubicBezTo>
                <a:cubicBezTo>
                  <a:pt x="10467137" y="1688241"/>
                  <a:pt x="10386953" y="1693157"/>
                  <a:pt x="10103738" y="1673225"/>
                </a:cubicBezTo>
                <a:cubicBezTo>
                  <a:pt x="9820523" y="1653293"/>
                  <a:pt x="9641995" y="1712363"/>
                  <a:pt x="9201100" y="1673225"/>
                </a:cubicBezTo>
                <a:cubicBezTo>
                  <a:pt x="8760205" y="1634087"/>
                  <a:pt x="8790038" y="1656840"/>
                  <a:pt x="8610914" y="1673225"/>
                </a:cubicBezTo>
                <a:cubicBezTo>
                  <a:pt x="8431790" y="1689610"/>
                  <a:pt x="8348729" y="1682681"/>
                  <a:pt x="8229029" y="1673225"/>
                </a:cubicBezTo>
                <a:cubicBezTo>
                  <a:pt x="8109329" y="1663769"/>
                  <a:pt x="7656605" y="1672334"/>
                  <a:pt x="7430542" y="1673225"/>
                </a:cubicBezTo>
                <a:cubicBezTo>
                  <a:pt x="7204479" y="1674116"/>
                  <a:pt x="6920383" y="1648033"/>
                  <a:pt x="6632055" y="1673225"/>
                </a:cubicBezTo>
                <a:cubicBezTo>
                  <a:pt x="6343727" y="1698417"/>
                  <a:pt x="6239823" y="1645597"/>
                  <a:pt x="6041869" y="1673225"/>
                </a:cubicBezTo>
                <a:cubicBezTo>
                  <a:pt x="5843915" y="1700853"/>
                  <a:pt x="5832727" y="1668334"/>
                  <a:pt x="5659984" y="1673225"/>
                </a:cubicBezTo>
                <a:cubicBezTo>
                  <a:pt x="5487242" y="1678116"/>
                  <a:pt x="5046485" y="1703670"/>
                  <a:pt x="4757347" y="1673225"/>
                </a:cubicBezTo>
                <a:cubicBezTo>
                  <a:pt x="4468209" y="1642780"/>
                  <a:pt x="4388513" y="1686030"/>
                  <a:pt x="4167161" y="1673225"/>
                </a:cubicBezTo>
                <a:cubicBezTo>
                  <a:pt x="3945809" y="1660420"/>
                  <a:pt x="3573385" y="1713717"/>
                  <a:pt x="3264523" y="1673225"/>
                </a:cubicBezTo>
                <a:cubicBezTo>
                  <a:pt x="2955661" y="1632733"/>
                  <a:pt x="2948568" y="1664527"/>
                  <a:pt x="2674337" y="1673225"/>
                </a:cubicBezTo>
                <a:cubicBezTo>
                  <a:pt x="2400106" y="1681923"/>
                  <a:pt x="2373110" y="1662864"/>
                  <a:pt x="2292452" y="1673225"/>
                </a:cubicBezTo>
                <a:cubicBezTo>
                  <a:pt x="2211795" y="1683586"/>
                  <a:pt x="1832190" y="1671883"/>
                  <a:pt x="1598115" y="1673225"/>
                </a:cubicBezTo>
                <a:cubicBezTo>
                  <a:pt x="1364040" y="1674567"/>
                  <a:pt x="935448" y="1638373"/>
                  <a:pt x="278876" y="1673225"/>
                </a:cubicBezTo>
                <a:cubicBezTo>
                  <a:pt x="93479" y="1675297"/>
                  <a:pt x="17330" y="1554070"/>
                  <a:pt x="0" y="1394349"/>
                </a:cubicBezTo>
                <a:cubicBezTo>
                  <a:pt x="2980" y="1141605"/>
                  <a:pt x="-24327" y="1051029"/>
                  <a:pt x="0" y="858922"/>
                </a:cubicBezTo>
                <a:cubicBezTo>
                  <a:pt x="24327" y="666815"/>
                  <a:pt x="18149" y="529447"/>
                  <a:pt x="0" y="278876"/>
                </a:cubicBezTo>
                <a:close/>
              </a:path>
              <a:path w="10972800" h="1673225" stroke="0" extrusionOk="0">
                <a:moveTo>
                  <a:pt x="0" y="278876"/>
                </a:moveTo>
                <a:cubicBezTo>
                  <a:pt x="35227" y="134439"/>
                  <a:pt x="99458" y="-8883"/>
                  <a:pt x="278876" y="0"/>
                </a:cubicBezTo>
                <a:cubicBezTo>
                  <a:pt x="409918" y="8638"/>
                  <a:pt x="545385" y="13327"/>
                  <a:pt x="764912" y="0"/>
                </a:cubicBezTo>
                <a:cubicBezTo>
                  <a:pt x="984439" y="-13327"/>
                  <a:pt x="1168705" y="39763"/>
                  <a:pt x="1563399" y="0"/>
                </a:cubicBezTo>
                <a:cubicBezTo>
                  <a:pt x="1958093" y="-39763"/>
                  <a:pt x="1825120" y="-6168"/>
                  <a:pt x="1945284" y="0"/>
                </a:cubicBezTo>
                <a:cubicBezTo>
                  <a:pt x="2065449" y="6168"/>
                  <a:pt x="2240950" y="-26504"/>
                  <a:pt x="2535470" y="0"/>
                </a:cubicBezTo>
                <a:cubicBezTo>
                  <a:pt x="2829990" y="26504"/>
                  <a:pt x="3075039" y="9836"/>
                  <a:pt x="3333957" y="0"/>
                </a:cubicBezTo>
                <a:cubicBezTo>
                  <a:pt x="3592875" y="-9836"/>
                  <a:pt x="3815829" y="-38332"/>
                  <a:pt x="4132444" y="0"/>
                </a:cubicBezTo>
                <a:cubicBezTo>
                  <a:pt x="4449059" y="38332"/>
                  <a:pt x="4578352" y="27753"/>
                  <a:pt x="4722630" y="0"/>
                </a:cubicBezTo>
                <a:cubicBezTo>
                  <a:pt x="4866908" y="-27753"/>
                  <a:pt x="5135443" y="8734"/>
                  <a:pt x="5416966" y="0"/>
                </a:cubicBezTo>
                <a:cubicBezTo>
                  <a:pt x="5698489" y="-8734"/>
                  <a:pt x="5701704" y="-10508"/>
                  <a:pt x="5903002" y="0"/>
                </a:cubicBezTo>
                <a:cubicBezTo>
                  <a:pt x="6104300" y="10508"/>
                  <a:pt x="6375037" y="25935"/>
                  <a:pt x="6701489" y="0"/>
                </a:cubicBezTo>
                <a:cubicBezTo>
                  <a:pt x="7027941" y="-25935"/>
                  <a:pt x="7062712" y="12442"/>
                  <a:pt x="7395825" y="0"/>
                </a:cubicBezTo>
                <a:cubicBezTo>
                  <a:pt x="7728938" y="-12442"/>
                  <a:pt x="7910978" y="19580"/>
                  <a:pt x="8194312" y="0"/>
                </a:cubicBezTo>
                <a:cubicBezTo>
                  <a:pt x="8477646" y="-19580"/>
                  <a:pt x="8450591" y="-2284"/>
                  <a:pt x="8576198" y="0"/>
                </a:cubicBezTo>
                <a:cubicBezTo>
                  <a:pt x="8701805" y="2284"/>
                  <a:pt x="9239597" y="-2227"/>
                  <a:pt x="9478835" y="0"/>
                </a:cubicBezTo>
                <a:cubicBezTo>
                  <a:pt x="9718073" y="2227"/>
                  <a:pt x="9726968" y="17543"/>
                  <a:pt x="9964871" y="0"/>
                </a:cubicBezTo>
                <a:cubicBezTo>
                  <a:pt x="10202774" y="-17543"/>
                  <a:pt x="10482721" y="-13755"/>
                  <a:pt x="10693924" y="0"/>
                </a:cubicBezTo>
                <a:cubicBezTo>
                  <a:pt x="10823089" y="-3770"/>
                  <a:pt x="10957743" y="133767"/>
                  <a:pt x="10972800" y="278876"/>
                </a:cubicBezTo>
                <a:cubicBezTo>
                  <a:pt x="10957963" y="558762"/>
                  <a:pt x="10977446" y="695995"/>
                  <a:pt x="10972800" y="847767"/>
                </a:cubicBezTo>
                <a:cubicBezTo>
                  <a:pt x="10968154" y="999539"/>
                  <a:pt x="10978095" y="1200487"/>
                  <a:pt x="10972800" y="1394349"/>
                </a:cubicBezTo>
                <a:cubicBezTo>
                  <a:pt x="10983181" y="1571497"/>
                  <a:pt x="10814115" y="1664429"/>
                  <a:pt x="10693924" y="1673225"/>
                </a:cubicBezTo>
                <a:cubicBezTo>
                  <a:pt x="10495158" y="1657476"/>
                  <a:pt x="10354755" y="1659528"/>
                  <a:pt x="10103738" y="1673225"/>
                </a:cubicBezTo>
                <a:cubicBezTo>
                  <a:pt x="9852721" y="1686922"/>
                  <a:pt x="9893763" y="1665679"/>
                  <a:pt x="9721853" y="1673225"/>
                </a:cubicBezTo>
                <a:cubicBezTo>
                  <a:pt x="9549944" y="1680771"/>
                  <a:pt x="9324973" y="1642577"/>
                  <a:pt x="9027516" y="1673225"/>
                </a:cubicBezTo>
                <a:cubicBezTo>
                  <a:pt x="8730059" y="1703873"/>
                  <a:pt x="8585881" y="1664109"/>
                  <a:pt x="8333180" y="1673225"/>
                </a:cubicBezTo>
                <a:cubicBezTo>
                  <a:pt x="8080479" y="1682341"/>
                  <a:pt x="7913953" y="1699451"/>
                  <a:pt x="7742994" y="1673225"/>
                </a:cubicBezTo>
                <a:cubicBezTo>
                  <a:pt x="7572035" y="1646999"/>
                  <a:pt x="7158569" y="1666739"/>
                  <a:pt x="6944507" y="1673225"/>
                </a:cubicBezTo>
                <a:cubicBezTo>
                  <a:pt x="6730445" y="1679711"/>
                  <a:pt x="6429673" y="1643877"/>
                  <a:pt x="6146020" y="1673225"/>
                </a:cubicBezTo>
                <a:cubicBezTo>
                  <a:pt x="5862367" y="1702573"/>
                  <a:pt x="5941552" y="1678855"/>
                  <a:pt x="5764135" y="1673225"/>
                </a:cubicBezTo>
                <a:cubicBezTo>
                  <a:pt x="5586719" y="1667595"/>
                  <a:pt x="5491157" y="1667542"/>
                  <a:pt x="5278099" y="1673225"/>
                </a:cubicBezTo>
                <a:cubicBezTo>
                  <a:pt x="5065041" y="1678908"/>
                  <a:pt x="5045469" y="1691373"/>
                  <a:pt x="4896214" y="1673225"/>
                </a:cubicBezTo>
                <a:cubicBezTo>
                  <a:pt x="4746959" y="1655077"/>
                  <a:pt x="4442124" y="1673735"/>
                  <a:pt x="4201877" y="1673225"/>
                </a:cubicBezTo>
                <a:cubicBezTo>
                  <a:pt x="3961630" y="1672715"/>
                  <a:pt x="3626306" y="1694371"/>
                  <a:pt x="3299240" y="1673225"/>
                </a:cubicBezTo>
                <a:cubicBezTo>
                  <a:pt x="2972174" y="1652079"/>
                  <a:pt x="2982298" y="1690991"/>
                  <a:pt x="2709054" y="1673225"/>
                </a:cubicBezTo>
                <a:cubicBezTo>
                  <a:pt x="2435810" y="1655459"/>
                  <a:pt x="2398926" y="1695966"/>
                  <a:pt x="2223018" y="1673225"/>
                </a:cubicBezTo>
                <a:cubicBezTo>
                  <a:pt x="2047110" y="1650484"/>
                  <a:pt x="1694663" y="1677080"/>
                  <a:pt x="1424531" y="1673225"/>
                </a:cubicBezTo>
                <a:cubicBezTo>
                  <a:pt x="1154399" y="1669370"/>
                  <a:pt x="620386" y="1689779"/>
                  <a:pt x="278876" y="1673225"/>
                </a:cubicBezTo>
                <a:cubicBezTo>
                  <a:pt x="134914" y="1666654"/>
                  <a:pt x="15305" y="1548591"/>
                  <a:pt x="0" y="1394349"/>
                </a:cubicBezTo>
                <a:cubicBezTo>
                  <a:pt x="1519" y="1195271"/>
                  <a:pt x="18767" y="1103511"/>
                  <a:pt x="0" y="847767"/>
                </a:cubicBezTo>
                <a:cubicBezTo>
                  <a:pt x="-18767" y="592023"/>
                  <a:pt x="28009" y="512849"/>
                  <a:pt x="0" y="278876"/>
                </a:cubicBezTo>
                <a:close/>
              </a:path>
            </a:pathLst>
          </a:custGeom>
          <a:solidFill>
            <a:schemeClr val="accent6">
              <a:lumMod val="20000"/>
              <a:lumOff val="80000"/>
            </a:schemeClr>
          </a:solidFill>
          <a:ln>
            <a:solidFill>
              <a:schemeClr val="accent6">
                <a:lumMod val="50000"/>
              </a:schemeClr>
            </a:solidFill>
            <a:prstDash val="dash"/>
            <a:extLst>
              <a:ext uri="{C807C97D-BFC1-408E-A445-0C87EB9F89A2}">
                <ask:lineSketchStyleProps xmlns="" xmlns:ask="http://schemas.microsoft.com/office/drawing/2018/sketchyshapes" sd="3808987165">
                  <a:prstGeom prst="roundRect">
                    <a:avLst/>
                  </a:prstGeom>
                  <ask:type>
                    <ask:lineSketchFreehand/>
                  </ask:type>
                </ask:lineSketchStyleProps>
              </a:ext>
            </a:extLst>
          </a:ln>
        </p:spPr>
        <p:txBody>
          <a:bodyPr/>
          <a:lstStyle/>
          <a:p>
            <a:pPr algn="l"/>
            <a:r>
              <a:rPr lang="en-US" altLang="en-US" dirty="0" err="1">
                <a:latin typeface="Arial-SGK-TV" pitchFamily="2" charset="0"/>
                <a:cs typeface="Arial-SGK-TV" pitchFamily="2" charset="0"/>
              </a:rPr>
              <a:t>Câu</a:t>
            </a:r>
            <a:r>
              <a:rPr lang="en-US" altLang="en-US" dirty="0">
                <a:latin typeface="Arial-SGK-TV" pitchFamily="2" charset="0"/>
                <a:cs typeface="Arial-SGK-TV" pitchFamily="2" charset="0"/>
              </a:rPr>
              <a:t> 4: Khi sang đ</a:t>
            </a:r>
            <a:r>
              <a:rPr lang="vi-VN" altLang="en-US" dirty="0">
                <a:latin typeface="Arial-SGK-TV" pitchFamily="2" charset="0"/>
                <a:cs typeface="Arial-SGK-TV" pitchFamily="2" charset="0"/>
              </a:rPr>
              <a:t>ư</a:t>
            </a:r>
            <a:r>
              <a:rPr lang="en-US" altLang="en-US" dirty="0" err="1">
                <a:latin typeface="Arial-SGK-TV" pitchFamily="2" charset="0"/>
                <a:cs typeface="Arial-SGK-TV" pitchFamily="2" charset="0"/>
              </a:rPr>
              <a:t>ờng</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Hoa</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đã</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đi</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đúng</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phần</a:t>
            </a:r>
            <a:r>
              <a:rPr lang="en-US" altLang="en-US" dirty="0">
                <a:latin typeface="Arial-SGK-TV" pitchFamily="2" charset="0"/>
                <a:cs typeface="Arial-SGK-TV" pitchFamily="2" charset="0"/>
              </a:rPr>
              <a:t> đ</a:t>
            </a:r>
            <a:r>
              <a:rPr lang="vi-VN" altLang="en-US" dirty="0">
                <a:latin typeface="Arial-SGK-TV" pitchFamily="2" charset="0"/>
                <a:cs typeface="Arial-SGK-TV" pitchFamily="2" charset="0"/>
              </a:rPr>
              <a:t>ư</a:t>
            </a:r>
            <a:r>
              <a:rPr lang="en-US" altLang="en-US" dirty="0" err="1">
                <a:latin typeface="Arial-SGK-TV" pitchFamily="2" charset="0"/>
                <a:cs typeface="Arial-SGK-TV" pitchFamily="2" charset="0"/>
              </a:rPr>
              <a:t>ờng</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có</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vạch</a:t>
            </a:r>
            <a:r>
              <a:rPr lang="en-US" altLang="en-US" dirty="0">
                <a:latin typeface="Arial-SGK-TV" pitchFamily="2" charset="0"/>
                <a:cs typeface="Arial-SGK-TV" pitchFamily="2" charset="0"/>
              </a:rPr>
              <a:t> </a:t>
            </a:r>
            <a:r>
              <a:rPr lang="en-US" altLang="en-US" dirty="0" err="1">
                <a:latin typeface="Arial-SGK-TV" pitchFamily="2" charset="0"/>
                <a:cs typeface="Arial-SGK-TV" pitchFamily="2" charset="0"/>
              </a:rPr>
              <a:t>kẻ</a:t>
            </a:r>
            <a:r>
              <a:rPr lang="en-US" altLang="en-US" dirty="0">
                <a:latin typeface="Arial-SGK-TV" pitchFamily="2" charset="0"/>
                <a:cs typeface="Arial-SGK-TV" pitchFamily="2" charset="0"/>
              </a:rPr>
              <a:t>.</a:t>
            </a:r>
          </a:p>
        </p:txBody>
      </p:sp>
      <p:pic>
        <p:nvPicPr>
          <p:cNvPr id="29701" name="Picture 7">
            <a:extLst>
              <a:ext uri="{FF2B5EF4-FFF2-40B4-BE49-F238E27FC236}">
                <a16:creationId xmlns:a16="http://schemas.microsoft.com/office/drawing/2014/main" id="{ECCCCEC3-3C02-5F0C-56D9-630866C6D23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160" l="0" r="97170">
                        <a14:foregroundMark x1="27830" y1="8589" x2="86792" y2="17791"/>
                        <a14:foregroundMark x1="86792" y1="11043" x2="88208" y2="36196"/>
                        <a14:foregroundMark x1="88208" y1="36196" x2="61792" y2="86503"/>
                        <a14:foregroundMark x1="61792" y1="86503" x2="45755" y2="85890"/>
                        <a14:foregroundMark x1="45755" y1="85890" x2="45755" y2="82822"/>
                        <a14:foregroundMark x1="86792" y1="50307" x2="84434" y2="71166"/>
                        <a14:foregroundMark x1="84434" y1="71166" x2="25000" y2="84663"/>
                        <a14:foregroundMark x1="25000" y1="84663" x2="25472" y2="39264"/>
                        <a14:foregroundMark x1="25472" y1="39264" x2="58019" y2="52761"/>
                        <a14:foregroundMark x1="58019" y1="52761" x2="57547" y2="62577"/>
                        <a14:foregroundMark x1="24057" y1="4908" x2="46226" y2="0"/>
                        <a14:foregroundMark x1="17925" y1="33129" x2="8962" y2="89571"/>
                        <a14:foregroundMark x1="20283" y1="63190" x2="18868" y2="95092"/>
                        <a14:foregroundMark x1="7075" y1="64417" x2="6132" y2="95092"/>
                        <a14:foregroundMark x1="90566" y1="34356" x2="91981" y2="70552"/>
                        <a14:foregroundMark x1="88208" y1="29448" x2="96226" y2="32515"/>
                        <a14:foregroundMark x1="95283" y1="66871" x2="89623" y2="92025"/>
                        <a14:foregroundMark x1="89623" y1="92025" x2="85377" y2="93252"/>
                        <a14:foregroundMark x1="96226" y1="68712" x2="96698" y2="92638"/>
                        <a14:foregroundMark x1="97170" y1="66871" x2="97170" y2="90798"/>
                        <a14:foregroundMark x1="95755" y1="96319" x2="69340" y2="96319"/>
                        <a14:foregroundMark x1="68396" y1="97546" x2="92453" y2="98160"/>
                        <a14:foregroundMark x1="74528" y1="98160" x2="5660" y2="96933"/>
                        <a14:foregroundMark x1="5660" y1="96933" x2="0" y2="85890"/>
                        <a14:foregroundMark x1="25472" y1="613" x2="38679" y2="613"/>
                        <a14:foregroundMark x1="48585" y1="1840" x2="73585" y2="1840"/>
                        <a14:foregroundMark x1="94811" y1="15951" x2="93396" y2="23313"/>
                        <a14:backgroundMark x1="97642" y1="1840" x2="97642" y2="6748"/>
                      </a14:backgroundRemoval>
                    </a14:imgEffect>
                  </a14:imgLayer>
                </a14:imgProps>
              </a:ext>
              <a:ext uri="{28A0092B-C50C-407E-A947-70E740481C1C}">
                <a14:useLocalDpi xmlns:a14="http://schemas.microsoft.com/office/drawing/2010/main" val="0"/>
              </a:ext>
            </a:extLst>
          </a:blip>
          <a:srcRect/>
          <a:stretch>
            <a:fillRect/>
          </a:stretch>
        </p:blipFill>
        <p:spPr bwMode="auto">
          <a:xfrm>
            <a:off x="6705600" y="2514600"/>
            <a:ext cx="4728141" cy="384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FF7AF45E-0382-9364-591D-FE318F00AF6A}"/>
              </a:ext>
            </a:extLst>
          </p:cNvPr>
          <p:cNvGrpSpPr/>
          <p:nvPr/>
        </p:nvGrpSpPr>
        <p:grpSpPr>
          <a:xfrm>
            <a:off x="1490785" y="2438400"/>
            <a:ext cx="3679620" cy="1219200"/>
            <a:chOff x="914400" y="2209800"/>
            <a:chExt cx="3679620" cy="1219200"/>
          </a:xfrm>
        </p:grpSpPr>
        <p:sp>
          <p:nvSpPr>
            <p:cNvPr id="3" name="TextBox 4">
              <a:extLst>
                <a:ext uri="{FF2B5EF4-FFF2-40B4-BE49-F238E27FC236}">
                  <a16:creationId xmlns:a16="http://schemas.microsoft.com/office/drawing/2014/main" id="{E93A0361-8468-990F-0F7E-66A987AD6AEF}"/>
                </a:ext>
              </a:extLst>
            </p:cNvPr>
            <p:cNvSpPr txBox="1">
              <a:spLocks noChangeArrowheads="1"/>
            </p:cNvSpPr>
            <p:nvPr/>
          </p:nvSpPr>
          <p:spPr bwMode="auto">
            <a:xfrm>
              <a:off x="2308020" y="2434431"/>
              <a:ext cx="228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a:latin typeface="Arial-SGK-TV" pitchFamily="2" charset="0"/>
                  <a:cs typeface="Arial-SGK-TV" pitchFamily="2" charset="0"/>
                </a:rPr>
                <a:t>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4" name="Picture 3" descr="Logo&#10;&#10;Description automatically generated with medium confidence">
              <a:extLst>
                <a:ext uri="{FF2B5EF4-FFF2-40B4-BE49-F238E27FC236}">
                  <a16:creationId xmlns:a16="http://schemas.microsoft.com/office/drawing/2014/main" id="{3FE32CC2-5E6C-2A4B-5CAB-8B4814AD675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 t="27778" r="74376" b="27893"/>
            <a:stretch/>
          </p:blipFill>
          <p:spPr>
            <a:xfrm>
              <a:off x="914400" y="2209800"/>
              <a:ext cx="1252943" cy="1219200"/>
            </a:xfrm>
            <a:prstGeom prst="rect">
              <a:avLst/>
            </a:prstGeom>
          </p:spPr>
        </p:pic>
      </p:grpSp>
      <p:grpSp>
        <p:nvGrpSpPr>
          <p:cNvPr id="5" name="Group 4">
            <a:extLst>
              <a:ext uri="{FF2B5EF4-FFF2-40B4-BE49-F238E27FC236}">
                <a16:creationId xmlns:a16="http://schemas.microsoft.com/office/drawing/2014/main" id="{BB38F20B-5CB0-EE13-FCE6-FAAD615D8E35}"/>
              </a:ext>
            </a:extLst>
          </p:cNvPr>
          <p:cNvGrpSpPr/>
          <p:nvPr/>
        </p:nvGrpSpPr>
        <p:grpSpPr>
          <a:xfrm>
            <a:off x="1524000" y="3962400"/>
            <a:ext cx="6694405" cy="1219200"/>
            <a:chOff x="947615" y="3733800"/>
            <a:chExt cx="6694405" cy="1219200"/>
          </a:xfrm>
        </p:grpSpPr>
        <p:sp>
          <p:nvSpPr>
            <p:cNvPr id="6" name="TextBox 5">
              <a:extLst>
                <a:ext uri="{FF2B5EF4-FFF2-40B4-BE49-F238E27FC236}">
                  <a16:creationId xmlns:a16="http://schemas.microsoft.com/office/drawing/2014/main" id="{5B95A338-E724-E648-5F30-4384451CD3F8}"/>
                </a:ext>
              </a:extLst>
            </p:cNvPr>
            <p:cNvSpPr txBox="1">
              <a:spLocks noChangeArrowheads="1"/>
            </p:cNvSpPr>
            <p:nvPr/>
          </p:nvSpPr>
          <p:spPr bwMode="auto">
            <a:xfrm>
              <a:off x="2308020" y="3958431"/>
              <a:ext cx="533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dirty="0" err="1">
                  <a:latin typeface="Arial-SGK-TV" pitchFamily="2" charset="0"/>
                  <a:cs typeface="Arial-SGK-TV" pitchFamily="2" charset="0"/>
                </a:rPr>
                <a:t>Không</a:t>
              </a:r>
              <a:r>
                <a:rPr lang="en-US" altLang="en-US" sz="4400" dirty="0">
                  <a:latin typeface="Arial-SGK-TV" pitchFamily="2" charset="0"/>
                  <a:cs typeface="Arial-SGK-TV" pitchFamily="2" charset="0"/>
                </a:rPr>
                <a:t> an </a:t>
              </a:r>
              <a:r>
                <a:rPr lang="en-US" altLang="en-US" sz="4400" dirty="0" err="1">
                  <a:latin typeface="Arial-SGK-TV" pitchFamily="2" charset="0"/>
                  <a:cs typeface="Arial-SGK-TV" pitchFamily="2" charset="0"/>
                </a:rPr>
                <a:t>toàn</a:t>
              </a:r>
              <a:endParaRPr lang="en-US" altLang="en-US" sz="4400" dirty="0">
                <a:latin typeface="Arial-SGK-TV" pitchFamily="2" charset="0"/>
                <a:cs typeface="Arial-SGK-TV" pitchFamily="2" charset="0"/>
              </a:endParaRPr>
            </a:p>
          </p:txBody>
        </p:sp>
        <p:pic>
          <p:nvPicPr>
            <p:cNvPr id="7" name="Picture 6" descr="Logo&#10;&#10;Description automatically generated with medium confidence">
              <a:extLst>
                <a:ext uri="{FF2B5EF4-FFF2-40B4-BE49-F238E27FC236}">
                  <a16:creationId xmlns:a16="http://schemas.microsoft.com/office/drawing/2014/main" id="{368BE09D-C5B5-41F3-940B-EA7B818A3110}"/>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264" t="27980" r="49111" b="27691"/>
            <a:stretch/>
          </p:blipFill>
          <p:spPr>
            <a:xfrm>
              <a:off x="947615" y="3733800"/>
              <a:ext cx="1252943" cy="1219200"/>
            </a:xfrm>
            <a:prstGeom prst="rect">
              <a:avLst/>
            </a:prstGeom>
          </p:spPr>
        </p:pic>
      </p:grpSp>
      <p:pic>
        <p:nvPicPr>
          <p:cNvPr id="8" name="ĐỒNG-HỒ-ĐẾM-NGƯỢC-15s-MP4-_Phan-Linh_">
            <a:hlinkClick r:id="" action="ppaction://media"/>
            <a:extLst>
              <a:ext uri="{FF2B5EF4-FFF2-40B4-BE49-F238E27FC236}">
                <a16:creationId xmlns:a16="http://schemas.microsoft.com/office/drawing/2014/main" id="{B6FE3B53-435A-45E0-E01D-892109EC27F9}"/>
              </a:ext>
            </a:extLst>
          </p:cNvPr>
          <p:cNvPicPr>
            <a:picLocks noChangeAspect="1"/>
          </p:cNvPicPr>
          <p:nvPr>
            <a:videoFile r:link="rId1"/>
            <p:extLst>
              <p:ext uri="{DAA4B4D4-6D71-4841-9C94-3DE7FCFB9230}">
                <p14:media xmlns:p14="http://schemas.microsoft.com/office/powerpoint/2010/main" r:embed="rId2">
                  <p14:trim st="6583"/>
                </p14:media>
              </p:ext>
            </p:extLst>
          </p:nvPr>
        </p:nvPicPr>
        <p:blipFill rotWithShape="1">
          <a:blip r:embed="rId10"/>
          <a:srcRect l="16000" t="830" r="20000" b="-1"/>
          <a:stretch/>
        </p:blipFill>
        <p:spPr>
          <a:xfrm>
            <a:off x="35219" y="5318969"/>
            <a:ext cx="1758362" cy="1539031"/>
          </a:xfrm>
          <a:prstGeom prst="ellipse">
            <a:avLst/>
          </a:prstGeom>
          <a:ln>
            <a:noFill/>
          </a:ln>
          <a:effectLst>
            <a:softEdge rad="112500"/>
          </a:effectLst>
        </p:spPr>
      </p:pic>
      <p:pic>
        <p:nvPicPr>
          <p:cNvPr id="9" name="Am-thanh-tra-loi-dung-ai-la-trieu-phu-www_tiengdong_com">
            <a:hlinkClick r:id="" action="ppaction://media"/>
            <a:extLst>
              <a:ext uri="{FF2B5EF4-FFF2-40B4-BE49-F238E27FC236}">
                <a16:creationId xmlns:a16="http://schemas.microsoft.com/office/drawing/2014/main" id="{67D2176D-4671-857A-FDAE-C7C77FB8213F}"/>
              </a:ext>
            </a:extLst>
          </p:cNvPr>
          <p:cNvPicPr>
            <a:picLocks noChangeAspect="1"/>
          </p:cNvPicPr>
          <p:nvPr>
            <a:audioFile r:link="rId3"/>
            <p:extLst>
              <p:ext uri="{DAA4B4D4-6D71-4841-9C94-3DE7FCFB9230}">
                <p14:media xmlns:p14="http://schemas.microsoft.com/office/powerpoint/2010/main" r:embed="rId4">
                  <p14:trim st="266" end="3759.8333"/>
                </p14:media>
              </p:ext>
            </p:extLst>
          </p:nvPr>
        </p:nvPicPr>
        <p:blipFill>
          <a:blip r:embed="rId11"/>
          <a:stretch>
            <a:fillRect/>
          </a:stretch>
        </p:blipFill>
        <p:spPr>
          <a:xfrm>
            <a:off x="-1447800" y="5455815"/>
            <a:ext cx="114300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200" fill="hold">
                                          <p:stCondLst>
                                            <p:cond delay="0"/>
                                          </p:stCondLst>
                                        </p:cTn>
                                        <p:tgtEl>
                                          <p:spTgt spid="2"/>
                                        </p:tgtEl>
                                        <p:attrNameLst>
                                          <p:attrName>r</p:attrName>
                                        </p:attrNameLst>
                                      </p:cBhvr>
                                    </p:animRot>
                                    <p:animRot by="-240000">
                                      <p:cBhvr>
                                        <p:cTn id="14" dur="400" fill="hold">
                                          <p:stCondLst>
                                            <p:cond delay="400"/>
                                          </p:stCondLst>
                                        </p:cTn>
                                        <p:tgtEl>
                                          <p:spTgt spid="2"/>
                                        </p:tgtEl>
                                        <p:attrNameLst>
                                          <p:attrName>r</p:attrName>
                                        </p:attrNameLst>
                                      </p:cBhvr>
                                    </p:animRot>
                                    <p:animRot by="240000">
                                      <p:cBhvr>
                                        <p:cTn id="15" dur="400" fill="hold">
                                          <p:stCondLst>
                                            <p:cond delay="800"/>
                                          </p:stCondLst>
                                        </p:cTn>
                                        <p:tgtEl>
                                          <p:spTgt spid="2"/>
                                        </p:tgtEl>
                                        <p:attrNameLst>
                                          <p:attrName>r</p:attrName>
                                        </p:attrNameLst>
                                      </p:cBhvr>
                                    </p:animRot>
                                    <p:animRot by="-240000">
                                      <p:cBhvr>
                                        <p:cTn id="16" dur="400" fill="hold">
                                          <p:stCondLst>
                                            <p:cond delay="1200"/>
                                          </p:stCondLst>
                                        </p:cTn>
                                        <p:tgtEl>
                                          <p:spTgt spid="2"/>
                                        </p:tgtEl>
                                        <p:attrNameLst>
                                          <p:attrName>r</p:attrName>
                                        </p:attrNameLst>
                                      </p:cBhvr>
                                    </p:animRot>
                                    <p:animRot by="120000">
                                      <p:cBhvr>
                                        <p:cTn id="17" dur="400" fill="hold">
                                          <p:stCondLst>
                                            <p:cond delay="1600"/>
                                          </p:stCondLst>
                                        </p:cTn>
                                        <p:tgtEl>
                                          <p:spTgt spid="2"/>
                                        </p:tgtEl>
                                        <p:attrNameLst>
                                          <p:attrName>r</p:attrName>
                                        </p:attrNameLst>
                                      </p:cBhvr>
                                    </p:animRot>
                                  </p:childTnLst>
                                </p:cTn>
                              </p:par>
                              <p:par>
                                <p:cTn id="18" presetID="1" presetClass="mediacall" presetSubtype="0" fill="hold" nodeType="withEffect">
                                  <p:stCondLst>
                                    <p:cond delay="0"/>
                                  </p:stCondLst>
                                  <p:childTnLst>
                                    <p:cmd type="call" cmd="playFrom(0.0)">
                                      <p:cBhvr>
                                        <p:cTn id="19" dur="38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vol="80000">
                <p:cTn id="25" fill="hold" display="0">
                  <p:stCondLst>
                    <p:cond delay="indefinite"/>
                  </p:stCondLst>
                </p:cTn>
                <p:tgtEl>
                  <p:spTgt spid="8"/>
                </p:tgtEl>
              </p:cMediaNode>
            </p:video>
            <p:audio>
              <p:cMediaNode vol="80000">
                <p:cTn id="26"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a:extLst>
              <a:ext uri="{FF2B5EF4-FFF2-40B4-BE49-F238E27FC236}">
                <a16:creationId xmlns:a16="http://schemas.microsoft.com/office/drawing/2014/main" id="{0E207BAD-DB1C-2A10-0BEE-615F111A5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CCA9E51E-CF4F-1AB3-CE1A-1BA164F96C02}"/>
              </a:ext>
            </a:extLst>
          </p:cNvPr>
          <p:cNvGrpSpPr>
            <a:grpSpLocks/>
          </p:cNvGrpSpPr>
          <p:nvPr/>
        </p:nvGrpSpPr>
        <p:grpSpPr bwMode="auto">
          <a:xfrm>
            <a:off x="2743200" y="1200150"/>
            <a:ext cx="7054850" cy="3981450"/>
            <a:chOff x="173182" y="4038600"/>
            <a:chExt cx="4684568" cy="2590799"/>
          </a:xfrm>
        </p:grpSpPr>
        <p:sp>
          <p:nvSpPr>
            <p:cNvPr id="15" name="Cloud Callout 2">
              <a:extLst>
                <a:ext uri="{FF2B5EF4-FFF2-40B4-BE49-F238E27FC236}">
                  <a16:creationId xmlns:a16="http://schemas.microsoft.com/office/drawing/2014/main" id="{BCD0D478-6A82-42F2-9361-79D54569B7A4}"/>
                </a:ext>
              </a:extLst>
            </p:cNvPr>
            <p:cNvSpPr/>
            <p:nvPr/>
          </p:nvSpPr>
          <p:spPr>
            <a:xfrm>
              <a:off x="173182" y="4038600"/>
              <a:ext cx="4684568" cy="2590799"/>
            </a:xfrm>
            <a:prstGeom prst="cloudCallout">
              <a:avLst>
                <a:gd name="adj1" fmla="val -53582"/>
                <a:gd name="adj2" fmla="val 646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726" name="TextBox 15">
              <a:extLst>
                <a:ext uri="{FF2B5EF4-FFF2-40B4-BE49-F238E27FC236}">
                  <a16:creationId xmlns:a16="http://schemas.microsoft.com/office/drawing/2014/main" id="{39F62BC6-DA21-47D6-FBFA-4BCE1CA501DA}"/>
                </a:ext>
              </a:extLst>
            </p:cNvPr>
            <p:cNvSpPr txBox="1">
              <a:spLocks noChangeArrowheads="1"/>
            </p:cNvSpPr>
            <p:nvPr/>
          </p:nvSpPr>
          <p:spPr bwMode="auto">
            <a:xfrm>
              <a:off x="1033300" y="4596336"/>
              <a:ext cx="3187495" cy="16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chemeClr val="bg1"/>
                  </a:solidFill>
                  <a:latin typeface="Times New Roman" panose="02020603050405020304" pitchFamily="18" charset="0"/>
                  <a:cs typeface="Times New Roman" panose="02020603050405020304" pitchFamily="18" charset="0"/>
                </a:rPr>
                <a:t>Em đã làm gì </a:t>
              </a:r>
            </a:p>
            <a:p>
              <a:pPr eaLnBrk="1" hangingPunct="1">
                <a:spcBef>
                  <a:spcPct val="0"/>
                </a:spcBef>
                <a:buFontTx/>
                <a:buNone/>
              </a:pPr>
              <a:r>
                <a:rPr lang="en-US" altLang="en-US" sz="4000" b="1">
                  <a:solidFill>
                    <a:schemeClr val="bg1"/>
                  </a:solidFill>
                  <a:latin typeface="Times New Roman" panose="02020603050405020304" pitchFamily="18" charset="0"/>
                  <a:cs typeface="Times New Roman" panose="02020603050405020304" pitchFamily="18" charset="0"/>
                </a:rPr>
                <a:t>để phòng, tránh </a:t>
              </a:r>
            </a:p>
            <a:p>
              <a:pPr eaLnBrk="1" hangingPunct="1">
                <a:spcBef>
                  <a:spcPct val="0"/>
                </a:spcBef>
                <a:buFontTx/>
                <a:buNone/>
              </a:pPr>
              <a:r>
                <a:rPr lang="en-US" altLang="en-US" sz="4000" b="1">
                  <a:solidFill>
                    <a:schemeClr val="bg1"/>
                  </a:solidFill>
                  <a:latin typeface="Times New Roman" panose="02020603050405020304" pitchFamily="18" charset="0"/>
                  <a:cs typeface="Times New Roman" panose="02020603050405020304" pitchFamily="18" charset="0"/>
                </a:rPr>
                <a:t>tai nạn khi tham gia giao thông?</a:t>
              </a:r>
            </a:p>
          </p:txBody>
        </p:sp>
      </p:grpSp>
      <p:pic>
        <p:nvPicPr>
          <p:cNvPr id="30724" name="Picture 2">
            <a:extLst>
              <a:ext uri="{FF2B5EF4-FFF2-40B4-BE49-F238E27FC236}">
                <a16:creationId xmlns:a16="http://schemas.microsoft.com/office/drawing/2014/main" id="{431DF265-EC30-B1C7-C857-F162103F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25368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481E10-9F21-E490-43D0-667BD023C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14400"/>
            <a:ext cx="60960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C8B8EC1C-BDDF-208F-2E6B-F665D836A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4763"/>
            <a:ext cx="1641475" cy="6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a:extLst>
              <a:ext uri="{FF2B5EF4-FFF2-40B4-BE49-F238E27FC236}">
                <a16:creationId xmlns:a16="http://schemas.microsoft.com/office/drawing/2014/main" id="{A9D82B23-7411-96F6-6E4B-FE4692D41D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281"/>
          <a:stretch/>
        </p:blipFill>
        <p:spPr bwMode="auto">
          <a:xfrm>
            <a:off x="2133600" y="1371600"/>
            <a:ext cx="8037511"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8DFE5B9-72EE-9CF2-C2C3-5CF4660D82EA}"/>
              </a:ext>
            </a:extLst>
          </p:cNvPr>
          <p:cNvSpPr txBox="1">
            <a:spLocks noChangeArrowheads="1"/>
          </p:cNvSpPr>
          <p:nvPr/>
        </p:nvSpPr>
        <p:spPr bwMode="auto">
          <a:xfrm>
            <a:off x="2590800" y="344488"/>
            <a:ext cx="7848600"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2600">
                <a:solidFill>
                  <a:srgbClr val="000000"/>
                </a:solidFill>
                <a:latin typeface="Arial-Rounded" charset="0"/>
                <a:cs typeface="Arial-Rounded" charset="0"/>
              </a:rPr>
              <a:t>Quan sát tranh và cho cô biết tranh vẽ gì?</a:t>
            </a:r>
          </a:p>
        </p:txBody>
      </p:sp>
      <p:sp>
        <p:nvSpPr>
          <p:cNvPr id="5" name="TextBox 4">
            <a:extLst>
              <a:ext uri="{FF2B5EF4-FFF2-40B4-BE49-F238E27FC236}">
                <a16:creationId xmlns:a16="http://schemas.microsoft.com/office/drawing/2014/main" id="{9813DFFD-F417-889A-1B54-0D6027E509E0}"/>
              </a:ext>
            </a:extLst>
          </p:cNvPr>
          <p:cNvSpPr txBox="1">
            <a:spLocks noChangeArrowheads="1"/>
          </p:cNvSpPr>
          <p:nvPr/>
        </p:nvSpPr>
        <p:spPr bwMode="auto">
          <a:xfrm>
            <a:off x="1533525" y="5445125"/>
            <a:ext cx="43783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endParaRPr lang="en-GB" altLang="en-US" sz="2600">
              <a:solidFill>
                <a:srgbClr val="000000"/>
              </a:solidFill>
              <a:latin typeface="Arial-Rounded" charset="0"/>
              <a:cs typeface="Arial-Rounded"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EEA8CEAD-1D9C-FA49-82AC-570932FC2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4763"/>
            <a:ext cx="1641475" cy="6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a:extLst>
              <a:ext uri="{FF2B5EF4-FFF2-40B4-BE49-F238E27FC236}">
                <a16:creationId xmlns:a16="http://schemas.microsoft.com/office/drawing/2014/main" id="{1EDE5D91-E907-1B45-4E45-D4490EC4D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717550"/>
            <a:ext cx="5568950"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E192A2CC-A073-9FAD-2241-34D5E3BA292A}"/>
              </a:ext>
            </a:extLst>
          </p:cNvPr>
          <p:cNvGrpSpPr>
            <a:grpSpLocks/>
          </p:cNvGrpSpPr>
          <p:nvPr/>
        </p:nvGrpSpPr>
        <p:grpSpPr bwMode="auto">
          <a:xfrm>
            <a:off x="7056438" y="344488"/>
            <a:ext cx="4703762" cy="2508250"/>
            <a:chOff x="5292080" y="257978"/>
            <a:chExt cx="3528392" cy="1881723"/>
          </a:xfrm>
        </p:grpSpPr>
        <p:sp>
          <p:nvSpPr>
            <p:cNvPr id="5" name="Cloud 4">
              <a:extLst>
                <a:ext uri="{FF2B5EF4-FFF2-40B4-BE49-F238E27FC236}">
                  <a16:creationId xmlns:a16="http://schemas.microsoft.com/office/drawing/2014/main" id="{DF289428-80F3-49D3-8BE8-DB9B324A1115}"/>
                </a:ext>
              </a:extLst>
            </p:cNvPr>
            <p:cNvSpPr/>
            <p:nvPr/>
          </p:nvSpPr>
          <p:spPr>
            <a:xfrm>
              <a:off x="5292080" y="257978"/>
              <a:ext cx="3528392" cy="1881723"/>
            </a:xfrm>
            <a:prstGeom prst="cloud">
              <a:avLst/>
            </a:prstGeom>
            <a:solidFill>
              <a:srgbClr val="F4A2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8" name="Rectangle 6">
              <a:extLst>
                <a:ext uri="{FF2B5EF4-FFF2-40B4-BE49-F238E27FC236}">
                  <a16:creationId xmlns:a16="http://schemas.microsoft.com/office/drawing/2014/main" id="{A48126A9-1F7C-AC53-006D-4610B47E5C6F}"/>
                </a:ext>
              </a:extLst>
            </p:cNvPr>
            <p:cNvSpPr>
              <a:spLocks noChangeArrowheads="1"/>
            </p:cNvSpPr>
            <p:nvPr/>
          </p:nvSpPr>
          <p:spPr bwMode="auto">
            <a:xfrm>
              <a:off x="5652120" y="737174"/>
              <a:ext cx="3024337" cy="6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1800">
                  <a:latin typeface="Arial-Rounded" charset="0"/>
                  <a:cs typeface="Arial-Rounded" charset="0"/>
                </a:rPr>
                <a:t>Bạn ơi, xuống đi nguy hiểm lắm! Bạn nên đi đúng phần đường dành cho người đi bộ.</a:t>
              </a:r>
              <a:endParaRPr lang="en-US" altLang="en-US" sz="1800">
                <a:latin typeface="Arial-Rounded" charset="0"/>
                <a:cs typeface="Arial-Rounded"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4918976D-C2AC-37CC-D93D-8B8A1209E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8088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FD1997E-C2A2-4E2D-B01A-EC2258E12ABB}"/>
              </a:ext>
            </a:extLst>
          </p:cNvPr>
          <p:cNvSpPr txBox="1"/>
          <p:nvPr/>
        </p:nvSpPr>
        <p:spPr>
          <a:xfrm>
            <a:off x="76087" y="3187608"/>
            <a:ext cx="12181114" cy="701859"/>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eaLnBrk="1" fontAlgn="auto" hangingPunct="1">
              <a:lnSpc>
                <a:spcPct val="150000"/>
              </a:lnSpc>
              <a:spcBef>
                <a:spcPts val="0"/>
              </a:spcBef>
              <a:spcAft>
                <a:spcPts val="0"/>
              </a:spcAft>
              <a:defRPr/>
            </a:pPr>
            <a:r>
              <a:rPr lang="en-US" sz="3000" b="1" dirty="0" err="1">
                <a:solidFill>
                  <a:srgbClr val="0000CC"/>
                </a:solidFill>
                <a:latin typeface="Times New Roman" panose="02020603050405020304" pitchFamily="18" charset="0"/>
                <a:cs typeface="Times New Roman" panose="02020603050405020304" pitchFamily="18" charset="0"/>
              </a:rPr>
              <a:t>Bài</a:t>
            </a:r>
            <a:r>
              <a:rPr lang="en-US" sz="3000" b="1" dirty="0">
                <a:solidFill>
                  <a:srgbClr val="0000CC"/>
                </a:solidFill>
                <a:latin typeface="Times New Roman" panose="02020603050405020304" pitchFamily="18" charset="0"/>
                <a:cs typeface="Times New Roman" panose="02020603050405020304" pitchFamily="18" charset="0"/>
              </a:rPr>
              <a:t> 24: </a:t>
            </a:r>
            <a:r>
              <a:rPr lang="en-US" sz="3000" b="1" dirty="0">
                <a:solidFill>
                  <a:srgbClr val="FFFF00"/>
                </a:solidFill>
                <a:latin typeface="Times New Roman" panose="02020603050405020304" pitchFamily="18" charset="0"/>
                <a:cs typeface="Times New Roman" panose="02020603050405020304" pitchFamily="18" charset="0"/>
              </a:rPr>
              <a:t>PHÒNG TRÁNH TAI NẠN GIAO THÔNG</a:t>
            </a:r>
          </a:p>
        </p:txBody>
      </p:sp>
      <p:sp>
        <p:nvSpPr>
          <p:cNvPr id="8198" name="TextBox 10">
            <a:extLst>
              <a:ext uri="{FF2B5EF4-FFF2-40B4-BE49-F238E27FC236}">
                <a16:creationId xmlns:a16="http://schemas.microsoft.com/office/drawing/2014/main" id="{94B20416-F12A-4FA8-A47E-22708CB2DA2D}"/>
              </a:ext>
            </a:extLst>
          </p:cNvPr>
          <p:cNvSpPr txBox="1">
            <a:spLocks noChangeArrowheads="1"/>
          </p:cNvSpPr>
          <p:nvPr/>
        </p:nvSpPr>
        <p:spPr bwMode="auto">
          <a:xfrm>
            <a:off x="228600" y="1223963"/>
            <a:ext cx="118760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B050"/>
                </a:solidFill>
                <a:latin typeface="Times New Roman" panose="02020603050405020304" pitchFamily="18" charset="0"/>
                <a:cs typeface="Times New Roman" panose="02020603050405020304" pitchFamily="18" charset="0"/>
              </a:rPr>
              <a:t>Chủ đề 8: </a:t>
            </a:r>
          </a:p>
          <a:p>
            <a:pPr algn="ctr" eaLnBrk="1" hangingPunct="1">
              <a:spcBef>
                <a:spcPct val="0"/>
              </a:spcBef>
              <a:buFontTx/>
              <a:buNone/>
            </a:pPr>
            <a:r>
              <a:rPr lang="en-US" altLang="en-US" b="1">
                <a:solidFill>
                  <a:srgbClr val="00B050"/>
                </a:solidFill>
                <a:latin typeface="Times New Roman" panose="02020603050405020304" pitchFamily="18" charset="0"/>
                <a:cs typeface="Times New Roman" panose="02020603050405020304" pitchFamily="18" charset="0"/>
              </a:rPr>
              <a:t>PHÒNG, TRÁNH TAI NẠN, THƯƠNG TÍCH</a:t>
            </a:r>
            <a:endParaRPr lang="en-US" altLang="en-US">
              <a:solidFill>
                <a:srgbClr val="00B05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3CA648AA-0605-E327-FDB9-16B955F63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4763"/>
            <a:ext cx="1641475" cy="6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a:extLst>
              <a:ext uri="{FF2B5EF4-FFF2-40B4-BE49-F238E27FC236}">
                <a16:creationId xmlns:a16="http://schemas.microsoft.com/office/drawing/2014/main" id="{FE923DA6-4DEB-9399-C04C-292936891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141"/>
          <a:stretch>
            <a:fillRect/>
          </a:stretch>
        </p:blipFill>
        <p:spPr bwMode="auto">
          <a:xfrm>
            <a:off x="1487488" y="1316038"/>
            <a:ext cx="9159875"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C3E362E-D3A8-4BEB-9924-52526B5D939E}"/>
              </a:ext>
            </a:extLst>
          </p:cNvPr>
          <p:cNvSpPr txBox="1">
            <a:spLocks noChangeArrowheads="1"/>
          </p:cNvSpPr>
          <p:nvPr/>
        </p:nvSpPr>
        <p:spPr bwMode="auto">
          <a:xfrm>
            <a:off x="1882775" y="493713"/>
            <a:ext cx="9205913"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2600">
                <a:solidFill>
                  <a:srgbClr val="000000"/>
                </a:solidFill>
                <a:latin typeface="Arial-Rounded" charset="0"/>
                <a:cs typeface="Arial-Rounded" charset="0"/>
              </a:rPr>
              <a:t>Em sẽ khuyên bạn điều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BE0E1236-7A8B-30EF-BCE2-FA539803C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a:extLst>
              <a:ext uri="{FF2B5EF4-FFF2-40B4-BE49-F238E27FC236}">
                <a16:creationId xmlns:a16="http://schemas.microsoft.com/office/drawing/2014/main" id="{58198066-C38D-0A98-959D-9E9E972E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41275"/>
            <a:ext cx="31035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croll: Horizontal 12">
            <a:extLst>
              <a:ext uri="{FF2B5EF4-FFF2-40B4-BE49-F238E27FC236}">
                <a16:creationId xmlns:a16="http://schemas.microsoft.com/office/drawing/2014/main" id="{5A50DD4C-1AFE-4191-A8B9-C9923B5E8479}"/>
              </a:ext>
            </a:extLst>
          </p:cNvPr>
          <p:cNvSpPr/>
          <p:nvPr/>
        </p:nvSpPr>
        <p:spPr>
          <a:xfrm>
            <a:off x="1066800" y="1292225"/>
            <a:ext cx="10585450" cy="4575175"/>
          </a:xfrm>
          <a:prstGeom prst="horizontalScroll">
            <a:avLst/>
          </a:prstGeom>
        </p:spPr>
        <p:style>
          <a:lnRef idx="3">
            <a:schemeClr val="lt1"/>
          </a:lnRef>
          <a:fillRef idx="1">
            <a:schemeClr val="accent5"/>
          </a:fillRef>
          <a:effectRef idx="1">
            <a:schemeClr val="accent5"/>
          </a:effectRef>
          <a:fontRef idx="minor">
            <a:schemeClr val="lt1"/>
          </a:fontRef>
        </p:style>
        <p:txBody>
          <a:bodyPr anchor="ctr"/>
          <a:lstStyle/>
          <a:p>
            <a:pPr algn="just" eaLnBrk="1" fontAlgn="auto" hangingPunct="1">
              <a:spcBef>
                <a:spcPts val="0"/>
              </a:spcBef>
              <a:spcAft>
                <a:spcPts val="0"/>
              </a:spcAft>
              <a:defRPr/>
            </a:pPr>
            <a:r>
              <a:rPr lang="en-US" sz="3600" b="1" dirty="0">
                <a:solidFill>
                  <a:schemeClr val="bg1"/>
                </a:solidFill>
                <a:latin typeface="Times New Roman" panose="02020603050405020304" pitchFamily="18" charset="0"/>
                <a:cs typeface="Times New Roman" panose="02020603050405020304" pitchFamily="18" charset="0"/>
              </a:rPr>
              <a:t> </a:t>
            </a:r>
            <a:r>
              <a:rPr lang="vi-VN"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Em</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rèn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luyện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quen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bộ</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vỉa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hè</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hoặc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lề</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đường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mũ</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xe</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máy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sát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cẩn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thận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khi</a:t>
            </a:r>
            <a:r>
              <a:rPr lang="en-US" sz="3600" b="1" dirty="0">
                <a:solidFill>
                  <a:schemeClr val="bg1"/>
                </a:solidFill>
                <a:latin typeface="Times New Roman" panose="02020603050405020304" pitchFamily="18" charset="0"/>
                <a:cs typeface="Times New Roman" panose="02020603050405020304" pitchFamily="18" charset="0"/>
              </a:rPr>
              <a:t> qua </a:t>
            </a:r>
            <a:r>
              <a:rPr lang="vi-VN" sz="3600" b="1" dirty="0" smtClean="0">
                <a:solidFill>
                  <a:schemeClr val="bg1"/>
                </a:solidFill>
                <a:latin typeface="Times New Roman" panose="02020603050405020304" pitchFamily="18" charset="0"/>
                <a:cs typeface="Times New Roman" panose="02020603050405020304" pitchFamily="18" charset="0"/>
              </a:rPr>
              <a:t>đường.</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a:extLst>
              <a:ext uri="{FF2B5EF4-FFF2-40B4-BE49-F238E27FC236}">
                <a16:creationId xmlns:a16="http://schemas.microsoft.com/office/drawing/2014/main" id="{B1B08266-7674-B407-06E6-2404DFEDD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75CC93-43C2-4BA4-954A-BBDFA6732841}"/>
              </a:ext>
            </a:extLst>
          </p:cNvPr>
          <p:cNvPicPr>
            <a:picLocks noChangeAspect="1"/>
          </p:cNvPicPr>
          <p:nvPr/>
        </p:nvPicPr>
        <p:blipFill rotWithShape="1">
          <a:blip r:embed="rId3"/>
          <a:srcRect b="57556"/>
          <a:stretch/>
        </p:blipFill>
        <p:spPr>
          <a:xfrm>
            <a:off x="2286000" y="0"/>
            <a:ext cx="8229600" cy="2743200"/>
          </a:xfrm>
          <a:prstGeom prst="rect">
            <a:avLst/>
          </a:prstGeom>
          <a:ln>
            <a:noFill/>
          </a:ln>
          <a:effectLst>
            <a:softEdge rad="112500"/>
          </a:effectLst>
        </p:spPr>
      </p:pic>
      <p:sp>
        <p:nvSpPr>
          <p:cNvPr id="37892" name="Content Placeholder 2">
            <a:extLst>
              <a:ext uri="{FF2B5EF4-FFF2-40B4-BE49-F238E27FC236}">
                <a16:creationId xmlns:a16="http://schemas.microsoft.com/office/drawing/2014/main" id="{584DF7C8-D500-31B4-1DE0-D00E6EBD7731}"/>
              </a:ext>
            </a:extLst>
          </p:cNvPr>
          <p:cNvSpPr txBox="1">
            <a:spLocks noChangeArrowheads="1"/>
          </p:cNvSpPr>
          <p:nvPr/>
        </p:nvSpPr>
        <p:spPr bwMode="auto">
          <a:xfrm>
            <a:off x="1790700" y="2667000"/>
            <a:ext cx="861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b="1">
                <a:solidFill>
                  <a:srgbClr val="005000"/>
                </a:solidFill>
                <a:latin typeface="Times New Roman" panose="02020603050405020304" pitchFamily="18" charset="0"/>
                <a:cs typeface="Times New Roman" panose="02020603050405020304" pitchFamily="18" charset="0"/>
              </a:rPr>
              <a:t>Để phòng tai nạn giao thông</a:t>
            </a:r>
          </a:p>
          <a:p>
            <a:pPr eaLnBrk="1" hangingPunct="1">
              <a:buFont typeface="Arial" panose="020B0604020202020204" pitchFamily="34" charset="0"/>
              <a:buNone/>
            </a:pPr>
            <a:r>
              <a:rPr lang="en-US" altLang="en-US" sz="4000" b="1">
                <a:solidFill>
                  <a:srgbClr val="005000"/>
                </a:solidFill>
                <a:latin typeface="Times New Roman" panose="02020603050405020304" pitchFamily="18" charset="0"/>
                <a:cs typeface="Times New Roman" panose="02020603050405020304" pitchFamily="18" charset="0"/>
              </a:rPr>
              <a:t>Các em ghi nhớ thuộc lòng cùng nhau:</a:t>
            </a:r>
          </a:p>
          <a:p>
            <a:pPr algn="ctr" eaLnBrk="1" hangingPunct="1">
              <a:buFont typeface="Arial" panose="020B0604020202020204" pitchFamily="34" charset="0"/>
              <a:buNone/>
            </a:pPr>
            <a:r>
              <a:rPr lang="en-US" altLang="en-US" sz="4000" b="1">
                <a:solidFill>
                  <a:srgbClr val="005000"/>
                </a:solidFill>
                <a:latin typeface="Times New Roman" panose="02020603050405020304" pitchFamily="18" charset="0"/>
                <a:cs typeface="Times New Roman" panose="02020603050405020304" pitchFamily="18" charset="0"/>
              </a:rPr>
              <a:t>Đi bộ quan sát trước sau</a:t>
            </a:r>
          </a:p>
          <a:p>
            <a:pPr eaLnBrk="1" hangingPunct="1">
              <a:buFont typeface="Arial" panose="020B0604020202020204" pitchFamily="34" charset="0"/>
              <a:buNone/>
            </a:pPr>
            <a:r>
              <a:rPr lang="en-US" altLang="en-US" sz="4000" b="1">
                <a:solidFill>
                  <a:srgbClr val="005000"/>
                </a:solidFill>
                <a:latin typeface="Times New Roman" panose="02020603050405020304" pitchFamily="18" charset="0"/>
                <a:cs typeface="Times New Roman" panose="02020603050405020304" pitchFamily="18" charset="0"/>
              </a:rPr>
              <a:t>Ngồi trên xe máy, mũ mau đội vào.</a:t>
            </a:r>
          </a:p>
        </p:txBody>
      </p:sp>
      <p:pic>
        <p:nvPicPr>
          <p:cNvPr id="37893" name="Picture 8">
            <a:extLst>
              <a:ext uri="{FF2B5EF4-FFF2-40B4-BE49-F238E27FC236}">
                <a16:creationId xmlns:a16="http://schemas.microsoft.com/office/drawing/2014/main" id="{DF62CB73-A499-C141-C1D7-1458CFC86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76200"/>
            <a:ext cx="310197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3C05DA21-F2C9-A512-51AF-EFA5B2663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8EC237-CAC4-4F66-BD65-3023164DDA04}"/>
              </a:ext>
            </a:extLst>
          </p:cNvPr>
          <p:cNvSpPr txBox="1"/>
          <p:nvPr/>
        </p:nvSpPr>
        <p:spPr>
          <a:xfrm>
            <a:off x="2642479" y="1676400"/>
            <a:ext cx="7652009" cy="2743200"/>
          </a:xfrm>
          <a:prstGeom prst="rect">
            <a:avLst/>
          </a:prstGeom>
          <a:noFill/>
        </p:spPr>
        <p:txBody>
          <a:bodyPr spcFirstLastPara="1">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n-US" sz="6000" b="1" dirty="0" err="1">
                <a:ln/>
                <a:solidFill>
                  <a:schemeClr val="accent3"/>
                </a:solidFill>
                <a:latin typeface="Times New Roman" panose="02020603050405020304" pitchFamily="18" charset="0"/>
                <a:cs typeface="Times New Roman" panose="02020603050405020304" pitchFamily="18" charset="0"/>
              </a:rPr>
              <a:t>Cảm</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ơn</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các</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em</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đã</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tham</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gia</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buổi</a:t>
            </a:r>
            <a:r>
              <a:rPr lang="en-US" sz="6000" b="1" dirty="0">
                <a:ln/>
                <a:solidFill>
                  <a:schemeClr val="accent3"/>
                </a:solidFill>
                <a:latin typeface="Times New Roman" panose="02020603050405020304" pitchFamily="18" charset="0"/>
                <a:cs typeface="Times New Roman" panose="02020603050405020304" pitchFamily="18" charset="0"/>
              </a:rPr>
              <a:t> </a:t>
            </a:r>
            <a:r>
              <a:rPr lang="en-US" sz="6000" b="1" dirty="0" err="1">
                <a:ln/>
                <a:solidFill>
                  <a:schemeClr val="accent3"/>
                </a:solidFill>
                <a:latin typeface="Times New Roman" panose="02020603050405020304" pitchFamily="18" charset="0"/>
                <a:cs typeface="Times New Roman" panose="02020603050405020304" pitchFamily="18" charset="0"/>
              </a:rPr>
              <a:t>học</a:t>
            </a:r>
            <a:endParaRPr lang="en-US" sz="6000" b="1" dirty="0">
              <a:ln/>
              <a:solidFill>
                <a:schemeClr val="accent3"/>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182B55B-4FED-407B-9AD8-71AF56E01AAB}"/>
              </a:ext>
            </a:extLst>
          </p:cNvPr>
          <p:cNvSpPr/>
          <p:nvPr/>
        </p:nvSpPr>
        <p:spPr>
          <a:xfrm>
            <a:off x="3708795" y="2967335"/>
            <a:ext cx="4811610" cy="923330"/>
          </a:xfrm>
          <a:prstGeom prst="rect">
            <a:avLst/>
          </a:prstGeom>
          <a:noFill/>
        </p:spPr>
        <p:txBody>
          <a:bodyPr>
            <a:spAutoFit/>
          </a:bodyPr>
          <a:lstStyle/>
          <a:p>
            <a:pPr algn="ctr" eaLnBrk="1" fontAlgn="auto" hangingPunct="1">
              <a:spcBef>
                <a:spcPts val="0"/>
              </a:spcBef>
              <a:spcAft>
                <a:spcPts val="0"/>
              </a:spcAft>
              <a:defRPr/>
            </a:pPr>
            <a:r>
              <a:rPr lang="en-US" sz="5400" b="1" dirty="0" err="1">
                <a:ln w="22225">
                  <a:solidFill>
                    <a:schemeClr val="accent2"/>
                  </a:solidFill>
                  <a:prstDash val="solid"/>
                </a:ln>
                <a:solidFill>
                  <a:schemeClr val="accent2">
                    <a:lumMod val="40000"/>
                    <a:lumOff val="60000"/>
                  </a:schemeClr>
                </a:solidFill>
                <a:latin typeface="+mn-lt"/>
              </a:rPr>
              <a:t>Hẹn</a:t>
            </a:r>
            <a:r>
              <a:rPr lang="en-US" sz="5400" b="1" dirty="0">
                <a:ln w="22225">
                  <a:solidFill>
                    <a:schemeClr val="accent2"/>
                  </a:solidFill>
                  <a:prstDash val="solid"/>
                </a:ln>
                <a:solidFill>
                  <a:schemeClr val="accent2">
                    <a:lumMod val="40000"/>
                    <a:lumOff val="60000"/>
                  </a:schemeClr>
                </a:solidFill>
                <a:latin typeface="+mn-lt"/>
              </a:rPr>
              <a:t> </a:t>
            </a:r>
            <a:r>
              <a:rPr lang="en-US" sz="5400" b="1" dirty="0" err="1">
                <a:ln w="22225">
                  <a:solidFill>
                    <a:schemeClr val="accent2"/>
                  </a:solidFill>
                  <a:prstDash val="solid"/>
                </a:ln>
                <a:solidFill>
                  <a:schemeClr val="accent2">
                    <a:lumMod val="40000"/>
                    <a:lumOff val="60000"/>
                  </a:schemeClr>
                </a:solidFill>
                <a:latin typeface="+mn-lt"/>
              </a:rPr>
              <a:t>gặp</a:t>
            </a:r>
            <a:r>
              <a:rPr lang="en-US" sz="5400" b="1" dirty="0">
                <a:ln w="22225">
                  <a:solidFill>
                    <a:schemeClr val="accent2"/>
                  </a:solidFill>
                  <a:prstDash val="solid"/>
                </a:ln>
                <a:solidFill>
                  <a:schemeClr val="accent2">
                    <a:lumMod val="40000"/>
                    <a:lumOff val="60000"/>
                  </a:schemeClr>
                </a:solidFill>
                <a:latin typeface="+mn-lt"/>
              </a:rPr>
              <a:t> </a:t>
            </a:r>
            <a:r>
              <a:rPr lang="en-US" sz="5400" b="1" dirty="0" err="1">
                <a:ln w="22225">
                  <a:solidFill>
                    <a:schemeClr val="accent2"/>
                  </a:solidFill>
                  <a:prstDash val="solid"/>
                </a:ln>
                <a:solidFill>
                  <a:schemeClr val="accent2">
                    <a:lumMod val="40000"/>
                    <a:lumOff val="60000"/>
                  </a:schemeClr>
                </a:solidFill>
                <a:latin typeface="+mn-lt"/>
              </a:rPr>
              <a:t>lại</a:t>
            </a:r>
            <a:r>
              <a:rPr lang="en-US" sz="5400" b="1" dirty="0">
                <a:ln w="22225">
                  <a:solidFill>
                    <a:schemeClr val="accent2"/>
                  </a:solidFill>
                  <a:prstDash val="solid"/>
                </a:ln>
                <a:solidFill>
                  <a:schemeClr val="accent2">
                    <a:lumMod val="40000"/>
                    <a:lumOff val="60000"/>
                  </a:schemeClr>
                </a:solidFill>
                <a:latin typeface="+mn-lt"/>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a:extLst>
              <a:ext uri="{FF2B5EF4-FFF2-40B4-BE49-F238E27FC236}">
                <a16:creationId xmlns:a16="http://schemas.microsoft.com/office/drawing/2014/main" id="{2E54FAD2-AE91-A781-8F6A-4A4B3182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2133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0E36A10F-E562-4256-B445-1280CB358FB1}"/>
              </a:ext>
            </a:extLst>
          </p:cNvPr>
          <p:cNvPicPr>
            <a:picLocks noChangeAspect="1"/>
          </p:cNvPicPr>
          <p:nvPr/>
        </p:nvPicPr>
        <p:blipFill>
          <a:blip r:embed="rId3"/>
          <a:srcRect/>
          <a:stretch>
            <a:fillRect/>
          </a:stretch>
        </p:blipFill>
        <p:spPr bwMode="auto">
          <a:xfrm>
            <a:off x="1270964" y="1208478"/>
            <a:ext cx="4549951" cy="2599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a:extLst>
              <a:ext uri="{FF2B5EF4-FFF2-40B4-BE49-F238E27FC236}">
                <a16:creationId xmlns:a16="http://schemas.microsoft.com/office/drawing/2014/main" id="{E5963132-B5B7-40E0-A035-F352B8FDF4AE}"/>
              </a:ext>
            </a:extLst>
          </p:cNvPr>
          <p:cNvPicPr>
            <a:picLocks noChangeAspect="1"/>
          </p:cNvPicPr>
          <p:nvPr/>
        </p:nvPicPr>
        <p:blipFill>
          <a:blip r:embed="rId4"/>
          <a:srcRect/>
          <a:stretch>
            <a:fillRect/>
          </a:stretch>
        </p:blipFill>
        <p:spPr bwMode="auto">
          <a:xfrm>
            <a:off x="6236502" y="1212053"/>
            <a:ext cx="4447427" cy="2599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extLst>
              <a:ext uri="{FF2B5EF4-FFF2-40B4-BE49-F238E27FC236}">
                <a16:creationId xmlns:a16="http://schemas.microsoft.com/office/drawing/2014/main" id="{FB2A24D0-2068-4EC2-A665-05D3E9925D22}"/>
              </a:ext>
            </a:extLst>
          </p:cNvPr>
          <p:cNvPicPr>
            <a:picLocks noChangeAspect="1"/>
          </p:cNvPicPr>
          <p:nvPr/>
        </p:nvPicPr>
        <p:blipFill>
          <a:blip r:embed="rId5"/>
          <a:srcRect/>
          <a:stretch>
            <a:fillRect/>
          </a:stretch>
        </p:blipFill>
        <p:spPr bwMode="auto">
          <a:xfrm>
            <a:off x="1269408" y="4036526"/>
            <a:ext cx="4549951" cy="2593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a:extLst>
              <a:ext uri="{FF2B5EF4-FFF2-40B4-BE49-F238E27FC236}">
                <a16:creationId xmlns:a16="http://schemas.microsoft.com/office/drawing/2014/main" id="{699A2CFD-103E-5273-177C-7A6A7B4FED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05" b="2460"/>
          <a:stretch/>
        </p:blipFill>
        <p:spPr bwMode="auto">
          <a:xfrm>
            <a:off x="6236502" y="4036526"/>
            <a:ext cx="4583898" cy="266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0" y="192772"/>
            <a:ext cx="8305800" cy="646331"/>
          </a:xfrm>
          <a:prstGeom prst="rect">
            <a:avLst/>
          </a:prstGeom>
          <a:noFill/>
        </p:spPr>
        <p:txBody>
          <a:bodyPr wrap="square" rtlCol="0">
            <a:spAutoFit/>
          </a:bodyPr>
          <a:lstStyle/>
          <a:p>
            <a:r>
              <a:rPr lang="vi-VN" sz="3600" b="1" smtClean="0">
                <a:solidFill>
                  <a:srgbClr val="0000CC"/>
                </a:solidFill>
                <a:latin typeface="Times New Roman" panose="02020603050405020304" pitchFamily="18" charset="0"/>
                <a:cs typeface="Times New Roman" panose="02020603050405020304" pitchFamily="18" charset="0"/>
              </a:rPr>
              <a:t>Kể lại những tình huống trong tranh</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a:extLst>
              <a:ext uri="{FF2B5EF4-FFF2-40B4-BE49-F238E27FC236}">
                <a16:creationId xmlns:a16="http://schemas.microsoft.com/office/drawing/2014/main" id="{2E54FAD2-AE91-A781-8F6A-4A4B3182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2133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0E36A10F-E562-4256-B445-1280CB358FB1}"/>
              </a:ext>
            </a:extLst>
          </p:cNvPr>
          <p:cNvPicPr>
            <a:picLocks noChangeAspect="1"/>
          </p:cNvPicPr>
          <p:nvPr/>
        </p:nvPicPr>
        <p:blipFill>
          <a:blip r:embed="rId3"/>
          <a:srcRect/>
          <a:stretch>
            <a:fillRect/>
          </a:stretch>
        </p:blipFill>
        <p:spPr bwMode="auto">
          <a:xfrm>
            <a:off x="1270964" y="1208477"/>
            <a:ext cx="9320836" cy="5325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3014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a:extLst>
              <a:ext uri="{FF2B5EF4-FFF2-40B4-BE49-F238E27FC236}">
                <a16:creationId xmlns:a16="http://schemas.microsoft.com/office/drawing/2014/main" id="{2E54FAD2-AE91-A781-8F6A-4A4B3182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2133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E5963132-B5B7-40E0-A035-F352B8FDF4AE}"/>
              </a:ext>
            </a:extLst>
          </p:cNvPr>
          <p:cNvPicPr>
            <a:picLocks noChangeAspect="1"/>
          </p:cNvPicPr>
          <p:nvPr/>
        </p:nvPicPr>
        <p:blipFill>
          <a:blip r:embed="rId3"/>
          <a:srcRect/>
          <a:stretch>
            <a:fillRect/>
          </a:stretch>
        </p:blipFill>
        <p:spPr bwMode="auto">
          <a:xfrm>
            <a:off x="1752600" y="1212053"/>
            <a:ext cx="8931329" cy="5220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441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a:extLst>
              <a:ext uri="{FF2B5EF4-FFF2-40B4-BE49-F238E27FC236}">
                <a16:creationId xmlns:a16="http://schemas.microsoft.com/office/drawing/2014/main" id="{2E54FAD2-AE91-A781-8F6A-4A4B3182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2133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B2A24D0-2068-4EC2-A665-05D3E9925D22}"/>
              </a:ext>
            </a:extLst>
          </p:cNvPr>
          <p:cNvPicPr>
            <a:picLocks noChangeAspect="1"/>
          </p:cNvPicPr>
          <p:nvPr/>
        </p:nvPicPr>
        <p:blipFill>
          <a:blip r:embed="rId3"/>
          <a:srcRect/>
          <a:stretch>
            <a:fillRect/>
          </a:stretch>
        </p:blipFill>
        <p:spPr bwMode="auto">
          <a:xfrm>
            <a:off x="1600200" y="1295400"/>
            <a:ext cx="8228137"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7075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a:extLst>
              <a:ext uri="{FF2B5EF4-FFF2-40B4-BE49-F238E27FC236}">
                <a16:creationId xmlns:a16="http://schemas.microsoft.com/office/drawing/2014/main" id="{2E54FAD2-AE91-A781-8F6A-4A4B3182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2133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699A2CFD-103E-5273-177C-7A6A7B4FE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05" b="2460"/>
          <a:stretch/>
        </p:blipFill>
        <p:spPr bwMode="auto">
          <a:xfrm>
            <a:off x="2286000" y="1676400"/>
            <a:ext cx="7924800" cy="46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68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A533F9F-79BC-46D5-FF82-9C205618006C}"/>
              </a:ext>
            </a:extLst>
          </p:cNvPr>
          <p:cNvSpPr/>
          <p:nvPr/>
        </p:nvSpPr>
        <p:spPr>
          <a:xfrm>
            <a:off x="991386" y="351090"/>
            <a:ext cx="10820400" cy="5791200"/>
          </a:xfrm>
          <a:prstGeom prst="roundRect">
            <a:avLst/>
          </a:prstGeom>
          <a:solidFill>
            <a:schemeClr val="bg1">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87E475-0733-43BA-89FD-A898532FCF9C}"/>
              </a:ext>
            </a:extLst>
          </p:cNvPr>
          <p:cNvSpPr txBox="1"/>
          <p:nvPr/>
        </p:nvSpPr>
        <p:spPr>
          <a:xfrm>
            <a:off x="2926890" y="406103"/>
            <a:ext cx="7086600" cy="132343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eaLnBrk="1" fontAlgn="auto" hangingPunct="1">
              <a:spcBef>
                <a:spcPts val="0"/>
              </a:spcBef>
              <a:spcAft>
                <a:spcPts val="0"/>
              </a:spcAft>
              <a:defRPr/>
            </a:pPr>
            <a:r>
              <a:rPr lang="en-US" sz="4000" b="1" dirty="0" err="1">
                <a:solidFill>
                  <a:srgbClr val="0000CC"/>
                </a:solidFill>
                <a:latin typeface="Times New Roman" pitchFamily="18" charset="0"/>
                <a:cs typeface="Times New Roman" pitchFamily="18" charset="0"/>
              </a:rPr>
              <a:t>Những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tình</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huống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dưới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đây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có</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thể</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dẫn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tới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hậu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quả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gì</a:t>
            </a:r>
            <a:r>
              <a:rPr lang="en-US" sz="4000" b="1" dirty="0">
                <a:solidFill>
                  <a:srgbClr val="0000CC"/>
                </a:solidFill>
                <a:latin typeface="Times New Roman" pitchFamily="18" charset="0"/>
                <a:cs typeface="Times New Roman" pitchFamily="18" charset="0"/>
              </a:rPr>
              <a:t>?</a:t>
            </a:r>
          </a:p>
        </p:txBody>
      </p:sp>
      <p:grpSp>
        <p:nvGrpSpPr>
          <p:cNvPr id="14" name="Group 13">
            <a:extLst>
              <a:ext uri="{FF2B5EF4-FFF2-40B4-BE49-F238E27FC236}">
                <a16:creationId xmlns:a16="http://schemas.microsoft.com/office/drawing/2014/main" id="{136E5F95-EE7C-B197-79D6-37499667EB6A}"/>
              </a:ext>
            </a:extLst>
          </p:cNvPr>
          <p:cNvGrpSpPr/>
          <p:nvPr/>
        </p:nvGrpSpPr>
        <p:grpSpPr>
          <a:xfrm>
            <a:off x="225421" y="461961"/>
            <a:ext cx="2895600" cy="1586942"/>
            <a:chOff x="990600" y="457200"/>
            <a:chExt cx="3810000" cy="2464479"/>
          </a:xfrm>
        </p:grpSpPr>
        <p:pic>
          <p:nvPicPr>
            <p:cNvPr id="11" name="Picture 10" descr="A picture containing text, vector graphics&#10;&#10;Description automatically generated">
              <a:extLst>
                <a:ext uri="{FF2B5EF4-FFF2-40B4-BE49-F238E27FC236}">
                  <a16:creationId xmlns:a16="http://schemas.microsoft.com/office/drawing/2014/main" id="{97726402-61F1-3FE8-54CC-C4E4204E8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57200"/>
              <a:ext cx="3810000" cy="2464479"/>
            </a:xfrm>
            <a:prstGeom prst="rect">
              <a:avLst/>
            </a:prstGeom>
          </p:spPr>
        </p:pic>
        <p:sp>
          <p:nvSpPr>
            <p:cNvPr id="13" name="TextBox 12">
              <a:extLst>
                <a:ext uri="{FF2B5EF4-FFF2-40B4-BE49-F238E27FC236}">
                  <a16:creationId xmlns:a16="http://schemas.microsoft.com/office/drawing/2014/main" id="{164C5ED7-E69C-8D1A-617C-52D58EA514DA}"/>
                </a:ext>
              </a:extLst>
            </p:cNvPr>
            <p:cNvSpPr txBox="1"/>
            <p:nvPr/>
          </p:nvSpPr>
          <p:spPr>
            <a:xfrm>
              <a:off x="1391653" y="1064467"/>
              <a:ext cx="2971014" cy="908140"/>
            </a:xfrm>
            <a:prstGeom prst="rect">
              <a:avLst/>
            </a:prstGeom>
            <a:noFill/>
          </p:spPr>
          <p:txBody>
            <a:bodyPr wrap="square">
              <a:spAutoFit/>
            </a:bodyP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p>
          </p:txBody>
        </p:sp>
      </p:grpSp>
      <p:pic>
        <p:nvPicPr>
          <p:cNvPr id="15" name="Picture 3">
            <a:extLst>
              <a:ext uri="{FF2B5EF4-FFF2-40B4-BE49-F238E27FC236}">
                <a16:creationId xmlns:a16="http://schemas.microsoft.com/office/drawing/2014/main" id="{98296169-BA18-FC9F-8105-025172F78A27}"/>
              </a:ext>
            </a:extLst>
          </p:cNvPr>
          <p:cNvPicPr>
            <a:picLocks noChangeAspect="1"/>
          </p:cNvPicPr>
          <p:nvPr/>
        </p:nvPicPr>
        <p:blipFill>
          <a:blip r:embed="rId6"/>
          <a:srcRect/>
          <a:stretch>
            <a:fillRect/>
          </a:stretch>
        </p:blipFill>
        <p:spPr bwMode="auto">
          <a:xfrm>
            <a:off x="2062647" y="2175403"/>
            <a:ext cx="3740154" cy="2136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a:extLst>
              <a:ext uri="{FF2B5EF4-FFF2-40B4-BE49-F238E27FC236}">
                <a16:creationId xmlns:a16="http://schemas.microsoft.com/office/drawing/2014/main" id="{23603B81-3DF1-272A-E6BB-4190D02BDDD7}"/>
              </a:ext>
            </a:extLst>
          </p:cNvPr>
          <p:cNvPicPr>
            <a:picLocks noChangeAspect="1"/>
          </p:cNvPicPr>
          <p:nvPr/>
        </p:nvPicPr>
        <p:blipFill>
          <a:blip r:embed="rId7"/>
          <a:srcRect/>
          <a:stretch>
            <a:fillRect/>
          </a:stretch>
        </p:blipFill>
        <p:spPr bwMode="auto">
          <a:xfrm>
            <a:off x="6213720" y="2193904"/>
            <a:ext cx="3655877" cy="213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5">
            <a:extLst>
              <a:ext uri="{FF2B5EF4-FFF2-40B4-BE49-F238E27FC236}">
                <a16:creationId xmlns:a16="http://schemas.microsoft.com/office/drawing/2014/main" id="{07FEC246-7726-A221-CA50-1A5230A81099}"/>
              </a:ext>
            </a:extLst>
          </p:cNvPr>
          <p:cNvPicPr>
            <a:picLocks noChangeAspect="1"/>
          </p:cNvPicPr>
          <p:nvPr/>
        </p:nvPicPr>
        <p:blipFill>
          <a:blip r:embed="rId8"/>
          <a:srcRect/>
          <a:stretch>
            <a:fillRect/>
          </a:stretch>
        </p:blipFill>
        <p:spPr bwMode="auto">
          <a:xfrm>
            <a:off x="2062647" y="4498034"/>
            <a:ext cx="3740154" cy="2131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1a5 (1)">
            <a:hlinkClick r:id="" action="ppaction://media"/>
            <a:extLst>
              <a:ext uri="{FF2B5EF4-FFF2-40B4-BE49-F238E27FC236}">
                <a16:creationId xmlns:a16="http://schemas.microsoft.com/office/drawing/2014/main" id="{E5DCC172-E66B-9952-CAB1-6CE5B5E389F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0833" t="30771" r="10000" b="26296"/>
          <a:stretch/>
        </p:blipFill>
        <p:spPr>
          <a:xfrm>
            <a:off x="9070981" y="1227778"/>
            <a:ext cx="2657252" cy="810596"/>
          </a:xfrm>
          <a:prstGeom prst="rect">
            <a:avLst/>
          </a:prstGeom>
        </p:spPr>
      </p:pic>
      <p:pic>
        <p:nvPicPr>
          <p:cNvPr id="20" name="Picture 2">
            <a:extLst>
              <a:ext uri="{FF2B5EF4-FFF2-40B4-BE49-F238E27FC236}">
                <a16:creationId xmlns:a16="http://schemas.microsoft.com/office/drawing/2014/main" id="{699A2CFD-103E-5273-177C-7A6A7B4FED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605" b="2460"/>
          <a:stretch/>
        </p:blipFill>
        <p:spPr bwMode="auto">
          <a:xfrm>
            <a:off x="6236502" y="4590152"/>
            <a:ext cx="3633095" cy="211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4220</TotalTime>
  <Words>432</Words>
  <Application>Microsoft Office PowerPoint</Application>
  <PresentationFormat>Widescreen</PresentationFormat>
  <Paragraphs>57</Paragraphs>
  <Slides>33</Slides>
  <Notes>4</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Microsoft YaHei</vt:lpstr>
      <vt:lpstr>宋体</vt:lpstr>
      <vt:lpstr>Arial</vt:lpstr>
      <vt:lpstr>Arial-Rounded</vt:lpstr>
      <vt:lpstr>Arial-SGK-TV</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Câu 1: Khi tham gia giao thông, Lan ngồi ngay ngắn bám vào và mẹ.</vt:lpstr>
      <vt:lpstr>Câu 2: Hoa và Nam cùng thắt dây an toàn khi ngồi trên ôtô.</vt:lpstr>
      <vt:lpstr>Câu 3: Các bạn nhỏ chơi đùa, chảy nhảy dưới lòng đường.</vt:lpstr>
      <vt:lpstr>Câu 4: Nam đi bộ trên vỉa hè.</vt:lpstr>
      <vt:lpstr>Câu 4: Khi sang đường Hoa đã đi đúng phần đường có vạch kẻ.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AutoBVT</dc:creator>
  <cp:lastModifiedBy>laptop</cp:lastModifiedBy>
  <cp:revision>89</cp:revision>
  <dcterms:created xsi:type="dcterms:W3CDTF">2020-08-27T03:05:52Z</dcterms:created>
  <dcterms:modified xsi:type="dcterms:W3CDTF">2023-04-12T21:24:28Z</dcterms:modified>
</cp:coreProperties>
</file>