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1" r:id="rId3"/>
    <p:sldId id="256" r:id="rId4"/>
    <p:sldId id="257" r:id="rId5"/>
    <p:sldId id="261" r:id="rId6"/>
    <p:sldId id="270" r:id="rId7"/>
    <p:sldId id="268" r:id="rId8"/>
    <p:sldId id="264" r:id="rId9"/>
    <p:sldId id="265" r:id="rId10"/>
    <p:sldId id="266" r:id="rId11"/>
    <p:sldId id="267" r:id="rId12"/>
    <p:sldId id="258" r:id="rId13"/>
    <p:sldId id="269" r:id="rId14"/>
    <p:sldId id="259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14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19.png"/><Relationship Id="rId7" Type="http://schemas.openxmlformats.org/officeDocument/2006/relationships/image" Target="../media/image24.emf"/><Relationship Id="rId12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17.png"/><Relationship Id="rId5" Type="http://schemas.openxmlformats.org/officeDocument/2006/relationships/image" Target="../media/image8.svg"/><Relationship Id="rId15" Type="http://schemas.openxmlformats.org/officeDocument/2006/relationships/image" Target="../media/image21.png"/><Relationship Id="rId10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24.em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25.emf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7.png"/><Relationship Id="rId7" Type="http://schemas.openxmlformats.org/officeDocument/2006/relationships/image" Target="../media/image24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8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2443075" y="1143538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5006289" y="1827568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2256502"/>
            <a:ext cx="4895850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2398" y="5287597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711196" y="5245505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052 -0.15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65494" y="856648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8142" y="5321848"/>
            <a:ext cx="630696" cy="630696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Little boy holding blank board - Download Free Vectors, Clipar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1" y="359834"/>
            <a:ext cx="8108951" cy="589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4572000" y="3308351"/>
            <a:ext cx="33887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7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31021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29058" b="5833"/>
          <a:stretch/>
        </p:blipFill>
        <p:spPr>
          <a:xfrm>
            <a:off x="1638300" y="0"/>
            <a:ext cx="98488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0"/>
            <a:ext cx="1935896" cy="974035"/>
          </a:xfrm>
          <a:prstGeom prst="rect">
            <a:avLst/>
          </a:prstGeom>
        </p:spPr>
      </p:pic>
      <p:pic>
        <p:nvPicPr>
          <p:cNvPr id="6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5718" y="658687"/>
            <a:ext cx="630696" cy="630696"/>
          </a:xfrm>
          <a:prstGeom prst="rect">
            <a:avLst/>
          </a:prstGeom>
        </p:spPr>
      </p:pic>
      <p:pic>
        <p:nvPicPr>
          <p:cNvPr id="7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6868" y="1687387"/>
            <a:ext cx="630696" cy="630696"/>
          </a:xfrm>
          <a:prstGeom prst="rect">
            <a:avLst/>
          </a:prstGeom>
        </p:spPr>
      </p:pic>
      <p:pic>
        <p:nvPicPr>
          <p:cNvPr id="8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7618" y="3575383"/>
            <a:ext cx="630696" cy="630696"/>
          </a:xfrm>
          <a:prstGeom prst="rect">
            <a:avLst/>
          </a:prstGeom>
        </p:spPr>
      </p:pic>
      <p:pic>
        <p:nvPicPr>
          <p:cNvPr id="10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984" y="6227304"/>
            <a:ext cx="630696" cy="630696"/>
          </a:xfrm>
          <a:prstGeom prst="rect">
            <a:avLst/>
          </a:prstGeom>
        </p:spPr>
      </p:pic>
      <p:pic>
        <p:nvPicPr>
          <p:cNvPr id="11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6834" y="2686489"/>
            <a:ext cx="630696" cy="6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r="10333" b="47222"/>
          <a:stretch/>
        </p:blipFill>
        <p:spPr>
          <a:xfrm>
            <a:off x="670738" y="1157908"/>
            <a:ext cx="10683062" cy="5700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423729" cy="10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48AB3-98F9-496A-AF50-E88713553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4053" r="77530" b="81771"/>
          <a:stretch/>
        </p:blipFill>
        <p:spPr>
          <a:xfrm>
            <a:off x="123825" y="1070112"/>
            <a:ext cx="1619250" cy="63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57552" r="6544" b="5775"/>
          <a:stretch/>
        </p:blipFill>
        <p:spPr>
          <a:xfrm>
            <a:off x="466024" y="734827"/>
            <a:ext cx="10861621" cy="59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53101" r="78259" b="41826"/>
          <a:stretch/>
        </p:blipFill>
        <p:spPr>
          <a:xfrm>
            <a:off x="0" y="1043607"/>
            <a:ext cx="1974653" cy="77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:\Users\longviet\Desktop\anh nen\images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252"/>
          <p:cNvSpPr txBox="1">
            <a:spLocks noChangeArrowheads="1"/>
          </p:cNvSpPr>
          <p:nvPr/>
        </p:nvSpPr>
        <p:spPr bwMode="auto">
          <a:xfrm>
            <a:off x="647700" y="1905001"/>
            <a:ext cx="11074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altLang="en-US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06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82101"/>
              </p:ext>
            </p:extLst>
          </p:nvPr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7295" y="2921676"/>
            <a:ext cx="1007167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80</Words>
  <Application>Microsoft Office PowerPoint</Application>
  <PresentationFormat>Màn hình rộng</PresentationFormat>
  <Paragraphs>32</Paragraphs>
  <Slides>15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PC</cp:lastModifiedBy>
  <cp:revision>38</cp:revision>
  <dcterms:created xsi:type="dcterms:W3CDTF">2020-08-07T08:50:12Z</dcterms:created>
  <dcterms:modified xsi:type="dcterms:W3CDTF">2021-03-04T03:52:05Z</dcterms:modified>
</cp:coreProperties>
</file>