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65" r:id="rId4"/>
    <p:sldId id="273" r:id="rId5"/>
    <p:sldId id="266" r:id="rId6"/>
    <p:sldId id="267" r:id="rId7"/>
    <p:sldId id="274" r:id="rId8"/>
    <p:sldId id="268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0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62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05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236664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..................</a:t>
            </a:r>
            <a:endParaRPr lang="zh-CN" altLang="zh-CN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Khi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ở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nhà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một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mình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,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em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không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được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(....)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cho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người</a:t>
            </a:r>
            <a:r>
              <a:rPr lang="en-US" sz="4265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265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lạ</a:t>
            </a:r>
            <a:r>
              <a:rPr lang="en-US" sz="4265" dirty="0">
                <a:latin typeface="Arial-SGK-TV" pitchFamily="2" charset="0"/>
                <a:cs typeface="Arial-SGK-TV" pitchFamily="2" charset="0"/>
                <a:sym typeface="+mn-ea"/>
              </a:rPr>
              <a:t>.</a:t>
            </a:r>
            <a:endParaRPr lang="en-US" sz="4265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+mn-ea"/>
            </a:endParaRPr>
          </a:p>
          <a:p>
            <a:pPr marL="0" indent="0" algn="ctr">
              <a:buNone/>
            </a:pPr>
            <a:endParaRPr lang="en-US" sz="426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Hoàn thiện câu</a:t>
            </a:r>
            <a:endParaRPr lang="en-US" sz="4800" b="1" dirty="0">
              <a:solidFill>
                <a:schemeClr val="bg1"/>
              </a:solidFill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dirty="0" err="1"/>
              <a:t>m</a:t>
            </a:r>
            <a:r>
              <a:rPr lang="en-US" sz="2665" dirty="0" err="1" smtClean="0"/>
              <a:t>ời</a:t>
            </a:r>
            <a:r>
              <a:rPr lang="en-US" sz="2665" dirty="0" smtClean="0"/>
              <a:t>                       </a:t>
            </a:r>
            <a:r>
              <a:rPr lang="en-US" sz="2665" dirty="0" err="1"/>
              <a:t>m</a:t>
            </a:r>
            <a:r>
              <a:rPr lang="en-US" sz="2665" dirty="0" err="1" smtClean="0"/>
              <a:t>ở</a:t>
            </a:r>
            <a:r>
              <a:rPr lang="en-US" sz="2665" dirty="0" smtClean="0"/>
              <a:t> </a:t>
            </a:r>
            <a:r>
              <a:rPr lang="en-US" sz="2665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665" dirty="0">
                <a:latin typeface="Arial-SGK-TV" pitchFamily="2" charset="0"/>
                <a:cs typeface="Arial-SGK-TV" pitchFamily="2" charset="0"/>
              </a:rPr>
              <a:t>                        </a:t>
            </a:r>
            <a:r>
              <a:rPr lang="en-US" sz="2665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665" dirty="0" err="1" smtClean="0">
                <a:latin typeface="Arial-SGK-TV" pitchFamily="2" charset="0"/>
                <a:cs typeface="Arial-SGK-TV" pitchFamily="2" charset="0"/>
              </a:rPr>
              <a:t>ghe</a:t>
            </a:r>
            <a:r>
              <a:rPr lang="en-US" sz="2665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65" dirty="0" err="1">
                <a:latin typeface="Arial-SGK-TV" pitchFamily="2" charset="0"/>
                <a:cs typeface="Arial-SGK-TV" pitchFamily="2" charset="0"/>
              </a:rPr>
              <a:t>lời</a:t>
            </a:r>
            <a:endParaRPr lang="en-US" sz="2665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1899" y="4548717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2135" b="1" dirty="0" err="1" smtClean="0">
                <a:latin typeface="Arial-SGK-TV" pitchFamily="2" charset="0"/>
                <a:cs typeface="Arial-SGK-TV" pitchFamily="2" charset="0"/>
              </a:rPr>
              <a:t>ở</a:t>
            </a:r>
            <a:r>
              <a:rPr lang="en-US" sz="2135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135" b="1" dirty="0" err="1">
                <a:latin typeface="Arial-SGK-TV" pitchFamily="2" charset="0"/>
                <a:cs typeface="Arial-SGK-TV" pitchFamily="2" charset="0"/>
              </a:rPr>
              <a:t>cửa</a:t>
            </a:r>
            <a:endParaRPr lang="en-US" sz="2135" b="1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7C51EC-0878-4EA1-8B46-BD7794B22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62" t="30127" r="24174" b="58988"/>
          <a:stretch/>
        </p:blipFill>
        <p:spPr>
          <a:xfrm>
            <a:off x="1339403" y="2489802"/>
            <a:ext cx="8783391" cy="3103809"/>
          </a:xfrm>
          <a:prstGeom prst="rect">
            <a:avLst/>
          </a:prstGeom>
        </p:spPr>
      </p:pic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1097329" y="602945"/>
            <a:ext cx="7200161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267" b="1" dirty="0">
              <a:latin typeface="HP001 4 hàng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39403" y="3625264"/>
            <a:ext cx="11960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m</a:t>
            </a:r>
            <a:r>
              <a:rPr lang="en-US" sz="3600" b="1" dirty="0" err="1" smtClean="0">
                <a:latin typeface="HP001 4 hàng" pitchFamily="34" charset="0"/>
              </a:rPr>
              <a:t>ở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cửa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cho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người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lạ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9FD05388-2581-4AAF-9827-6CCC9769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476" y="2876276"/>
            <a:ext cx="7827983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HP001 4 hàng" pitchFamily="34" charset="0"/>
              </a:rPr>
              <a:t>Khi</a:t>
            </a:r>
            <a:r>
              <a:rPr lang="en-US" sz="3600" b="1" dirty="0" smtClean="0">
                <a:latin typeface="HP001 4 hàng" pitchFamily="34" charset="0"/>
              </a:rPr>
              <a:t> ở </a:t>
            </a:r>
            <a:r>
              <a:rPr lang="en-US" sz="3600" b="1" dirty="0" err="1" smtClean="0">
                <a:latin typeface="HP001 4 hàng" pitchFamily="34" charset="0"/>
              </a:rPr>
              <a:t>nhà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một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mình</a:t>
            </a:r>
            <a:r>
              <a:rPr lang="en-US" sz="3600" b="1" dirty="0" smtClean="0">
                <a:latin typeface="HP001 4 hàng" pitchFamily="34" charset="0"/>
              </a:rPr>
              <a:t>, </a:t>
            </a:r>
            <a:r>
              <a:rPr lang="en-US" sz="3600" b="1" dirty="0" err="1" smtClean="0">
                <a:latin typeface="HP001 4 hàng" pitchFamily="34" charset="0"/>
              </a:rPr>
              <a:t>em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không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được</a:t>
            </a:r>
            <a:r>
              <a:rPr lang="en-US" sz="4267" b="1" dirty="0" smtClean="0">
                <a:latin typeface="HP001 4 hàng" pitchFamily="34" charset="0"/>
              </a:rPr>
              <a:t> </a:t>
            </a:r>
            <a:endParaRPr lang="en-US" sz="4267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8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wipe/>
      </p:transition>
    </mc:Choice>
    <mc:Fallback xmlns="">
      <p:transition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07C51EC-0878-4EA1-8B46-BD7794B2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562" t="30127" r="24174" b="58988"/>
          <a:stretch/>
        </p:blipFill>
        <p:spPr>
          <a:xfrm>
            <a:off x="1287887" y="1571223"/>
            <a:ext cx="9414457" cy="2989941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9FD05388-2581-4AAF-9827-6CCC9769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46" y="1918952"/>
            <a:ext cx="8718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HP001 4 hàng" pitchFamily="34" charset="0"/>
              </a:rPr>
              <a:t>Lúc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dê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mẹ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vừa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đi</a:t>
            </a:r>
            <a:r>
              <a:rPr lang="en-US" sz="3600" b="1" dirty="0" smtClean="0">
                <a:latin typeface="HP001 4 hàng" pitchFamily="34" charset="0"/>
              </a:rPr>
              <a:t>, </a:t>
            </a:r>
            <a:r>
              <a:rPr lang="en-US" sz="3600" b="1" dirty="0" err="1" smtClean="0">
                <a:latin typeface="HP001 4 hàng" pitchFamily="34" charset="0"/>
              </a:rPr>
              <a:t>sói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đến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gọi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cửa</a:t>
            </a:r>
            <a:r>
              <a:rPr lang="en-US" sz="3600" b="1" dirty="0" smtClean="0">
                <a:latin typeface="HP001 4 hàng" pitchFamily="34" charset="0"/>
              </a:rPr>
              <a:t>. </a:t>
            </a:r>
            <a:r>
              <a:rPr lang="en-US" sz="3600" b="1" dirty="0" err="1" smtClean="0">
                <a:latin typeface="HP001 4 hàng" pitchFamily="34" charset="0"/>
              </a:rPr>
              <a:t>Đàn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dê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9FD05388-2581-4AAF-9827-6CCC9769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492" y="2731540"/>
            <a:ext cx="8718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biết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sói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giả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giọng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mẹ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nên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không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mở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cửa</a:t>
            </a:r>
            <a:r>
              <a:rPr lang="en-US" sz="3600" b="1" dirty="0" smtClean="0">
                <a:latin typeface="HP001 4 hàng" pitchFamily="34" charset="0"/>
              </a:rPr>
              <a:t>.</a:t>
            </a:r>
            <a:endParaRPr lang="en-US" sz="36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453"/>
            <a:ext cx="10515600" cy="4582160"/>
          </a:xfrm>
        </p:spPr>
        <p:txBody>
          <a:bodyPr/>
          <a:lstStyle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502920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81687" y="3826933"/>
            <a:ext cx="728133" cy="922867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Vở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3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phần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4, 5</a:t>
            </a:r>
            <a:endParaRPr lang="en-US" altLang="zh-CN" sz="3200" dirty="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Vở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Tiếng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Việt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3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phần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bắt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buộc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trả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lời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đã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25.</a:t>
            </a:r>
            <a:endParaRPr lang="en-US" altLang="zh-CN" sz="3200" dirty="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165</Words>
  <Application>Microsoft Office PowerPoint</Application>
  <PresentationFormat>Widescreen</PresentationFormat>
  <Paragraphs>23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Microsoft YaHei</vt:lpstr>
      <vt:lpstr>宋体</vt:lpstr>
      <vt:lpstr>宋体</vt:lpstr>
      <vt:lpstr>Arial</vt:lpstr>
      <vt:lpstr>Arial-SGK-TV</vt:lpstr>
      <vt:lpstr>Calibri</vt:lpstr>
      <vt:lpstr>Calibri Light</vt:lpstr>
      <vt:lpstr>HP001 4 hàng</vt:lpstr>
      <vt:lpstr>Times New Roman</vt:lpstr>
      <vt:lpstr>Verdana</vt:lpstr>
      <vt:lpstr>Wingdings</vt:lpstr>
      <vt:lpstr>思源黑体 CN Light</vt:lpstr>
      <vt:lpstr>方正准圆简体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2020-08-25T14:33:00Z</dcterms:created>
  <dcterms:modified xsi:type="dcterms:W3CDTF">2022-03-11T07:11:39Z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