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5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76138" y="1720420"/>
            <a:ext cx="8809703" cy="26669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+mj-lt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6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621716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vi-VN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089" y="1752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476500" y="2971800"/>
            <a:ext cx="4191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dirty="0" smtClean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Chúc các con chăm ngoan, học giỏi!</a:t>
            </a:r>
            <a:endParaRPr lang="en-US" sz="4400" b="1" dirty="0">
              <a:solidFill>
                <a:srgbClr val="990033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95400"/>
            <a:ext cx="8472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108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3" y="1710546"/>
            <a:ext cx="5472113" cy="4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676400"/>
            <a:ext cx="86966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143000"/>
            <a:ext cx="465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NGHỈ GIỮA GIỜ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36220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8B1-F39A-49E0-8C78-2A37E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972"/>
            <a:ext cx="5176838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8365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8" y="-980071"/>
            <a:ext cx="1025510" cy="2985654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6163830" cy="1196180"/>
          </a:xfrm>
        </p:spPr>
        <p:txBody>
          <a:bodyPr>
            <a:noAutofit/>
          </a:bodyPr>
          <a:lstStyle/>
          <a:p>
            <a:r>
              <a:rPr lang="en-US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97" y="1165889"/>
            <a:ext cx="8823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799" y="3810000"/>
            <a:ext cx="1378751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0" y="2526072"/>
            <a:ext cx="8229600" cy="2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Arial-SGK-TV</vt:lpstr>
      <vt:lpstr>Calibri</vt:lpstr>
      <vt:lpstr>HP001 TD 4H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PowerPoint Presentation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25</cp:revision>
  <dcterms:created xsi:type="dcterms:W3CDTF">2006-08-16T00:00:00Z</dcterms:created>
  <dcterms:modified xsi:type="dcterms:W3CDTF">2023-03-15T17:34:06Z</dcterms:modified>
</cp:coreProperties>
</file>