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</p:sldMasterIdLst>
  <p:notesMasterIdLst>
    <p:notesMasterId r:id="rId35"/>
  </p:notesMasterIdLst>
  <p:sldIdLst>
    <p:sldId id="312" r:id="rId2"/>
    <p:sldId id="309" r:id="rId3"/>
    <p:sldId id="310" r:id="rId4"/>
    <p:sldId id="317" r:id="rId5"/>
    <p:sldId id="319" r:id="rId6"/>
    <p:sldId id="318" r:id="rId7"/>
    <p:sldId id="313" r:id="rId8"/>
    <p:sldId id="314" r:id="rId9"/>
    <p:sldId id="315" r:id="rId10"/>
    <p:sldId id="316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3" r:id="rId23"/>
    <p:sldId id="334" r:id="rId24"/>
    <p:sldId id="335" r:id="rId25"/>
    <p:sldId id="336" r:id="rId26"/>
    <p:sldId id="332" r:id="rId27"/>
    <p:sldId id="337" r:id="rId28"/>
    <p:sldId id="338" r:id="rId29"/>
    <p:sldId id="339" r:id="rId30"/>
    <p:sldId id="340" r:id="rId31"/>
    <p:sldId id="341" r:id="rId32"/>
    <p:sldId id="342" r:id="rId33"/>
    <p:sldId id="299" r:id="rId34"/>
  </p:sldIdLst>
  <p:sldSz cx="9144000" cy="5143500" type="screen16x9"/>
  <p:notesSz cx="6858000" cy="9144000"/>
  <p:embeddedFontLst>
    <p:embeddedFont>
      <p:font typeface="Arial-Rounded" panose="020B0500000000000000" charset="0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2C6"/>
    <a:srgbClr val="FBBDE6"/>
    <a:srgbClr val="0097CC"/>
    <a:srgbClr val="CCFF33"/>
    <a:srgbClr val="FFCC00"/>
    <a:srgbClr val="3B6BDD"/>
    <a:srgbClr val="0099DA"/>
    <a:srgbClr val="BF217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0" autoAdjust="0"/>
    <p:restoredTop sz="96404" autoAdjust="0"/>
  </p:normalViewPr>
  <p:slideViewPr>
    <p:cSldViewPr showGuides="1">
      <p:cViewPr varScale="1">
        <p:scale>
          <a:sx n="92" d="100"/>
          <a:sy n="92" d="100"/>
        </p:scale>
        <p:origin x="66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6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95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381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7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36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770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51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272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8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3/15/2023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1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408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-164554"/>
            <a:ext cx="7560840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60327"/>
            <a:ext cx="2664296" cy="3377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3347864" y="51470"/>
            <a:ext cx="56569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8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spc="8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2200" b="1" spc="8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– </a:t>
            </a:r>
            <a:r>
              <a:rPr lang="en-US" sz="2200" b="1" spc="8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200" b="1" spc="8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2200" b="1" spc="8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200" b="1" spc="8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200" b="1" spc="8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thương</a:t>
            </a:r>
            <a:r>
              <a:rPr lang="en-US" sz="2200" b="1" spc="80" dirty="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200" b="1" spc="80" dirty="0" err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tích</a:t>
            </a:r>
            <a:endParaRPr lang="en-US" sz="2200" b="1" spc="8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212456" y="603870"/>
            <a:ext cx="5792340" cy="2663097"/>
            <a:chOff x="3184189" y="1278242"/>
            <a:chExt cx="5792340" cy="26630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5160651" y="1278242"/>
              <a:ext cx="18732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spc="80" dirty="0" err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Bài</a:t>
              </a:r>
              <a:r>
                <a:rPr lang="en-US" sz="2800" b="1" spc="8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spc="8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24:</a:t>
              </a:r>
              <a:endParaRPr lang="en-US" sz="2800" b="1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184189" y="1817681"/>
              <a:ext cx="579234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b="1" spc="8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Phòng</a:t>
              </a:r>
              <a:r>
                <a:rPr lang="en-US" sz="6600" b="1" spc="8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pc="80" dirty="0" err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tránh</a:t>
              </a:r>
              <a:r>
                <a:rPr lang="en-US" sz="6600" b="1" spc="80" dirty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tai </a:t>
              </a:r>
              <a:r>
                <a:rPr lang="en-US" sz="6600" b="1" spc="80" dirty="0" err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nạn</a:t>
              </a:r>
              <a:r>
                <a:rPr lang="en-US" sz="6600" b="1" spc="80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pc="80" dirty="0" err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giao</a:t>
              </a:r>
              <a:r>
                <a:rPr lang="en-US" sz="6600" b="1" spc="80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pc="80" dirty="0" err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thông</a:t>
              </a:r>
              <a:endParaRPr lang="en-US" sz="6600" spc="8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047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" y="114186"/>
            <a:ext cx="8993824" cy="490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2672" y="0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4;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220170"/>
            <a:ext cx="8424936" cy="923330"/>
          </a:xfrm>
          <a:prstGeom prst="rect">
            <a:avLst/>
          </a:prstGeom>
          <a:solidFill>
            <a:srgbClr val="F4A2C6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đằng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đúng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9512" y="4312136"/>
            <a:ext cx="8424936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000" dirty="0" smtClean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3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2" y="481850"/>
            <a:ext cx="7322772" cy="34301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135116" cy="56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334100" y="81740"/>
            <a:ext cx="6788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dưới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GB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hậu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615964"/>
            <a:ext cx="8424936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sang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giành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43608" y="1419622"/>
            <a:ext cx="6788224" cy="175432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2: </a:t>
            </a:r>
          </a:p>
          <a:p>
            <a:pPr algn="ctr"/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Lựa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GB" sz="3600" dirty="0">
              <a:solidFill>
                <a:srgbClr val="0097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78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1" y="1059583"/>
            <a:ext cx="9215711" cy="242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755576" y="81740"/>
            <a:ext cx="7044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6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3654389" cy="372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3850277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dừng lại bên đường khi đèn dành cho người đi bộ màu đỏ mặc dù không có xe ở gần</a:t>
            </a:r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911253" y="3865744"/>
            <a:ext cx="7488832" cy="1015663"/>
          </a:xfrm>
          <a:prstGeom prst="rect">
            <a:avLst/>
          </a:prstGeom>
          <a:solidFill>
            <a:srgbClr val="FBBDE6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 cho người đi bộ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 đỏ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nên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dừng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</a:p>
          <a:p>
            <a:pPr algn="just"/>
            <a:endParaRPr lang="en-US" sz="20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25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850277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dắt nhau đi trên vạch kẻ dành cho người đi bộ qua đường lúc đèn dành cho người đi bộ bật màu xanh</a:t>
            </a:r>
            <a:r>
              <a:rPr lang="vi-VN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thực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giônga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0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66" y="123477"/>
            <a:ext cx="3654446" cy="369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850277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chơi bóng đá ở khu vui chơi trong sân trường có rào chắn với đường.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7" y="195486"/>
            <a:ext cx="3285902" cy="3486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38502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vi-VN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 sát l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ề</a:t>
            </a:r>
            <a:r>
              <a:rPr lang="vi-VN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đường bên </a:t>
            </a:r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cách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"/>
            <a:ext cx="3731798" cy="345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08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711" y="1059583"/>
            <a:ext cx="9215711" cy="242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733508" y="81740"/>
            <a:ext cx="704444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403648" y="3651870"/>
            <a:ext cx="704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1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604" y="6761"/>
            <a:ext cx="1135116" cy="5635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1241539"/>
            <a:ext cx="7849591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 luận:</a:t>
            </a:r>
            <a:r>
              <a:rPr lang="vi-VN" sz="2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 </a:t>
            </a:r>
            <a:r>
              <a:rPr lang="vi-VN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phòng, tránh tai nạn giao thông, chúng ta cần: tuân thủ tín hiệu đèn giao thông, đi đúng phần đường, tuân thủ các nguyên tắc an toàn như đội mũ bảo hiểm, vui chơi ở khu vực an toàn,...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0" y="1581151"/>
            <a:ext cx="5219700" cy="170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1352550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1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231147" cy="57131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01" y="2821932"/>
            <a:ext cx="419100" cy="5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23913"/>
            <a:ext cx="71532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187624" y="81740"/>
            <a:ext cx="704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52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0"/>
            <a:ext cx="4608512" cy="41882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4188283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đèo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đó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ôm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762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4824536" cy="41068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401191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/>
              <a:t>thắt </a:t>
            </a:r>
            <a:r>
              <a:rPr lang="vi-VN" sz="2000" dirty="0"/>
              <a:t>dây an toàn khi </a:t>
            </a:r>
            <a:r>
              <a:rPr lang="vi-VN" sz="2000" dirty="0" smtClean="0"/>
              <a:t>ng</a:t>
            </a:r>
            <a:r>
              <a:rPr lang="en-US" sz="2000" dirty="0" smtClean="0"/>
              <a:t>ồ</a:t>
            </a:r>
            <a:r>
              <a:rPr lang="vi-VN" sz="2000" dirty="0" smtClean="0"/>
              <a:t>i </a:t>
            </a:r>
            <a:r>
              <a:rPr lang="vi-VN" sz="2000" dirty="0"/>
              <a:t>xe ô </a:t>
            </a:r>
            <a:r>
              <a:rPr lang="vi-VN" sz="2000" dirty="0" smtClean="0"/>
              <a:t>tô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10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0"/>
            <a:ext cx="4752528" cy="39466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9592" y="38502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giữa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2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6136726" y="3003798"/>
            <a:ext cx="667522" cy="628126"/>
            <a:chOff x="1908099" y="3682271"/>
            <a:chExt cx="395296" cy="371966"/>
          </a:xfrm>
        </p:grpSpPr>
        <p:sp>
          <p:nvSpPr>
            <p:cNvPr id="13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14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5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6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7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8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19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</p:spTree>
    <p:extLst>
      <p:ext uri="{BB962C8B-B14F-4D97-AF65-F5344CB8AC3E}">
        <p14:creationId xmlns:p14="http://schemas.microsoft.com/office/powerpoint/2010/main" val="592159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8703"/>
            <a:ext cx="4752528" cy="3316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9592" y="38502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vỉa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endParaRPr lang="en-US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5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6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7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3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4791"/>
            <a:ext cx="5102881" cy="324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9592" y="385027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vạch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</a:p>
        </p:txBody>
      </p:sp>
      <p:grpSp>
        <p:nvGrpSpPr>
          <p:cNvPr id="6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5855526" y="2571750"/>
            <a:ext cx="667046" cy="621295"/>
            <a:chOff x="1359398" y="3682271"/>
            <a:chExt cx="395296" cy="371966"/>
          </a:xfrm>
        </p:grpSpPr>
        <p:sp>
          <p:nvSpPr>
            <p:cNvPr id="7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8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2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3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5191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6A4849-0E58-4C96-ACA6-A3FF714423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231147" cy="571317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601" y="2821932"/>
            <a:ext cx="419100" cy="565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363" y="823913"/>
            <a:ext cx="7153275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290623" y="117023"/>
            <a:ext cx="704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2654242" y="993579"/>
            <a:ext cx="484966" cy="430909"/>
            <a:chOff x="1359398" y="3682271"/>
            <a:chExt cx="395296" cy="371966"/>
          </a:xfrm>
        </p:grpSpPr>
        <p:sp>
          <p:nvSpPr>
            <p:cNvPr id="8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9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0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1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2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3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4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6976937" y="879044"/>
            <a:ext cx="454509" cy="436088"/>
            <a:chOff x="1359398" y="3682271"/>
            <a:chExt cx="395296" cy="371966"/>
          </a:xfrm>
        </p:grpSpPr>
        <p:sp>
          <p:nvSpPr>
            <p:cNvPr id="16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7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8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19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0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1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2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7898547" y="3035375"/>
            <a:ext cx="469737" cy="463624"/>
            <a:chOff x="1359398" y="3682271"/>
            <a:chExt cx="395296" cy="371966"/>
          </a:xfrm>
        </p:grpSpPr>
        <p:sp>
          <p:nvSpPr>
            <p:cNvPr id="24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5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6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7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8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29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0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oogle Shape;6118;p55">
            <a:extLst>
              <a:ext uri="{FF2B5EF4-FFF2-40B4-BE49-F238E27FC236}">
                <a16:creationId xmlns:a16="http://schemas.microsoft.com/office/drawing/2014/main" id="{22CD0D8B-F35D-493D-8030-787E4B0C25C9}"/>
              </a:ext>
            </a:extLst>
          </p:cNvPr>
          <p:cNvGrpSpPr/>
          <p:nvPr/>
        </p:nvGrpSpPr>
        <p:grpSpPr>
          <a:xfrm>
            <a:off x="3624616" y="2606668"/>
            <a:ext cx="534148" cy="498577"/>
            <a:chOff x="1359398" y="3682271"/>
            <a:chExt cx="395296" cy="371966"/>
          </a:xfrm>
        </p:grpSpPr>
        <p:sp>
          <p:nvSpPr>
            <p:cNvPr id="32" name="Google Shape;6119;p55">
              <a:extLst>
                <a:ext uri="{FF2B5EF4-FFF2-40B4-BE49-F238E27FC236}">
                  <a16:creationId xmlns:a16="http://schemas.microsoft.com/office/drawing/2014/main" id="{2ED4A59B-FF80-4E50-88B7-8C2D61E01CC2}"/>
                </a:ext>
              </a:extLst>
            </p:cNvPr>
            <p:cNvSpPr/>
            <p:nvPr/>
          </p:nvSpPr>
          <p:spPr>
            <a:xfrm>
              <a:off x="1382911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70" y="1"/>
                    <a:pt x="0" y="3171"/>
                    <a:pt x="0" y="7083"/>
                  </a:cubicBezTo>
                  <a:cubicBezTo>
                    <a:pt x="0" y="10988"/>
                    <a:pt x="3170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3" name="Google Shape;6120;p55">
              <a:extLst>
                <a:ext uri="{FF2B5EF4-FFF2-40B4-BE49-F238E27FC236}">
                  <a16:creationId xmlns:a16="http://schemas.microsoft.com/office/drawing/2014/main" id="{EA1A1401-6F52-4A30-8754-5F4F3CB4ADA2}"/>
                </a:ext>
              </a:extLst>
            </p:cNvPr>
            <p:cNvSpPr/>
            <p:nvPr/>
          </p:nvSpPr>
          <p:spPr>
            <a:xfrm>
              <a:off x="1498090" y="3920668"/>
              <a:ext cx="141241" cy="39172"/>
            </a:xfrm>
            <a:custGeom>
              <a:avLst/>
              <a:gdLst/>
              <a:ahLst/>
              <a:cxnLst/>
              <a:rect l="l" t="t" r="r" b="b"/>
              <a:pathLst>
                <a:path w="5376" h="1491" extrusionOk="0">
                  <a:moveTo>
                    <a:pt x="408" y="0"/>
                  </a:moveTo>
                  <a:cubicBezTo>
                    <a:pt x="190" y="0"/>
                    <a:pt x="1" y="270"/>
                    <a:pt x="194" y="485"/>
                  </a:cubicBezTo>
                  <a:cubicBezTo>
                    <a:pt x="777" y="1109"/>
                    <a:pt x="1706" y="1491"/>
                    <a:pt x="2691" y="1491"/>
                  </a:cubicBezTo>
                  <a:cubicBezTo>
                    <a:pt x="3676" y="1491"/>
                    <a:pt x="4606" y="1109"/>
                    <a:pt x="5181" y="485"/>
                  </a:cubicBezTo>
                  <a:cubicBezTo>
                    <a:pt x="5375" y="270"/>
                    <a:pt x="5181" y="0"/>
                    <a:pt x="4964" y="0"/>
                  </a:cubicBezTo>
                  <a:cubicBezTo>
                    <a:pt x="4894" y="0"/>
                    <a:pt x="4821" y="29"/>
                    <a:pt x="4758" y="97"/>
                  </a:cubicBezTo>
                  <a:cubicBezTo>
                    <a:pt x="4287" y="610"/>
                    <a:pt x="3510" y="915"/>
                    <a:pt x="2684" y="915"/>
                  </a:cubicBezTo>
                  <a:cubicBezTo>
                    <a:pt x="1859" y="915"/>
                    <a:pt x="1089" y="610"/>
                    <a:pt x="617" y="97"/>
                  </a:cubicBezTo>
                  <a:cubicBezTo>
                    <a:pt x="553" y="29"/>
                    <a:pt x="479" y="0"/>
                    <a:pt x="408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4" name="Google Shape;6121;p55">
              <a:extLst>
                <a:ext uri="{FF2B5EF4-FFF2-40B4-BE49-F238E27FC236}">
                  <a16:creationId xmlns:a16="http://schemas.microsoft.com/office/drawing/2014/main" id="{86CD4F3F-2608-4150-8346-9238781DFC71}"/>
                </a:ext>
              </a:extLst>
            </p:cNvPr>
            <p:cNvSpPr/>
            <p:nvPr/>
          </p:nvSpPr>
          <p:spPr>
            <a:xfrm>
              <a:off x="1490786" y="3826428"/>
              <a:ext cx="30108" cy="41931"/>
            </a:xfrm>
            <a:custGeom>
              <a:avLst/>
              <a:gdLst/>
              <a:ahLst/>
              <a:cxnLst/>
              <a:rect l="l" t="t" r="r" b="b"/>
              <a:pathLst>
                <a:path w="1146" h="1596" extrusionOk="0">
                  <a:moveTo>
                    <a:pt x="557" y="0"/>
                  </a:moveTo>
                  <a:cubicBezTo>
                    <a:pt x="251" y="0"/>
                    <a:pt x="1" y="254"/>
                    <a:pt x="1" y="569"/>
                  </a:cubicBezTo>
                  <a:lnTo>
                    <a:pt x="1" y="1020"/>
                  </a:lnTo>
                  <a:cubicBezTo>
                    <a:pt x="1" y="1339"/>
                    <a:pt x="257" y="1596"/>
                    <a:pt x="569" y="1596"/>
                  </a:cubicBezTo>
                  <a:cubicBezTo>
                    <a:pt x="888" y="1596"/>
                    <a:pt x="1145" y="1339"/>
                    <a:pt x="1145" y="1027"/>
                  </a:cubicBezTo>
                  <a:lnTo>
                    <a:pt x="1145" y="569"/>
                  </a:lnTo>
                  <a:cubicBezTo>
                    <a:pt x="1145" y="250"/>
                    <a:pt x="888" y="0"/>
                    <a:pt x="569" y="0"/>
                  </a:cubicBezTo>
                  <a:cubicBezTo>
                    <a:pt x="565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5" name="Google Shape;6122;p55">
              <a:extLst>
                <a:ext uri="{FF2B5EF4-FFF2-40B4-BE49-F238E27FC236}">
                  <a16:creationId xmlns:a16="http://schemas.microsoft.com/office/drawing/2014/main" id="{1AB45E58-3F7C-493C-B063-8FDFD149525C}"/>
                </a:ext>
              </a:extLst>
            </p:cNvPr>
            <p:cNvSpPr/>
            <p:nvPr/>
          </p:nvSpPr>
          <p:spPr>
            <a:xfrm>
              <a:off x="1502819" y="3826349"/>
              <a:ext cx="18075" cy="29951"/>
            </a:xfrm>
            <a:custGeom>
              <a:avLst/>
              <a:gdLst/>
              <a:ahLst/>
              <a:cxnLst/>
              <a:rect l="l" t="t" r="r" b="b"/>
              <a:pathLst>
                <a:path w="688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6" name="Google Shape;6123;p55">
              <a:extLst>
                <a:ext uri="{FF2B5EF4-FFF2-40B4-BE49-F238E27FC236}">
                  <a16:creationId xmlns:a16="http://schemas.microsoft.com/office/drawing/2014/main" id="{7C5BBBB5-73ED-4F12-A62A-71DB3A9A5C48}"/>
                </a:ext>
              </a:extLst>
            </p:cNvPr>
            <p:cNvSpPr/>
            <p:nvPr/>
          </p:nvSpPr>
          <p:spPr>
            <a:xfrm>
              <a:off x="1616710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76" y="1"/>
                  </a:moveTo>
                  <a:cubicBezTo>
                    <a:pt x="257" y="1"/>
                    <a:pt x="1" y="257"/>
                    <a:pt x="1" y="576"/>
                  </a:cubicBezTo>
                  <a:lnTo>
                    <a:pt x="1" y="1027"/>
                  </a:lnTo>
                  <a:cubicBezTo>
                    <a:pt x="1" y="1346"/>
                    <a:pt x="257" y="1603"/>
                    <a:pt x="576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76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7" name="Google Shape;6124;p55">
              <a:extLst>
                <a:ext uri="{FF2B5EF4-FFF2-40B4-BE49-F238E27FC236}">
                  <a16:creationId xmlns:a16="http://schemas.microsoft.com/office/drawing/2014/main" id="{CE627121-C0F8-48AF-B8F4-3316CA5AFA1B}"/>
                </a:ext>
              </a:extLst>
            </p:cNvPr>
            <p:cNvSpPr/>
            <p:nvPr/>
          </p:nvSpPr>
          <p:spPr>
            <a:xfrm>
              <a:off x="1628743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82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8" y="3"/>
                  </a:cubicBezTo>
                  <a:cubicBezTo>
                    <a:pt x="106" y="1"/>
                    <a:pt x="94" y="1"/>
                    <a:pt x="82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  <p:sp>
          <p:nvSpPr>
            <p:cNvPr id="38" name="Google Shape;6125;p55">
              <a:extLst>
                <a:ext uri="{FF2B5EF4-FFF2-40B4-BE49-F238E27FC236}">
                  <a16:creationId xmlns:a16="http://schemas.microsoft.com/office/drawing/2014/main" id="{A53E2DFA-793B-4D41-8E01-EB510E9A9E97}"/>
                </a:ext>
              </a:extLst>
            </p:cNvPr>
            <p:cNvSpPr/>
            <p:nvPr/>
          </p:nvSpPr>
          <p:spPr>
            <a:xfrm>
              <a:off x="1359398" y="3724018"/>
              <a:ext cx="353733" cy="330114"/>
            </a:xfrm>
            <a:custGeom>
              <a:avLst/>
              <a:gdLst/>
              <a:ahLst/>
              <a:cxnLst/>
              <a:rect l="l" t="t" r="r" b="b"/>
              <a:pathLst>
                <a:path w="13464" h="12565" extrusionOk="0">
                  <a:moveTo>
                    <a:pt x="3510" y="0"/>
                  </a:moveTo>
                  <a:cubicBezTo>
                    <a:pt x="250" y="2650"/>
                    <a:pt x="1" y="7526"/>
                    <a:pt x="2969" y="10495"/>
                  </a:cubicBezTo>
                  <a:cubicBezTo>
                    <a:pt x="4356" y="11882"/>
                    <a:pt x="6164" y="12564"/>
                    <a:pt x="7967" y="12564"/>
                  </a:cubicBezTo>
                  <a:cubicBezTo>
                    <a:pt x="10014" y="12564"/>
                    <a:pt x="12055" y="11684"/>
                    <a:pt x="13464" y="9954"/>
                  </a:cubicBezTo>
                  <a:lnTo>
                    <a:pt x="13464" y="9954"/>
                  </a:lnTo>
                  <a:cubicBezTo>
                    <a:pt x="12201" y="10980"/>
                    <a:pt x="10627" y="11542"/>
                    <a:pt x="8997" y="11542"/>
                  </a:cubicBezTo>
                  <a:cubicBezTo>
                    <a:pt x="6271" y="11542"/>
                    <a:pt x="3781" y="9968"/>
                    <a:pt x="2609" y="7505"/>
                  </a:cubicBezTo>
                  <a:cubicBezTo>
                    <a:pt x="1436" y="5036"/>
                    <a:pt x="1783" y="2116"/>
                    <a:pt x="3510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82283" tIns="82283" rIns="82283" bIns="82283" anchor="ctr" anchorCtr="0">
              <a:noAutofit/>
            </a:bodyPr>
            <a:lstStyle/>
            <a:p>
              <a:endParaRPr sz="1620">
                <a:solidFill>
                  <a:prstClr val="black"/>
                </a:solidFill>
              </a:endParaRPr>
            </a:p>
          </p:txBody>
        </p:sp>
      </p:grpSp>
      <p:grpSp>
        <p:nvGrpSpPr>
          <p:cNvPr id="39" name="Google Shape;6126;p55">
            <a:extLst>
              <a:ext uri="{FF2B5EF4-FFF2-40B4-BE49-F238E27FC236}">
                <a16:creationId xmlns:a16="http://schemas.microsoft.com/office/drawing/2014/main" id="{F1BED459-CA8A-4AFC-8B9B-21C9F35162FF}"/>
              </a:ext>
            </a:extLst>
          </p:cNvPr>
          <p:cNvGrpSpPr/>
          <p:nvPr/>
        </p:nvGrpSpPr>
        <p:grpSpPr>
          <a:xfrm>
            <a:off x="996975" y="3795886"/>
            <a:ext cx="445652" cy="383235"/>
            <a:chOff x="1908099" y="3682271"/>
            <a:chExt cx="395296" cy="371966"/>
          </a:xfrm>
        </p:grpSpPr>
        <p:sp>
          <p:nvSpPr>
            <p:cNvPr id="40" name="Google Shape;6127;p55">
              <a:extLst>
                <a:ext uri="{FF2B5EF4-FFF2-40B4-BE49-F238E27FC236}">
                  <a16:creationId xmlns:a16="http://schemas.microsoft.com/office/drawing/2014/main" id="{E14809C7-25D4-4354-AB26-7933984F1ED8}"/>
                </a:ext>
              </a:extLst>
            </p:cNvPr>
            <p:cNvSpPr/>
            <p:nvPr/>
          </p:nvSpPr>
          <p:spPr>
            <a:xfrm>
              <a:off x="1931613" y="3682271"/>
              <a:ext cx="371782" cy="371966"/>
            </a:xfrm>
            <a:custGeom>
              <a:avLst/>
              <a:gdLst/>
              <a:ahLst/>
              <a:cxnLst/>
              <a:rect l="l" t="t" r="r" b="b"/>
              <a:pathLst>
                <a:path w="14151" h="14158" extrusionOk="0">
                  <a:moveTo>
                    <a:pt x="7075" y="1"/>
                  </a:moveTo>
                  <a:cubicBezTo>
                    <a:pt x="3163" y="1"/>
                    <a:pt x="0" y="3171"/>
                    <a:pt x="0" y="7083"/>
                  </a:cubicBezTo>
                  <a:cubicBezTo>
                    <a:pt x="0" y="10988"/>
                    <a:pt x="3163" y="14158"/>
                    <a:pt x="7075" y="14158"/>
                  </a:cubicBezTo>
                  <a:cubicBezTo>
                    <a:pt x="10980" y="14158"/>
                    <a:pt x="14150" y="10988"/>
                    <a:pt x="14150" y="7083"/>
                  </a:cubicBezTo>
                  <a:cubicBezTo>
                    <a:pt x="14150" y="3171"/>
                    <a:pt x="10980" y="1"/>
                    <a:pt x="7075" y="1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 dirty="0"/>
            </a:p>
          </p:txBody>
        </p:sp>
        <p:sp>
          <p:nvSpPr>
            <p:cNvPr id="41" name="Google Shape;6128;p55">
              <a:extLst>
                <a:ext uri="{FF2B5EF4-FFF2-40B4-BE49-F238E27FC236}">
                  <a16:creationId xmlns:a16="http://schemas.microsoft.com/office/drawing/2014/main" id="{E202F83B-BFB8-49DB-AC46-ED9E9F5EED9A}"/>
                </a:ext>
              </a:extLst>
            </p:cNvPr>
            <p:cNvSpPr/>
            <p:nvPr/>
          </p:nvSpPr>
          <p:spPr>
            <a:xfrm>
              <a:off x="2039487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2" name="Google Shape;6129;p55">
              <a:extLst>
                <a:ext uri="{FF2B5EF4-FFF2-40B4-BE49-F238E27FC236}">
                  <a16:creationId xmlns:a16="http://schemas.microsoft.com/office/drawing/2014/main" id="{FBBADF49-5BF4-4093-A7EE-3FC58984E04E}"/>
                </a:ext>
              </a:extLst>
            </p:cNvPr>
            <p:cNvSpPr/>
            <p:nvPr/>
          </p:nvSpPr>
          <p:spPr>
            <a:xfrm>
              <a:off x="2051520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3" name="Google Shape;6130;p55">
              <a:extLst>
                <a:ext uri="{FF2B5EF4-FFF2-40B4-BE49-F238E27FC236}">
                  <a16:creationId xmlns:a16="http://schemas.microsoft.com/office/drawing/2014/main" id="{EBCD99A8-6C74-4822-AFAA-00F8ED21F1ED}"/>
                </a:ext>
              </a:extLst>
            </p:cNvPr>
            <p:cNvSpPr/>
            <p:nvPr/>
          </p:nvSpPr>
          <p:spPr>
            <a:xfrm>
              <a:off x="2165412" y="3826244"/>
              <a:ext cx="30082" cy="42115"/>
            </a:xfrm>
            <a:custGeom>
              <a:avLst/>
              <a:gdLst/>
              <a:ahLst/>
              <a:cxnLst/>
              <a:rect l="l" t="t" r="r" b="b"/>
              <a:pathLst>
                <a:path w="1145" h="1603" extrusionOk="0">
                  <a:moveTo>
                    <a:pt x="569" y="1"/>
                  </a:moveTo>
                  <a:cubicBezTo>
                    <a:pt x="257" y="1"/>
                    <a:pt x="0" y="257"/>
                    <a:pt x="0" y="576"/>
                  </a:cubicBezTo>
                  <a:lnTo>
                    <a:pt x="0" y="1027"/>
                  </a:lnTo>
                  <a:cubicBezTo>
                    <a:pt x="0" y="1346"/>
                    <a:pt x="257" y="1603"/>
                    <a:pt x="569" y="1603"/>
                  </a:cubicBezTo>
                  <a:cubicBezTo>
                    <a:pt x="888" y="1603"/>
                    <a:pt x="1145" y="1346"/>
                    <a:pt x="1145" y="1027"/>
                  </a:cubicBezTo>
                  <a:lnTo>
                    <a:pt x="1145" y="576"/>
                  </a:lnTo>
                  <a:cubicBezTo>
                    <a:pt x="1145" y="257"/>
                    <a:pt x="888" y="1"/>
                    <a:pt x="569" y="1"/>
                  </a:cubicBez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4" name="Google Shape;6131;p55">
              <a:extLst>
                <a:ext uri="{FF2B5EF4-FFF2-40B4-BE49-F238E27FC236}">
                  <a16:creationId xmlns:a16="http://schemas.microsoft.com/office/drawing/2014/main" id="{47FCB221-DBA9-4F63-A79F-1518F187C588}"/>
                </a:ext>
              </a:extLst>
            </p:cNvPr>
            <p:cNvSpPr/>
            <p:nvPr/>
          </p:nvSpPr>
          <p:spPr>
            <a:xfrm>
              <a:off x="2177444" y="3826349"/>
              <a:ext cx="18049" cy="29951"/>
            </a:xfrm>
            <a:custGeom>
              <a:avLst/>
              <a:gdLst/>
              <a:ahLst/>
              <a:cxnLst/>
              <a:rect l="l" t="t" r="r" b="b"/>
              <a:pathLst>
                <a:path w="687" h="1140" extrusionOk="0">
                  <a:moveTo>
                    <a:pt x="79" y="1"/>
                  </a:moveTo>
                  <a:cubicBezTo>
                    <a:pt x="53" y="1"/>
                    <a:pt x="25" y="5"/>
                    <a:pt x="0" y="10"/>
                  </a:cubicBezTo>
                  <a:lnTo>
                    <a:pt x="0" y="801"/>
                  </a:lnTo>
                  <a:cubicBezTo>
                    <a:pt x="0" y="1027"/>
                    <a:pt x="172" y="1139"/>
                    <a:pt x="344" y="1139"/>
                  </a:cubicBezTo>
                  <a:cubicBezTo>
                    <a:pt x="515" y="1139"/>
                    <a:pt x="687" y="1027"/>
                    <a:pt x="687" y="801"/>
                  </a:cubicBezTo>
                  <a:lnTo>
                    <a:pt x="687" y="572"/>
                  </a:lnTo>
                  <a:cubicBezTo>
                    <a:pt x="687" y="253"/>
                    <a:pt x="430" y="3"/>
                    <a:pt x="111" y="3"/>
                  </a:cubicBezTo>
                  <a:cubicBezTo>
                    <a:pt x="101" y="1"/>
                    <a:pt x="90" y="1"/>
                    <a:pt x="79" y="1"/>
                  </a:cubicBezTo>
                  <a:close/>
                </a:path>
              </a:pathLst>
            </a:custGeom>
            <a:solidFill>
              <a:srgbClr val="3C5164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5" name="Google Shape;6132;p55">
              <a:extLst>
                <a:ext uri="{FF2B5EF4-FFF2-40B4-BE49-F238E27FC236}">
                  <a16:creationId xmlns:a16="http://schemas.microsoft.com/office/drawing/2014/main" id="{583F8FD4-86B6-471A-8C68-82B40BDC068F}"/>
                </a:ext>
              </a:extLst>
            </p:cNvPr>
            <p:cNvSpPr/>
            <p:nvPr/>
          </p:nvSpPr>
          <p:spPr>
            <a:xfrm>
              <a:off x="2047501" y="3920825"/>
              <a:ext cx="140532" cy="39015"/>
            </a:xfrm>
            <a:custGeom>
              <a:avLst/>
              <a:gdLst/>
              <a:ahLst/>
              <a:cxnLst/>
              <a:rect l="l" t="t" r="r" b="b"/>
              <a:pathLst>
                <a:path w="5349" h="1485" extrusionOk="0">
                  <a:moveTo>
                    <a:pt x="2664" y="0"/>
                  </a:moveTo>
                  <a:cubicBezTo>
                    <a:pt x="1679" y="0"/>
                    <a:pt x="750" y="375"/>
                    <a:pt x="167" y="1006"/>
                  </a:cubicBezTo>
                  <a:cubicBezTo>
                    <a:pt x="1" y="1186"/>
                    <a:pt x="132" y="1485"/>
                    <a:pt x="382" y="1485"/>
                  </a:cubicBezTo>
                  <a:cubicBezTo>
                    <a:pt x="458" y="1478"/>
                    <a:pt x="535" y="1443"/>
                    <a:pt x="590" y="1388"/>
                  </a:cubicBezTo>
                  <a:cubicBezTo>
                    <a:pt x="1062" y="874"/>
                    <a:pt x="1839" y="562"/>
                    <a:pt x="2664" y="562"/>
                  </a:cubicBezTo>
                  <a:cubicBezTo>
                    <a:pt x="3490" y="562"/>
                    <a:pt x="4259" y="874"/>
                    <a:pt x="4738" y="1388"/>
                  </a:cubicBezTo>
                  <a:cubicBezTo>
                    <a:pt x="4800" y="1455"/>
                    <a:pt x="4872" y="1483"/>
                    <a:pt x="4941" y="1483"/>
                  </a:cubicBezTo>
                  <a:cubicBezTo>
                    <a:pt x="5157" y="1483"/>
                    <a:pt x="5349" y="1209"/>
                    <a:pt x="5154" y="999"/>
                  </a:cubicBezTo>
                  <a:cubicBezTo>
                    <a:pt x="4579" y="375"/>
                    <a:pt x="3642" y="0"/>
                    <a:pt x="2664" y="0"/>
                  </a:cubicBezTo>
                  <a:close/>
                </a:path>
              </a:pathLst>
            </a:custGeom>
            <a:solidFill>
              <a:srgbClr val="4C5F71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  <p:sp>
          <p:nvSpPr>
            <p:cNvPr id="46" name="Google Shape;6133;p55">
              <a:extLst>
                <a:ext uri="{FF2B5EF4-FFF2-40B4-BE49-F238E27FC236}">
                  <a16:creationId xmlns:a16="http://schemas.microsoft.com/office/drawing/2014/main" id="{EB3DF744-5A94-48DE-AB70-E40D0E8997B3}"/>
                </a:ext>
              </a:extLst>
            </p:cNvPr>
            <p:cNvSpPr/>
            <p:nvPr/>
          </p:nvSpPr>
          <p:spPr>
            <a:xfrm>
              <a:off x="1908099" y="3724018"/>
              <a:ext cx="353549" cy="330114"/>
            </a:xfrm>
            <a:custGeom>
              <a:avLst/>
              <a:gdLst/>
              <a:ahLst/>
              <a:cxnLst/>
              <a:rect l="l" t="t" r="r" b="b"/>
              <a:pathLst>
                <a:path w="13457" h="12565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50" y="2650"/>
                    <a:pt x="0" y="7526"/>
                    <a:pt x="2969" y="10495"/>
                  </a:cubicBezTo>
                  <a:cubicBezTo>
                    <a:pt x="4356" y="11882"/>
                    <a:pt x="6164" y="12564"/>
                    <a:pt x="7966" y="12564"/>
                  </a:cubicBezTo>
                  <a:cubicBezTo>
                    <a:pt x="10013" y="12564"/>
                    <a:pt x="12051" y="11684"/>
                    <a:pt x="13457" y="9954"/>
                  </a:cubicBezTo>
                  <a:lnTo>
                    <a:pt x="13457" y="9954"/>
                  </a:lnTo>
                  <a:cubicBezTo>
                    <a:pt x="12201" y="10980"/>
                    <a:pt x="10620" y="11542"/>
                    <a:pt x="8997" y="11542"/>
                  </a:cubicBezTo>
                  <a:cubicBezTo>
                    <a:pt x="6264" y="11542"/>
                    <a:pt x="3781" y="9968"/>
                    <a:pt x="2608" y="7505"/>
                  </a:cubicBezTo>
                  <a:cubicBezTo>
                    <a:pt x="1436" y="5036"/>
                    <a:pt x="1783" y="2116"/>
                    <a:pt x="3503" y="0"/>
                  </a:cubicBezTo>
                  <a:close/>
                </a:path>
              </a:pathLst>
            </a:custGeom>
            <a:solidFill>
              <a:srgbClr val="FBDF50"/>
            </a:solidFill>
            <a:ln>
              <a:noFill/>
            </a:ln>
          </p:spPr>
          <p:txBody>
            <a:bodyPr spcFirstLastPara="1" wrap="square" lIns="61712" tIns="61712" rIns="61712" bIns="61712" anchor="ctr" anchorCtr="0">
              <a:noAutofit/>
            </a:bodyPr>
            <a:lstStyle/>
            <a:p>
              <a:endParaRPr sz="1215"/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996975" y="4319588"/>
            <a:ext cx="704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tránh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tham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05021" y="4319588"/>
            <a:ext cx="704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an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71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428751"/>
            <a:ext cx="4571999" cy="203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8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7" y="-3831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"/>
          <a:stretch/>
        </p:blipFill>
        <p:spPr>
          <a:xfrm>
            <a:off x="1115616" y="987574"/>
            <a:ext cx="6869435" cy="302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412033" y="369729"/>
            <a:ext cx="32847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149570" y="4083918"/>
            <a:ext cx="32847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?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82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5684"/>
            <a:ext cx="1371105" cy="4345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619672" y="61920"/>
            <a:ext cx="7521375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cùng</a:t>
            </a:r>
            <a:r>
              <a:rPr lang="en-US" sz="2200" dirty="0" smtClean="0"/>
              <a:t> </a:t>
            </a:r>
            <a:r>
              <a:rPr lang="en-US" sz="2200" dirty="0" err="1" smtClean="0"/>
              <a:t>nghe</a:t>
            </a:r>
            <a:r>
              <a:rPr lang="en-US" sz="2200" dirty="0" smtClean="0"/>
              <a:t> </a:t>
            </a:r>
            <a:r>
              <a:rPr lang="en-US" sz="2200" dirty="0" err="1" smtClean="0"/>
              <a:t>bài</a:t>
            </a:r>
            <a:r>
              <a:rPr lang="en-US" sz="2200" dirty="0" smtClean="0"/>
              <a:t> </a:t>
            </a:r>
            <a:r>
              <a:rPr lang="en-US" sz="2200" dirty="0" err="1" smtClean="0"/>
              <a:t>hát</a:t>
            </a:r>
            <a:r>
              <a:rPr lang="en-US" sz="2200" dirty="0" smtClean="0"/>
              <a:t> </a:t>
            </a:r>
            <a:r>
              <a:rPr lang="vi-VN" sz="2200" dirty="0" smtClean="0"/>
              <a:t>“</a:t>
            </a:r>
            <a:r>
              <a:rPr lang="en-US" sz="2200" dirty="0" err="1" smtClean="0"/>
              <a:t>Đường</a:t>
            </a:r>
            <a:r>
              <a:rPr lang="en-US" sz="2200" dirty="0" smtClean="0"/>
              <a:t> </a:t>
            </a:r>
            <a:r>
              <a:rPr lang="en-US" sz="2200" dirty="0" err="1" smtClean="0"/>
              <a:t>em</a:t>
            </a:r>
            <a:r>
              <a:rPr lang="en-US" sz="2200" dirty="0" smtClean="0"/>
              <a:t> </a:t>
            </a:r>
            <a:r>
              <a:rPr lang="en-US" sz="2200" dirty="0" err="1" smtClean="0"/>
              <a:t>đi</a:t>
            </a:r>
            <a:r>
              <a:rPr lang="vi-VN" sz="2200" dirty="0" smtClean="0"/>
              <a:t>” </a:t>
            </a:r>
            <a:endParaRPr lang="en-GB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[hanhtrangso.nxbgd.vn] Audio_ Đường em đi_H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51920" y="69954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0985" y="2560980"/>
            <a:ext cx="7235328" cy="1014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07000"/>
              </a:lnSpc>
              <a:spcAft>
                <a:spcPts val="0"/>
              </a:spcAft>
              <a:buClr>
                <a:srgbClr val="000000"/>
              </a:buClr>
              <a:buSzPts val="900"/>
              <a:tabLst>
                <a:tab pos="90170" algn="l"/>
              </a:tabLst>
            </a:pPr>
            <a:r>
              <a:rPr lang="vi-VN" sz="2800" b="1" dirty="0">
                <a:solidFill>
                  <a:srgbClr val="0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trong bài hát đã phòng, tránh tai nạn giao thông bằng cách nào?</a:t>
            </a:r>
            <a:endParaRPr lang="en-US" sz="2800" b="1" u="none" strike="noStrike" spc="0" dirty="0">
              <a:effectLst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3563" y="2560980"/>
            <a:ext cx="72353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</a:t>
            </a:r>
            <a:r>
              <a:rPr lang="en-US" sz="2800" b="1" i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28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b="1" i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luận:</a:t>
            </a:r>
            <a:r>
              <a:rPr lang="vi-VN" sz="2800" b="1" u="sng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nhỏ đã biết đi đường phía bên tay phải, không đi phía bên trái để phòng, tránh tai nạn giao thông.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12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33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5" grpId="0"/>
      <p:bldP spid="5" grpId="1"/>
      <p:bldP spid="6" grpId="0" animBg="1"/>
      <p:bldP spid="6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7" y="-3831"/>
            <a:ext cx="1231615" cy="523621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38068"/>
            <a:ext cx="4176464" cy="352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1172" y="4044815"/>
            <a:ext cx="503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 trèo qua dải phân cách để v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ề</a:t>
            </a:r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nhà nhanh hơn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1172" y="4414147"/>
            <a:ext cx="63311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vi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292080" y="257978"/>
            <a:ext cx="3528392" cy="1881723"/>
            <a:chOff x="5292080" y="257978"/>
            <a:chExt cx="3528392" cy="1881723"/>
          </a:xfrm>
        </p:grpSpPr>
        <p:sp>
          <p:nvSpPr>
            <p:cNvPr id="5" name="Cloud 4"/>
            <p:cNvSpPr/>
            <p:nvPr/>
          </p:nvSpPr>
          <p:spPr>
            <a:xfrm>
              <a:off x="5292080" y="257978"/>
              <a:ext cx="3528392" cy="1881723"/>
            </a:xfrm>
            <a:prstGeom prst="cloud">
              <a:avLst/>
            </a:prstGeom>
            <a:solidFill>
              <a:srgbClr val="F4A2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5652120" y="737174"/>
              <a:ext cx="302433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Bạn ơi, xuống đi nguy hiểm lắm! Bạn nên đi đúng phần đường dành cho người đi bộ.</a:t>
              </a:r>
              <a:endPara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7" y="-3831"/>
            <a:ext cx="1231615" cy="523621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64092"/>
            <a:ext cx="4752528" cy="3581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3608" y="412164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 bạn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thả diều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gần</a:t>
            </a:r>
            <a:r>
              <a:rPr lang="vi-VN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vi-VN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</a:t>
            </a:r>
            <a:r>
              <a:rPr lang="vi-VN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tàu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hoả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608" y="4490979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92080" y="257978"/>
            <a:ext cx="3528392" cy="1881723"/>
            <a:chOff x="5292080" y="257978"/>
            <a:chExt cx="3528392" cy="1881723"/>
          </a:xfrm>
        </p:grpSpPr>
        <p:sp>
          <p:nvSpPr>
            <p:cNvPr id="8" name="Cloud 7"/>
            <p:cNvSpPr/>
            <p:nvPr/>
          </p:nvSpPr>
          <p:spPr>
            <a:xfrm>
              <a:off x="5292080" y="257978"/>
              <a:ext cx="3528392" cy="1881723"/>
            </a:xfrm>
            <a:prstGeom prst="cloud">
              <a:avLst/>
            </a:prstGeom>
            <a:solidFill>
              <a:srgbClr val="F4A2C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52120" y="627534"/>
              <a:ext cx="30243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 bạn không nên chơi ở đây, nguy hiểm lắm!</a:t>
              </a:r>
              <a:r>
                <a:rPr lang="en-US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 bạn qua bãi cỏ (khu vui chơi) thả diều cho an </a:t>
              </a:r>
              <a:r>
                <a:rPr lang="vi-VN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toàn</a:t>
              </a:r>
              <a:endPara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947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57" y="-3831"/>
            <a:ext cx="1231615" cy="52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1"/>
          <a:stretch/>
        </p:blipFill>
        <p:spPr>
          <a:xfrm>
            <a:off x="1115616" y="987574"/>
            <a:ext cx="6869435" cy="30243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412032" y="369729"/>
            <a:ext cx="69043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sẽ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khuyên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điều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865364" y="4083918"/>
            <a:ext cx="694699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rèn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thói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quen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GB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vỉa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lề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),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cẩn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thận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qua </a:t>
            </a:r>
            <a:r>
              <a:rPr lang="en-US" sz="2000" dirty="0" err="1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dirty="0" smtClean="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GB" sz="2000" dirty="0">
              <a:solidFill>
                <a:prstClr val="black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1203599"/>
            <a:ext cx="2683450" cy="3920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1491631"/>
            <a:ext cx="633670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0199DB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phòng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sz="2400" b="1" dirty="0">
              <a:solidFill>
                <a:srgbClr val="BF217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ghi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nhớ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cùng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nhau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algn="ctr"/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trước</a:t>
            </a:r>
            <a:r>
              <a:rPr lang="en-US" sz="2400" b="1" dirty="0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BF2174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sau</a:t>
            </a:r>
            <a:endParaRPr lang="en-US" sz="2400" b="1" dirty="0" smtClean="0">
              <a:solidFill>
                <a:srgbClr val="BF217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Ngồi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mau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b="1" dirty="0" err="1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400" b="1" dirty="0" smtClean="0">
                <a:solidFill>
                  <a:srgbClr val="0199DB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b="1" dirty="0">
              <a:solidFill>
                <a:srgbClr val="BF2174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4319972" y="1347614"/>
            <a:ext cx="280831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 ĐIỆP</a:t>
            </a:r>
            <a:endParaRPr lang="en-GB" sz="3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5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216" y="1428750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2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043608" y="1419622"/>
            <a:ext cx="6788224" cy="1754326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Hoạt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động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1:</a:t>
            </a:r>
          </a:p>
          <a:p>
            <a:pPr algn="ctr"/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Nhận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diện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GB" sz="3600" dirty="0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GB" sz="3600" dirty="0" err="1" smtClean="0">
                <a:solidFill>
                  <a:srgbClr val="0097CC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GB" sz="3600" dirty="0">
              <a:solidFill>
                <a:srgbClr val="0097CC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35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4" y="699542"/>
            <a:ext cx="8762198" cy="41044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4368C3-E7D4-47F5-8631-59E0BC6257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0"/>
            <a:ext cx="1135116" cy="5635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597B1-1A43-4EB3-AC50-4AD9A995DF91}"/>
              </a:ext>
            </a:extLst>
          </p:cNvPr>
          <p:cNvSpPr txBox="1"/>
          <p:nvPr/>
        </p:nvSpPr>
        <p:spPr>
          <a:xfrm>
            <a:off x="1334100" y="81740"/>
            <a:ext cx="678822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tình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huống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thế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dẫn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tới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hậu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641" y="3867894"/>
            <a:ext cx="8280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ở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lòng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vỉa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phương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tiện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đâm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Hoặc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bóng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trở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đá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khác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20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0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20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20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4211"/>
            <a:ext cx="7776864" cy="379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22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002"/>
            <a:ext cx="9015531" cy="45088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975" y="4168508"/>
            <a:ext cx="87251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con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ở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đỏ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chiếc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ô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tô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xanh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4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sz="1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1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750" y="4260841"/>
            <a:ext cx="863936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đang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tới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xung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gây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ngoài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859" y="4260841"/>
            <a:ext cx="8514613" cy="646331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sang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tín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hiệu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mải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điện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thoại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nguy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45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2;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animBg="1"/>
      <p:bldP spid="7" grpId="1" animBg="1"/>
      <p:bldP spid="8" grpId="0" animBg="1"/>
      <p:bldP spid="9" grpId="0"/>
      <p:bldP spid="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" y="0"/>
            <a:ext cx="9138403" cy="49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302" y="26318"/>
            <a:ext cx="3438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huống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3; Con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512" y="4432407"/>
            <a:ext cx="8424936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Ở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bức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số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một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màu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hồng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tuy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nhiên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cởi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510" y="4432407"/>
            <a:ext cx="842493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vậy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nghịch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đội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mũ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hiểm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thể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dẫn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tai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nạn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giao</a:t>
            </a:r>
            <a:r>
              <a:rPr lang="en-US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thông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93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2802</TotalTime>
  <Words>1207</Words>
  <Application>Microsoft Office PowerPoint</Application>
  <PresentationFormat>On-screen Show (16:9)</PresentationFormat>
  <Paragraphs>59</Paragraphs>
  <Slides>33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laptop</cp:lastModifiedBy>
  <cp:revision>155</cp:revision>
  <dcterms:created xsi:type="dcterms:W3CDTF">2020-04-29T11:34:14Z</dcterms:created>
  <dcterms:modified xsi:type="dcterms:W3CDTF">2023-03-15T18:37:23Z</dcterms:modified>
</cp:coreProperties>
</file>