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58" r:id="rId5"/>
    <p:sldId id="275" r:id="rId6"/>
    <p:sldId id="288" r:id="rId7"/>
    <p:sldId id="256" r:id="rId8"/>
    <p:sldId id="266" r:id="rId9"/>
    <p:sldId id="276" r:id="rId10"/>
    <p:sldId id="277" r:id="rId11"/>
    <p:sldId id="278" r:id="rId12"/>
    <p:sldId id="290" r:id="rId13"/>
    <p:sldId id="291" r:id="rId14"/>
    <p:sldId id="305" r:id="rId15"/>
    <p:sldId id="267" r:id="rId16"/>
    <p:sldId id="279" r:id="rId17"/>
    <p:sldId id="298" r:id="rId18"/>
    <p:sldId id="299" r:id="rId19"/>
    <p:sldId id="292" r:id="rId20"/>
    <p:sldId id="293" r:id="rId21"/>
    <p:sldId id="295" r:id="rId22"/>
    <p:sldId id="296" r:id="rId23"/>
    <p:sldId id="304" r:id="rId24"/>
    <p:sldId id="274" r:id="rId25"/>
  </p:sldIdLst>
  <p:sldSz cx="9144000" cy="5143500" type="screen16x9"/>
  <p:notesSz cx="6858000" cy="9144000"/>
  <p:embeddedFontLst>
    <p:embeddedFont>
      <p:font typeface="DFPOP1-W9" panose="020B0604020202020204" charset="-128"/>
      <p:regular r:id="rId27"/>
    </p:embeddedFont>
    <p:embeddedFont>
      <p:font typeface="Arial-Rounded" panose="020B0500000000000000" charset="0"/>
      <p:regular r:id="rId28"/>
    </p:embeddedFont>
    <p:embeddedFont>
      <p:font typeface="Arial-SGK-TV" pitchFamily="2" charset="0"/>
      <p:regular r:id="rId29"/>
      <p:bold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8"/>
            <p14:sldId id="275"/>
            <p14:sldId id="288"/>
            <p14:sldId id="256"/>
          </p14:sldIdLst>
        </p14:section>
        <p14:section name="Tiết 1" id="{694160BE-F2C5-4F1F-9227-A8A060926D5B}">
          <p14:sldIdLst>
            <p14:sldId id="266"/>
            <p14:sldId id="276"/>
            <p14:sldId id="277"/>
            <p14:sldId id="278"/>
            <p14:sldId id="290"/>
            <p14:sldId id="291"/>
            <p14:sldId id="305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  <p14:sldId id="292"/>
            <p14:sldId id="293"/>
            <p14:sldId id="295"/>
            <p14:sldId id="296"/>
            <p14:sldId id="30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41"/>
    <a:srgbClr val="B0DCF4"/>
    <a:srgbClr val="4CA420"/>
    <a:srgbClr val="FF33CC"/>
    <a:srgbClr val="F14420"/>
    <a:srgbClr val="CCECFF"/>
    <a:srgbClr val="679C31"/>
    <a:srgbClr val="920000"/>
    <a:srgbClr val="F56636"/>
    <a:srgbClr val="EF2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96" autoAdjust="0"/>
  </p:normalViewPr>
  <p:slideViewPr>
    <p:cSldViewPr snapToGrid="0">
      <p:cViewPr varScale="1">
        <p:scale>
          <a:sx n="85" d="100"/>
          <a:sy n="85" d="100"/>
        </p:scale>
        <p:origin x="954" y="90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1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76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8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653776" y="1678294"/>
            <a:ext cx="258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94895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8.33333E-7 4.07407E-6 L -8.33333E-7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65" y="80865"/>
            <a:ext cx="843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26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7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55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6801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9949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207" y="1336939"/>
            <a:ext cx="1094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</a:p>
        </p:txBody>
      </p:sp>
      <p:pic>
        <p:nvPicPr>
          <p:cNvPr id="10" name="Picture 2" descr="MWLogo vẽ và tô màu hoa - Em Yêu Tin Học">
            <a:extLst>
              <a:ext uri="{FF2B5EF4-FFF2-40B4-BE49-F238E27FC236}">
                <a16:creationId xmlns:a16="http://schemas.microsoft.com/office/drawing/2014/main" id="{75202684-DD7C-4319-A200-3F8844C8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57" y="3075945"/>
            <a:ext cx="1866022" cy="1681314"/>
          </a:xfrm>
          <a:prstGeom prst="rect">
            <a:avLst/>
          </a:prstGeom>
          <a:solidFill>
            <a:srgbClr val="B0DCF4"/>
          </a:solidFill>
        </p:spPr>
      </p:pic>
      <p:pic>
        <p:nvPicPr>
          <p:cNvPr id="11" name="Picture 2" descr="MWLogo vẽ và tô màu hoa - Em Yêu Tin Học">
            <a:extLst>
              <a:ext uri="{FF2B5EF4-FFF2-40B4-BE49-F238E27FC236}">
                <a16:creationId xmlns:a16="http://schemas.microsoft.com/office/drawing/2014/main" id="{AC394ABD-AFB6-4927-A7DE-7596AD6F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05" y="3075945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18B98C-0B0F-42DF-8E05-D167266955ED}"/>
              </a:ext>
            </a:extLst>
          </p:cNvPr>
          <p:cNvSpPr txBox="1"/>
          <p:nvPr/>
        </p:nvSpPr>
        <p:spPr>
          <a:xfrm>
            <a:off x="3645157" y="3075296"/>
            <a:ext cx="1094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7973EC-525B-41A8-89BA-C03F4EA88531}"/>
              </a:ext>
            </a:extLst>
          </p:cNvPr>
          <p:cNvSpPr txBox="1"/>
          <p:nvPr/>
        </p:nvSpPr>
        <p:spPr>
          <a:xfrm>
            <a:off x="2164751" y="3624214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D717B-7576-4888-A822-6E14D86D76D1}"/>
              </a:ext>
            </a:extLst>
          </p:cNvPr>
          <p:cNvSpPr txBox="1"/>
          <p:nvPr/>
        </p:nvSpPr>
        <p:spPr>
          <a:xfrm>
            <a:off x="4907899" y="3624213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13" y="133563"/>
            <a:ext cx="7762875" cy="47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67226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BB4D178D-92C3-472D-8F05-23F955256686}"/>
              </a:ext>
            </a:extLst>
          </p:cNvPr>
          <p:cNvSpPr/>
          <p:nvPr/>
        </p:nvSpPr>
        <p:spPr>
          <a:xfrm>
            <a:off x="367226" y="1651987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Nhờ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rễ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mà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hoa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nở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đẹp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toả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hương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quả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trĩu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cành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biếc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19177" y="83078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Cây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sẽ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thế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nếu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rễ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2F62A97-75E6-471E-AF80-8C3A85385714}"/>
              </a:ext>
            </a:extLst>
          </p:cNvPr>
          <p:cNvSpPr/>
          <p:nvPr/>
        </p:nvSpPr>
        <p:spPr>
          <a:xfrm>
            <a:off x="319177" y="1415559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Nếu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không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rễ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cây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đâm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chồi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trái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ngọt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nở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hoa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tươi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98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82665" y="805960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thể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hiện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sự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đáng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quý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rễ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A87FA9C1-F696-4652-A0A7-9062AFED1E0B}"/>
              </a:ext>
            </a:extLst>
          </p:cNvPr>
          <p:cNvSpPr/>
          <p:nvPr/>
        </p:nvSpPr>
        <p:spPr>
          <a:xfrm>
            <a:off x="282665" y="1883178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ngữ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nào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thể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hiện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sự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đáng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quý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rễ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khiêm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nhường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lặng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lẽ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76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4562" y="630404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</a:p>
        </p:txBody>
      </p:sp>
      <p:sp>
        <p:nvSpPr>
          <p:cNvPr id="2" name="Rectangle 1"/>
          <p:cNvSpPr/>
          <p:nvPr/>
        </p:nvSpPr>
        <p:spPr>
          <a:xfrm>
            <a:off x="4813162" y="722979"/>
            <a:ext cx="449303" cy="34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2860" y="1026366"/>
            <a:ext cx="822528" cy="39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0101" y="1422329"/>
            <a:ext cx="331115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09076" y="1818291"/>
            <a:ext cx="1157829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0484" y="253363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80484" y="288648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49345" y="3261431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4228" y="3661096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62860" y="722978"/>
            <a:ext cx="1250302" cy="35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08535" y="1067551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16604" y="1462538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0101" y="1779441"/>
            <a:ext cx="528434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02150" y="2533639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0011" y="2860842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99469" y="3257693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98116" y="3609802"/>
            <a:ext cx="1135569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19029" y="1042364"/>
            <a:ext cx="966242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49309" y="1384268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80922" y="1755519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21168" y="285694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3019" y="3191604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38302" y="3544686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21168" y="722978"/>
            <a:ext cx="966242" cy="40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49359" y="248940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7528" y="1567495"/>
            <a:ext cx="819530" cy="758462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244001" y="1623561"/>
            <a:ext cx="7803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Nói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về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một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đức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tính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cho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đáng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quý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3" name="文本框 41"/>
          <p:cNvSpPr txBox="1"/>
          <p:nvPr/>
        </p:nvSpPr>
        <p:spPr>
          <a:xfrm>
            <a:off x="151831" y="1485062"/>
            <a:ext cx="101092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7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4428" y="204243"/>
            <a:ext cx="5931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88" y="621136"/>
            <a:ext cx="9420446" cy="466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>
            <a:extLst>
              <a:ext uri="{FF2B5EF4-FFF2-40B4-BE49-F238E27FC236}">
                <a16:creationId xmlns:a16="http://schemas.microsoft.com/office/drawing/2014/main" id="{3C993AB6-2462-42FB-9DDE-0742431E7816}"/>
              </a:ext>
            </a:extLst>
          </p:cNvPr>
          <p:cNvGrpSpPr/>
          <p:nvPr/>
        </p:nvGrpSpPr>
        <p:grpSpPr>
          <a:xfrm>
            <a:off x="2371494" y="877812"/>
            <a:ext cx="4079631" cy="981262"/>
            <a:chOff x="1001374" y="-370703"/>
            <a:chExt cx="6695744" cy="6175701"/>
          </a:xfrm>
        </p:grpSpPr>
        <p:pic>
          <p:nvPicPr>
            <p:cNvPr id="3" name="图片 5">
              <a:extLst>
                <a:ext uri="{FF2B5EF4-FFF2-40B4-BE49-F238E27FC236}">
                  <a16:creationId xmlns:a16="http://schemas.microsoft.com/office/drawing/2014/main" id="{E42B97E1-96F7-4829-8ED4-D8FBB44EB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4" name="椭圆 6">
              <a:extLst>
                <a:ext uri="{FF2B5EF4-FFF2-40B4-BE49-F238E27FC236}">
                  <a16:creationId xmlns:a16="http://schemas.microsoft.com/office/drawing/2014/main" id="{452E116C-951B-471C-B107-89C1FA8AAE9F}"/>
                </a:ext>
              </a:extLst>
            </p:cNvPr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BB8CE0D-3B75-4192-99FE-9D3662D121ED}"/>
              </a:ext>
            </a:extLst>
          </p:cNvPr>
          <p:cNvSpPr txBox="1"/>
          <p:nvPr/>
        </p:nvSpPr>
        <p:spPr>
          <a:xfrm>
            <a:off x="3903785" y="1137610"/>
            <a:ext cx="133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0">
            <a:extLst>
              <a:ext uri="{FF2B5EF4-FFF2-40B4-BE49-F238E27FC236}">
                <a16:creationId xmlns:a16="http://schemas.microsoft.com/office/drawing/2014/main" id="{763D6453-454E-4611-99D0-BC0A4209C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" y="33104"/>
            <a:ext cx="2467629" cy="1689417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926B16DC-571D-4E9B-8B2D-3BB549A95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24" y="-59858"/>
            <a:ext cx="2286176" cy="16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4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421" y="1956587"/>
            <a:ext cx="76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421" y="2755713"/>
            <a:ext cx="764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7A52B-36A5-46FB-8BF9-E78D23906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67" y="-93972"/>
            <a:ext cx="4142433" cy="205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16" y="2208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0705" y="3246634"/>
            <a:ext cx="4879531" cy="692721"/>
            <a:chOff x="2274662" y="2722141"/>
            <a:chExt cx="4879531" cy="692721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6459" y="272214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4662" y="2722141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18442" y="2281098"/>
            <a:ext cx="1630823" cy="976509"/>
            <a:chOff x="3290993" y="1815065"/>
            <a:chExt cx="1630823" cy="9765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0993" y="182026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0859" y="186824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17898" y="2240635"/>
            <a:ext cx="4554309" cy="135505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412288" y="0"/>
            <a:ext cx="3833447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rễ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538" y="560700"/>
            <a:ext cx="3654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nở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cành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Khoe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muôn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sắc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thắm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Giữa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vòm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xanh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Tỏa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hương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nắng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nở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đẹp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trĩu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cành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biếc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xanh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Rễ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chìm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đất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4989" y="527478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Nếu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không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rễ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Cây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chồi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trái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ngọt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nở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tươi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Rễ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Âm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thầm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nhỏ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đẹp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đời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Khiêm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nhường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lặng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lẽ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		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Dung)</a:t>
            </a:r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51538" y="0"/>
            <a:ext cx="4067909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rễ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63495" y="712330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 b="1" dirty="0">
              <a:solidFill>
                <a:srgbClr val="F144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73688" y="1456575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 b="1" dirty="0">
              <a:solidFill>
                <a:srgbClr val="F144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477121" y="2542605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 b="1" dirty="0">
              <a:solidFill>
                <a:srgbClr val="F144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512803" y="3283423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 b="1" dirty="0">
              <a:solidFill>
                <a:srgbClr val="F144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062" y="613865"/>
            <a:ext cx="33378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nở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cành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Khoe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muôn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sắc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thắm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Giữa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vòm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xanh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Tỏa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hương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nắng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nở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đẹp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trĩu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cành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biếc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xanh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Rễ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chìm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đất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14989" y="604089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Nếu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không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rễ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Cây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chồi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trái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ngọt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nở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tươi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Rễ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Âm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thầm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nhỏ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đẹp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đời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Khiêm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nhường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lặng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lẽ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		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Dung)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954" y="4305519"/>
            <a:ext cx="644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400" dirty="0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r>
              <a:rPr lang="en-US" sz="2400" dirty="0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en-US" sz="2400" i="1" dirty="0" err="1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sắc</a:t>
            </a:r>
            <a:r>
              <a:rPr lang="en-US" sz="2400" i="1" dirty="0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thắm</a:t>
            </a:r>
            <a:r>
              <a:rPr lang="en-US" sz="2400" i="1" dirty="0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trĩu</a:t>
            </a:r>
            <a:r>
              <a:rPr lang="en-US" sz="2400" i="1" dirty="0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chồi</a:t>
            </a:r>
            <a:r>
              <a:rPr lang="en-US" sz="2400" i="1" dirty="0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khiêm</a:t>
            </a:r>
            <a:r>
              <a:rPr lang="en-US" sz="2400" i="1" dirty="0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nhường</a:t>
            </a:r>
            <a:endParaRPr lang="en-US" sz="2400" dirty="0">
              <a:solidFill>
                <a:srgbClr val="FF33CC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468061" y="684350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 b="1" dirty="0">
              <a:solidFill>
                <a:srgbClr val="F144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481646" y="1392340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 b="1" dirty="0">
              <a:solidFill>
                <a:srgbClr val="F144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468061" y="2486418"/>
            <a:ext cx="425222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 b="1" dirty="0">
              <a:solidFill>
                <a:srgbClr val="F144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481645" y="3235352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 b="1" dirty="0">
              <a:solidFill>
                <a:srgbClr val="F1442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43737" y="691709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SGK-TV" pitchFamily="2" charset="0"/>
                <a:cs typeface="Arial-SGK-TV" pitchFamily="2" charset="0"/>
              </a:rPr>
              <a:t>1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44172" y="2520857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SGK-TV" pitchFamily="2" charset="0"/>
                <a:cs typeface="Arial-SGK-TV" pitchFamily="2" charset="0"/>
              </a:rPr>
              <a:t>2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567354" y="0"/>
            <a:ext cx="3552093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rễ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6797" y="613865"/>
            <a:ext cx="3245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nở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cành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Khoe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muôn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sắc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thắm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Giữa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vòm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xanh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Tỏa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hương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nắng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nở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đẹp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trĩu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cành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biếc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xanh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Rễ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chìm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đất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Nếu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không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rễ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Cây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chồi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trái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ngọt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nở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tươi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Rễ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Âm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thầm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nhỏ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đẹp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đời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Khiêm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nhường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lặng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lẽ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		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Dung)</a:t>
            </a:r>
          </a:p>
        </p:txBody>
      </p:sp>
      <p:sp>
        <p:nvSpPr>
          <p:cNvPr id="13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390375" y="69170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SGK-TV" pitchFamily="2" charset="0"/>
                <a:cs typeface="Arial-SGK-TV" pitchFamily="2" charset="0"/>
              </a:rPr>
              <a:t>3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421928" y="24921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SGK-TV" pitchFamily="2" charset="0"/>
                <a:cs typeface="Arial-SGK-TV" pitchFamily="2" charset="0"/>
              </a:rPr>
              <a:t>4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547</Words>
  <Application>Microsoft Office PowerPoint</Application>
  <PresentationFormat>On-screen Show (16:9)</PresentationFormat>
  <Paragraphs>125</Paragraphs>
  <Slides>21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Arial-SGK-TV</vt:lpstr>
      <vt:lpstr>Arial</vt:lpstr>
      <vt:lpstr>Times New Roman</vt:lpstr>
      <vt:lpstr>Arial-Rounded</vt:lpstr>
      <vt:lpstr>DFPOP1-W9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YEN</cp:lastModifiedBy>
  <cp:revision>43</cp:revision>
  <dcterms:created xsi:type="dcterms:W3CDTF">2020-08-13T09:19:08Z</dcterms:created>
  <dcterms:modified xsi:type="dcterms:W3CDTF">2023-03-19T23:19:50Z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