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57" r:id="rId2"/>
    <p:sldId id="289" r:id="rId3"/>
    <p:sldId id="292" r:id="rId4"/>
    <p:sldId id="293" r:id="rId5"/>
    <p:sldId id="295" r:id="rId6"/>
    <p:sldId id="296" r:id="rId7"/>
    <p:sldId id="297" r:id="rId8"/>
  </p:sldIdLst>
  <p:sldSz cx="12192000" cy="6858000"/>
  <p:notesSz cx="6858000" cy="9144000"/>
  <p:custDataLst>
    <p:tags r:id="rId1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49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80" y="4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51313-AE3C-4C7C-BF4C-ACE2DB814689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869885-E2B7-4639-910B-537B81D0B2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500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869885-E2B7-4639-910B-537B81D0B28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4839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1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753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56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标题 2">
            <a:extLst>
              <a:ext uri="{FF2B5EF4-FFF2-40B4-BE49-F238E27FC236}">
                <a16:creationId xmlns:a16="http://schemas.microsoft.com/office/drawing/2014/main" id="{9907A662-F10A-41BC-8572-C565656956AC}"/>
              </a:ext>
            </a:extLst>
          </p:cNvPr>
          <p:cNvSpPr>
            <a:spLocks noGrp="1"/>
          </p:cNvSpPr>
          <p:nvPr userDrawn="1"/>
        </p:nvSpPr>
        <p:spPr>
          <a:xfrm>
            <a:off x="2056972" y="2601119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402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4C5B7261-22CE-414A-95A6-584811023B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4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21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5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5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9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0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02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24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18856-A2AB-4FD4-A048-322DF968E540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18856-A2AB-4FD4-A048-322DF968E540}" type="datetimeFigureOut">
              <a:rPr lang="zh-CN" altLang="en-US" smtClean="0"/>
              <a:t>2023/3/16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F7973-B743-4C78-A335-3E46057C3F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58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"/>
            <a:ext cx="12192000" cy="68579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43" y="866274"/>
            <a:ext cx="10943115" cy="55684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21" y="0"/>
            <a:ext cx="1928451" cy="21778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5" y="423278"/>
            <a:ext cx="1928452" cy="1751741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0C2ABC6B-B1C9-404D-AFBD-40028D4E4234}"/>
              </a:ext>
            </a:extLst>
          </p:cNvPr>
          <p:cNvGrpSpPr/>
          <p:nvPr/>
        </p:nvGrpSpPr>
        <p:grpSpPr>
          <a:xfrm>
            <a:off x="0" y="3692281"/>
            <a:ext cx="12192000" cy="3165719"/>
            <a:chOff x="0" y="3692281"/>
            <a:chExt cx="12192000" cy="3165719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8E5A0735-9D91-4704-A805-56F741694F99}"/>
                </a:ext>
              </a:extLst>
            </p:cNvPr>
            <p:cNvGrpSpPr/>
            <p:nvPr/>
          </p:nvGrpSpPr>
          <p:grpSpPr>
            <a:xfrm>
              <a:off x="0" y="3692281"/>
              <a:ext cx="12192000" cy="3165719"/>
              <a:chOff x="0" y="3692281"/>
              <a:chExt cx="12192000" cy="3165719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843828"/>
                <a:ext cx="12192000" cy="1014172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13862" y="3692281"/>
                <a:ext cx="1709942" cy="2990259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6334" y="4936311"/>
                <a:ext cx="1764338" cy="1626136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8781" y="5687744"/>
                <a:ext cx="870717" cy="802513"/>
              </a:xfrm>
              <a:prstGeom prst="rect">
                <a:avLst/>
              </a:prstGeom>
            </p:spPr>
          </p:pic>
        </p:grp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188" y="3777916"/>
              <a:ext cx="1112117" cy="1586984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02A0B8AF-E730-4A76-85C0-23E043411590}"/>
              </a:ext>
            </a:extLst>
          </p:cNvPr>
          <p:cNvGrpSpPr/>
          <p:nvPr/>
        </p:nvGrpSpPr>
        <p:grpSpPr>
          <a:xfrm>
            <a:off x="1614831" y="2227777"/>
            <a:ext cx="8967344" cy="2452366"/>
            <a:chOff x="1614831" y="2227777"/>
            <a:chExt cx="8967344" cy="245236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831" y="2371829"/>
              <a:ext cx="1669606" cy="2308314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875" y="2327939"/>
              <a:ext cx="1630006" cy="2121561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59229" y="2276378"/>
              <a:ext cx="1744328" cy="235738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8445" y="2227777"/>
              <a:ext cx="1637590" cy="2246465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2950" y="2283312"/>
              <a:ext cx="1655747" cy="2291375"/>
            </a:xfrm>
            <a:prstGeom prst="rect">
              <a:avLst/>
            </a:prstGeom>
          </p:spPr>
        </p:pic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247" y="2383536"/>
              <a:ext cx="1637591" cy="200496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1633587" y="2814783"/>
              <a:ext cx="89485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#9Slide03 BoosterNextFYBlack" panose="02000A03000000020004" pitchFamily="2" charset="0"/>
                  <a:ea typeface="浪漫雅圆" panose="02010601040101010101" pitchFamily="2" charset="-122"/>
                </a:rPr>
                <a:t>Chào</a:t>
              </a:r>
              <a:r>
                <a:rPr lang="en-US" altLang="zh-CN" sz="5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#9Slide03 BoosterNextFYBlack" panose="02000A03000000020004" pitchFamily="2" charset="0"/>
                  <a:ea typeface="浪漫雅圆" panose="02010601040101010101" pitchFamily="2" charset="-122"/>
                </a:rPr>
                <a:t> </a:t>
              </a:r>
              <a:r>
                <a:rPr lang="en-US" altLang="zh-CN" sz="5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#9Slide03 BoosterNextFYBlack" panose="02000A03000000020004" pitchFamily="2" charset="0"/>
                  <a:ea typeface="浪漫雅圆" panose="02010601040101010101" pitchFamily="2" charset="-122"/>
                </a:rPr>
                <a:t>mừng</a:t>
              </a:r>
              <a:r>
                <a:rPr lang="en-US" altLang="zh-CN" sz="5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#9Slide03 BoosterNextFYBlack" panose="02000A03000000020004" pitchFamily="2" charset="0"/>
                  <a:ea typeface="浪漫雅圆" panose="02010601040101010101" pitchFamily="2" charset="-122"/>
                </a:rPr>
                <a:t> </a:t>
              </a:r>
              <a:r>
                <a:rPr lang="en-US" altLang="zh-CN" sz="5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#9Slide03 BoosterNextFYBlack" panose="02000A03000000020004" pitchFamily="2" charset="0"/>
                  <a:ea typeface="浪漫雅圆" panose="02010601040101010101" pitchFamily="2" charset="-122"/>
                </a:rPr>
                <a:t>các</a:t>
              </a:r>
              <a:r>
                <a:rPr lang="en-US" altLang="zh-CN" sz="5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#9Slide03 BoosterNextFYBlack" panose="02000A03000000020004" pitchFamily="2" charset="0"/>
                  <a:ea typeface="浪漫雅圆" panose="02010601040101010101" pitchFamily="2" charset="-122"/>
                </a:rPr>
                <a:t> con </a:t>
              </a:r>
              <a:r>
                <a:rPr lang="en-US" altLang="zh-CN" sz="5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#9Slide03 BoosterNextFYBlack" panose="02000A03000000020004" pitchFamily="2" charset="0"/>
                  <a:ea typeface="浪漫雅圆" panose="02010601040101010101" pitchFamily="2" charset="-122"/>
                </a:rPr>
                <a:t>học</a:t>
              </a:r>
              <a:r>
                <a:rPr lang="en-US" altLang="zh-CN" sz="5000" dirty="0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#9Slide03 BoosterNextFYBlack" panose="02000A03000000020004" pitchFamily="2" charset="0"/>
                  <a:ea typeface="浪漫雅圆" panose="02010601040101010101" pitchFamily="2" charset="-122"/>
                </a:rPr>
                <a:t> </a:t>
              </a:r>
              <a:r>
                <a:rPr lang="en-US" altLang="zh-CN" sz="5000" dirty="0" err="1">
                  <a:ln w="0"/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#9Slide03 BoosterNextFYBlack" panose="02000A03000000020004" pitchFamily="2" charset="0"/>
                  <a:ea typeface="浪漫雅圆" panose="02010601040101010101" pitchFamily="2" charset="-122"/>
                </a:rPr>
                <a:t>sinh</a:t>
              </a:r>
              <a:endParaRPr kumimoji="0" lang="zh-CN" altLang="en-US" sz="5000" b="0" i="0" u="none" strike="noStrike" kern="1200" cap="none" spc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#9Slide03 BoosterNextFYBlack" panose="02000A03000000020004" pitchFamily="2" charset="0"/>
                <a:ea typeface="浪漫雅圆" panose="02010601040101010101" pitchFamily="2" charset="-122"/>
              </a:endParaRPr>
            </a:p>
          </p:txBody>
        </p:sp>
      </p:grpSp>
      <p:sp>
        <p:nvSpPr>
          <p:cNvPr id="41" name="文本框 40"/>
          <p:cNvSpPr txBox="1"/>
          <p:nvPr/>
        </p:nvSpPr>
        <p:spPr>
          <a:xfrm>
            <a:off x="4250782" y="4897429"/>
            <a:ext cx="3714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llRoundGothic" panose="020B0703020202020104" pitchFamily="34" charset="0"/>
                <a:ea typeface="华康少女文字W5(P)" panose="040F0500000000000000" pitchFamily="82" charset="-122"/>
              </a:rPr>
              <a:t>Lớp</a:t>
            </a:r>
            <a:r>
              <a:rPr lang="en-US" altLang="zh-CN" sz="3200" dirty="0">
                <a:solidFill>
                  <a:srgbClr val="FF0000"/>
                </a:solidFill>
                <a:latin typeface="#9Slide03 AllRoundGothic" panose="020B0703020202020104" pitchFamily="34" charset="0"/>
                <a:ea typeface="华康少女文字W5(P)" panose="040F0500000000000000" pitchFamily="82" charset="-122"/>
              </a:rPr>
              <a:t>: 1A2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llRoundGothic" panose="020B0703020202020104" pitchFamily="34" charset="0"/>
              <a:ea typeface="华康少女文字W5(P)" panose="040F0500000000000000" pitchFamily="82" charset="-122"/>
            </a:endParaRPr>
          </a:p>
        </p:txBody>
      </p:sp>
      <p:pic>
        <p:nvPicPr>
          <p:cNvPr id="6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FC9E7D6D-6A6C-4FA8-B0DB-83E66235A5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449634" y="-6847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4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2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8000"/>
          </a:xfrm>
          <a:prstGeom prst="rect">
            <a:avLst/>
          </a:prstGeom>
        </p:spPr>
      </p:pic>
      <p:sp>
        <p:nvSpPr>
          <p:cNvPr id="6" name="矩形 8">
            <a:extLst>
              <a:ext uri="{FF2B5EF4-FFF2-40B4-BE49-F238E27FC236}">
                <a16:creationId xmlns:a16="http://schemas.microsoft.com/office/drawing/2014/main" id="{C192DB99-13B4-4289-9914-CC6868B40410}"/>
              </a:ext>
            </a:extLst>
          </p:cNvPr>
          <p:cNvSpPr/>
          <p:nvPr/>
        </p:nvSpPr>
        <p:spPr>
          <a:xfrm>
            <a:off x="4372695" y="1515155"/>
            <a:ext cx="344661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500" dirty="0">
                <a:latin typeface="Arial-SGK-TV" pitchFamily="2" charset="0"/>
                <a:ea typeface="Arial-Rounded" panose="020B0500000000000000" pitchFamily="34" charset="-93"/>
                <a:cs typeface="Arial-SGK-TV" pitchFamily="2" charset="0"/>
                <a:sym typeface="+mn-lt"/>
              </a:rPr>
              <a:t>MÔN TOÁN</a:t>
            </a:r>
            <a:endParaRPr lang="zh-CN" altLang="en-US" sz="4500" b="1" dirty="0">
              <a:latin typeface="Arial-SGK-TV" pitchFamily="2" charset="0"/>
              <a:ea typeface="Arial-Rounded" panose="020B0500000000000000" pitchFamily="34" charset="-93"/>
              <a:cs typeface="Arial-SGK-TV" pitchFamily="2" charset="0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3F4190-BEF7-40D1-93DD-B9B651DC2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8" t="4638" r="8185" b="78551"/>
          <a:stretch/>
        </p:blipFill>
        <p:spPr>
          <a:xfrm>
            <a:off x="2856505" y="2322237"/>
            <a:ext cx="6677943" cy="1898630"/>
          </a:xfrm>
          <a:prstGeom prst="round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28CB7D-1858-42E8-9134-B9685FA7AB5F}"/>
              </a:ext>
            </a:extLst>
          </p:cNvPr>
          <p:cNvSpPr txBox="1"/>
          <p:nvPr/>
        </p:nvSpPr>
        <p:spPr>
          <a:xfrm>
            <a:off x="5366220" y="3928479"/>
            <a:ext cx="1191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428007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8" name="Text Box 42"/>
          <p:cNvSpPr txBox="1">
            <a:spLocks noChangeArrowheads="1"/>
          </p:cNvSpPr>
          <p:nvPr/>
        </p:nvSpPr>
        <p:spPr bwMode="auto">
          <a:xfrm>
            <a:off x="3303058" y="4274504"/>
            <a:ext cx="17637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7 6</a:t>
            </a:r>
          </a:p>
          <a:p>
            <a:pPr>
              <a:spcBef>
                <a:spcPct val="50000"/>
              </a:spcBef>
            </a:pPr>
            <a:r>
              <a:rPr lang="en-US" sz="3200" b="1" dirty="0"/>
              <a:t>   5</a:t>
            </a:r>
          </a:p>
        </p:txBody>
      </p:sp>
      <p:sp>
        <p:nvSpPr>
          <p:cNvPr id="14379" name="Text Box 43"/>
          <p:cNvSpPr txBox="1">
            <a:spLocks noChangeArrowheads="1"/>
          </p:cNvSpPr>
          <p:nvPr/>
        </p:nvSpPr>
        <p:spPr bwMode="auto">
          <a:xfrm>
            <a:off x="3015720" y="4634865"/>
            <a:ext cx="3603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-</a:t>
            </a:r>
          </a:p>
        </p:txBody>
      </p:sp>
      <p:sp>
        <p:nvSpPr>
          <p:cNvPr id="14381" name="Text Box 45"/>
          <p:cNvSpPr txBox="1">
            <a:spLocks noChangeArrowheads="1"/>
          </p:cNvSpPr>
          <p:nvPr/>
        </p:nvSpPr>
        <p:spPr bwMode="auto">
          <a:xfrm>
            <a:off x="3355552" y="5580103"/>
            <a:ext cx="7191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7 </a:t>
            </a:r>
          </a:p>
        </p:txBody>
      </p:sp>
      <p:sp>
        <p:nvSpPr>
          <p:cNvPr id="14382" name="Text Box 46"/>
          <p:cNvSpPr txBox="1">
            <a:spLocks noChangeArrowheads="1"/>
          </p:cNvSpPr>
          <p:nvPr/>
        </p:nvSpPr>
        <p:spPr bwMode="auto">
          <a:xfrm>
            <a:off x="5392207" y="4418965"/>
            <a:ext cx="4679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.VnArial" pitchFamily="34" charset="0"/>
              </a:rPr>
              <a:t>* 6 </a:t>
            </a:r>
            <a:r>
              <a:rPr lang="en-US" sz="3200" b="1" dirty="0" err="1">
                <a:latin typeface=".VnArial" pitchFamily="34" charset="0"/>
              </a:rPr>
              <a:t>trừ</a:t>
            </a:r>
            <a:r>
              <a:rPr lang="en-US" sz="3200" b="1" dirty="0">
                <a:latin typeface=".VnArial" pitchFamily="34" charset="0"/>
              </a:rPr>
              <a:t> 5 </a:t>
            </a:r>
            <a:r>
              <a:rPr lang="en-US" sz="3200" b="1" dirty="0" err="1">
                <a:latin typeface=".VnArial" pitchFamily="34" charset="0"/>
              </a:rPr>
              <a:t>bằng</a:t>
            </a:r>
            <a:r>
              <a:rPr lang="en-US" sz="3200" b="1" dirty="0">
                <a:latin typeface=".VnArial" pitchFamily="34" charset="0"/>
              </a:rPr>
              <a:t> 1, </a:t>
            </a:r>
            <a:r>
              <a:rPr lang="en-US" sz="3200" b="1" dirty="0" err="1">
                <a:latin typeface=".VnArial" pitchFamily="34" charset="0"/>
              </a:rPr>
              <a:t>viết</a:t>
            </a:r>
            <a:r>
              <a:rPr lang="en-US" sz="3200" b="1" dirty="0">
                <a:latin typeface=".VnArial" pitchFamily="34" charset="0"/>
              </a:rPr>
              <a:t> 1</a:t>
            </a:r>
          </a:p>
        </p:txBody>
      </p:sp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5319183" y="5139690"/>
            <a:ext cx="4968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.VnArabia" pitchFamily="34" charset="0"/>
              </a:rPr>
              <a:t> </a:t>
            </a:r>
            <a:r>
              <a:rPr lang="en-US" sz="3200" b="1" dirty="0">
                <a:latin typeface=".VnArial" pitchFamily="34" charset="0"/>
              </a:rPr>
              <a:t>* </a:t>
            </a:r>
            <a:r>
              <a:rPr lang="en-US" sz="3200" b="1" dirty="0" err="1">
                <a:latin typeface=".VnArial" pitchFamily="34" charset="0"/>
              </a:rPr>
              <a:t>Hạ</a:t>
            </a:r>
            <a:r>
              <a:rPr lang="en-US" sz="3200" b="1" dirty="0">
                <a:latin typeface=".VnArial" pitchFamily="34" charset="0"/>
              </a:rPr>
              <a:t> 7, </a:t>
            </a:r>
            <a:r>
              <a:rPr lang="en-US" sz="3200" b="1" dirty="0" err="1">
                <a:latin typeface=".VnArial" pitchFamily="34" charset="0"/>
              </a:rPr>
              <a:t>viết</a:t>
            </a:r>
            <a:r>
              <a:rPr lang="en-US" sz="3200" b="1" dirty="0">
                <a:latin typeface=".VnArial" pitchFamily="34" charset="0"/>
              </a:rPr>
              <a:t> 7</a:t>
            </a:r>
          </a:p>
        </p:txBody>
      </p:sp>
      <p:sp>
        <p:nvSpPr>
          <p:cNvPr id="14384" name="Line 48"/>
          <p:cNvSpPr>
            <a:spLocks noChangeShapeType="1"/>
          </p:cNvSpPr>
          <p:nvPr/>
        </p:nvSpPr>
        <p:spPr bwMode="auto">
          <a:xfrm>
            <a:off x="3303058" y="5571490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03" name="Text Box 67"/>
          <p:cNvSpPr txBox="1">
            <a:spLocks noChangeArrowheads="1"/>
          </p:cNvSpPr>
          <p:nvPr/>
        </p:nvSpPr>
        <p:spPr bwMode="auto">
          <a:xfrm>
            <a:off x="3652149" y="5580103"/>
            <a:ext cx="5762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A5F317-2B10-41F5-97D0-CB5C8CE218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21" name="图片 8">
            <a:extLst>
              <a:ext uri="{FF2B5EF4-FFF2-40B4-BE49-F238E27FC236}">
                <a16:creationId xmlns:a16="http://schemas.microsoft.com/office/drawing/2014/main" id="{EC5859F1-69B4-4E58-AD76-D561B1B76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5902011"/>
            <a:ext cx="12192000" cy="1014172"/>
          </a:xfrm>
          <a:prstGeom prst="rect">
            <a:avLst/>
          </a:prstGeom>
        </p:spPr>
      </p:pic>
      <p:pic>
        <p:nvPicPr>
          <p:cNvPr id="22" name="图片 16">
            <a:extLst>
              <a:ext uri="{FF2B5EF4-FFF2-40B4-BE49-F238E27FC236}">
                <a16:creationId xmlns:a16="http://schemas.microsoft.com/office/drawing/2014/main" id="{2EAE5FD9-173C-4C42-9225-DFE4674B8D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219" y="-15075"/>
            <a:ext cx="1411342" cy="12820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FDDB43-9EE2-4B6D-83D9-256F269D63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29855" r="23510" b="48656"/>
          <a:stretch/>
        </p:blipFill>
        <p:spPr>
          <a:xfrm>
            <a:off x="1443278" y="374428"/>
            <a:ext cx="7867990" cy="3418741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EE3A467-BBE3-4CDE-8B07-5FB929CB2EE5}"/>
              </a:ext>
            </a:extLst>
          </p:cNvPr>
          <p:cNvSpPr/>
          <p:nvPr/>
        </p:nvSpPr>
        <p:spPr>
          <a:xfrm>
            <a:off x="2653725" y="3107321"/>
            <a:ext cx="576470" cy="506896"/>
          </a:xfrm>
          <a:prstGeom prst="rect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F47B4F5-817E-42C1-AD8C-AFF0065703D4}"/>
              </a:ext>
            </a:extLst>
          </p:cNvPr>
          <p:cNvSpPr/>
          <p:nvPr/>
        </p:nvSpPr>
        <p:spPr>
          <a:xfrm>
            <a:off x="7638584" y="1355781"/>
            <a:ext cx="802889" cy="510336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67B3A9-B2EE-4EFA-9DDB-23A905C96CA2}"/>
              </a:ext>
            </a:extLst>
          </p:cNvPr>
          <p:cNvSpPr/>
          <p:nvPr/>
        </p:nvSpPr>
        <p:spPr>
          <a:xfrm>
            <a:off x="6742340" y="1968000"/>
            <a:ext cx="981307" cy="69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4A7C3FC-785D-4DD6-8CB3-82444B75E9A9}"/>
              </a:ext>
            </a:extLst>
          </p:cNvPr>
          <p:cNvSpPr/>
          <p:nvPr/>
        </p:nvSpPr>
        <p:spPr>
          <a:xfrm>
            <a:off x="3376082" y="3107321"/>
            <a:ext cx="719138" cy="506896"/>
          </a:xfrm>
          <a:prstGeom prst="rect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8DA53CB-104F-49EE-8276-40CA52376AAC}"/>
              </a:ext>
            </a:extLst>
          </p:cNvPr>
          <p:cNvSpPr/>
          <p:nvPr/>
        </p:nvSpPr>
        <p:spPr>
          <a:xfrm>
            <a:off x="6750860" y="1367695"/>
            <a:ext cx="1690613" cy="627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3CCAC4-F5DC-40E4-8F0E-2EC837BC56C5}"/>
              </a:ext>
            </a:extLst>
          </p:cNvPr>
          <p:cNvSpPr/>
          <p:nvPr/>
        </p:nvSpPr>
        <p:spPr>
          <a:xfrm>
            <a:off x="7638585" y="1998322"/>
            <a:ext cx="802889" cy="6666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0249F3A-93C7-4B18-B489-BFE9DDA23470}"/>
              </a:ext>
            </a:extLst>
          </p:cNvPr>
          <p:cNvSpPr/>
          <p:nvPr/>
        </p:nvSpPr>
        <p:spPr>
          <a:xfrm>
            <a:off x="4184914" y="3107321"/>
            <a:ext cx="735496" cy="506896"/>
          </a:xfrm>
          <a:prstGeom prst="rect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D4531BF-465D-429D-816F-75711F8E0434}"/>
              </a:ext>
            </a:extLst>
          </p:cNvPr>
          <p:cNvSpPr/>
          <p:nvPr/>
        </p:nvSpPr>
        <p:spPr>
          <a:xfrm>
            <a:off x="6732249" y="2664999"/>
            <a:ext cx="906335" cy="855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32B1B38-AEAA-4862-92DF-00056642FEA5}"/>
              </a:ext>
            </a:extLst>
          </p:cNvPr>
          <p:cNvSpPr/>
          <p:nvPr/>
        </p:nvSpPr>
        <p:spPr>
          <a:xfrm>
            <a:off x="7630895" y="2664998"/>
            <a:ext cx="810578" cy="814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22D6BBC-3D36-405E-BBD1-A7F309853E07}"/>
              </a:ext>
            </a:extLst>
          </p:cNvPr>
          <p:cNvGrpSpPr/>
          <p:nvPr/>
        </p:nvGrpSpPr>
        <p:grpSpPr>
          <a:xfrm>
            <a:off x="2990194" y="1822031"/>
            <a:ext cx="2799797" cy="1292088"/>
            <a:chOff x="3206750" y="2590603"/>
            <a:chExt cx="2799797" cy="1292088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9C437E3-ADD3-4A47-8094-003C65E13846}"/>
                </a:ext>
              </a:extLst>
            </p:cNvPr>
            <p:cNvSpPr/>
            <p:nvPr/>
          </p:nvSpPr>
          <p:spPr>
            <a:xfrm>
              <a:off x="3206750" y="2590603"/>
              <a:ext cx="2799797" cy="1292088"/>
            </a:xfrm>
            <a:prstGeom prst="rect">
              <a:avLst/>
            </a:prstGeom>
            <a:solidFill>
              <a:srgbClr val="C9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C687BE2-2E44-46E9-AEEC-DF43E8ECA6CB}"/>
                </a:ext>
              </a:extLst>
            </p:cNvPr>
            <p:cNvGrpSpPr/>
            <p:nvPr/>
          </p:nvGrpSpPr>
          <p:grpSpPr>
            <a:xfrm>
              <a:off x="3573675" y="2736572"/>
              <a:ext cx="1792908" cy="982134"/>
              <a:chOff x="3577167" y="2734733"/>
              <a:chExt cx="1792908" cy="982134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A2D4E95-B28E-429E-8BD3-9B309F1F528C}"/>
                  </a:ext>
                </a:extLst>
              </p:cNvPr>
              <p:cNvSpPr/>
              <p:nvPr/>
            </p:nvSpPr>
            <p:spPr>
              <a:xfrm>
                <a:off x="3577167" y="2734733"/>
                <a:ext cx="46566" cy="982134"/>
              </a:xfrm>
              <a:prstGeom prst="rect">
                <a:avLst/>
              </a:prstGeom>
              <a:solidFill>
                <a:srgbClr val="32BDE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4EE4B5F-F65A-4300-9C3E-70F0BE0A8366}"/>
                  </a:ext>
                </a:extLst>
              </p:cNvPr>
              <p:cNvSpPr/>
              <p:nvPr/>
            </p:nvSpPr>
            <p:spPr>
              <a:xfrm>
                <a:off x="3920067" y="2734733"/>
                <a:ext cx="46566" cy="982134"/>
              </a:xfrm>
              <a:prstGeom prst="rect">
                <a:avLst/>
              </a:prstGeom>
              <a:solidFill>
                <a:srgbClr val="32BDE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13404601-7F90-4DAB-A41F-EA1571E560D2}"/>
                  </a:ext>
                </a:extLst>
              </p:cNvPr>
              <p:cNvSpPr/>
              <p:nvPr/>
            </p:nvSpPr>
            <p:spPr>
              <a:xfrm>
                <a:off x="4269501" y="2734733"/>
                <a:ext cx="46566" cy="982134"/>
              </a:xfrm>
              <a:prstGeom prst="rect">
                <a:avLst/>
              </a:prstGeom>
              <a:solidFill>
                <a:srgbClr val="32BDE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63ACB3B-D883-42A1-90A7-26861873D73C}"/>
                  </a:ext>
                </a:extLst>
              </p:cNvPr>
              <p:cNvSpPr/>
              <p:nvPr/>
            </p:nvSpPr>
            <p:spPr>
              <a:xfrm>
                <a:off x="4625285" y="2734733"/>
                <a:ext cx="46566" cy="982134"/>
              </a:xfrm>
              <a:prstGeom prst="rect">
                <a:avLst/>
              </a:prstGeom>
              <a:solidFill>
                <a:srgbClr val="32BDE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6CDF9A78-BE9C-4F0F-91E7-395637EE31D0}"/>
                  </a:ext>
                </a:extLst>
              </p:cNvPr>
              <p:cNvSpPr/>
              <p:nvPr/>
            </p:nvSpPr>
            <p:spPr>
              <a:xfrm>
                <a:off x="4970900" y="2734733"/>
                <a:ext cx="46566" cy="982134"/>
              </a:xfrm>
              <a:prstGeom prst="rect">
                <a:avLst/>
              </a:prstGeom>
              <a:solidFill>
                <a:srgbClr val="32BDE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B92CB5-4678-40C6-862D-FFC159BF1ABF}"/>
                  </a:ext>
                </a:extLst>
              </p:cNvPr>
              <p:cNvSpPr/>
              <p:nvPr/>
            </p:nvSpPr>
            <p:spPr>
              <a:xfrm>
                <a:off x="5323509" y="2734733"/>
                <a:ext cx="46566" cy="982134"/>
              </a:xfrm>
              <a:prstGeom prst="rect">
                <a:avLst/>
              </a:prstGeom>
              <a:solidFill>
                <a:srgbClr val="32BDE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9015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10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7" dur="10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10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4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4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8" grpId="0"/>
      <p:bldP spid="14379" grpId="0"/>
      <p:bldP spid="14381" grpId="0"/>
      <p:bldP spid="14382" grpId="0"/>
      <p:bldP spid="14383" grpId="0"/>
      <p:bldP spid="14384" grpId="0" animBg="1"/>
      <p:bldP spid="14403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8" name="Text Box 42"/>
          <p:cNvSpPr txBox="1">
            <a:spLocks noChangeArrowheads="1"/>
          </p:cNvSpPr>
          <p:nvPr/>
        </p:nvSpPr>
        <p:spPr bwMode="auto">
          <a:xfrm>
            <a:off x="3375388" y="4250069"/>
            <a:ext cx="176371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 34</a:t>
            </a:r>
          </a:p>
          <a:p>
            <a:pPr>
              <a:spcBef>
                <a:spcPct val="50000"/>
              </a:spcBef>
            </a:pPr>
            <a:r>
              <a:rPr lang="en-US" sz="3200" b="1" dirty="0"/>
              <a:t>   4</a:t>
            </a:r>
          </a:p>
        </p:txBody>
      </p:sp>
      <p:sp>
        <p:nvSpPr>
          <p:cNvPr id="14379" name="Text Box 43"/>
          <p:cNvSpPr txBox="1">
            <a:spLocks noChangeArrowheads="1"/>
          </p:cNvSpPr>
          <p:nvPr/>
        </p:nvSpPr>
        <p:spPr bwMode="auto">
          <a:xfrm>
            <a:off x="3088050" y="4610430"/>
            <a:ext cx="36036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/>
              <a:t>-</a:t>
            </a:r>
          </a:p>
        </p:txBody>
      </p:sp>
      <p:sp>
        <p:nvSpPr>
          <p:cNvPr id="14381" name="Text Box 45"/>
          <p:cNvSpPr txBox="1">
            <a:spLocks noChangeArrowheads="1"/>
          </p:cNvSpPr>
          <p:nvPr/>
        </p:nvSpPr>
        <p:spPr bwMode="auto">
          <a:xfrm>
            <a:off x="3448412" y="5485384"/>
            <a:ext cx="7191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3 </a:t>
            </a:r>
          </a:p>
        </p:txBody>
      </p:sp>
      <p:sp>
        <p:nvSpPr>
          <p:cNvPr id="14382" name="Text Box 46"/>
          <p:cNvSpPr txBox="1">
            <a:spLocks noChangeArrowheads="1"/>
          </p:cNvSpPr>
          <p:nvPr/>
        </p:nvSpPr>
        <p:spPr bwMode="auto">
          <a:xfrm>
            <a:off x="5464537" y="4394530"/>
            <a:ext cx="4679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.VnArial" pitchFamily="34" charset="0"/>
              </a:rPr>
              <a:t>* 4 </a:t>
            </a:r>
            <a:r>
              <a:rPr lang="en-US" sz="3200" b="1" dirty="0" err="1">
                <a:latin typeface=".VnArial" pitchFamily="34" charset="0"/>
              </a:rPr>
              <a:t>trừ</a:t>
            </a:r>
            <a:r>
              <a:rPr lang="en-US" sz="3200" b="1" dirty="0">
                <a:latin typeface=".VnArial" pitchFamily="34" charset="0"/>
              </a:rPr>
              <a:t> 4 </a:t>
            </a:r>
            <a:r>
              <a:rPr lang="en-US" sz="3200" b="1" dirty="0" err="1">
                <a:latin typeface=".VnArial" pitchFamily="34" charset="0"/>
              </a:rPr>
              <a:t>bằng</a:t>
            </a:r>
            <a:r>
              <a:rPr lang="en-US" sz="3200" b="1" dirty="0">
                <a:latin typeface=".VnArial" pitchFamily="34" charset="0"/>
              </a:rPr>
              <a:t> 0, </a:t>
            </a:r>
            <a:r>
              <a:rPr lang="en-US" sz="3200" b="1" dirty="0" err="1">
                <a:latin typeface=".VnArial" pitchFamily="34" charset="0"/>
              </a:rPr>
              <a:t>viết</a:t>
            </a:r>
            <a:r>
              <a:rPr lang="en-US" sz="3200" b="1" dirty="0">
                <a:latin typeface=".VnArial" pitchFamily="34" charset="0"/>
              </a:rPr>
              <a:t> 0</a:t>
            </a:r>
          </a:p>
        </p:txBody>
      </p:sp>
      <p:sp>
        <p:nvSpPr>
          <p:cNvPr id="14383" name="Text Box 47"/>
          <p:cNvSpPr txBox="1">
            <a:spLocks noChangeArrowheads="1"/>
          </p:cNvSpPr>
          <p:nvPr/>
        </p:nvSpPr>
        <p:spPr bwMode="auto">
          <a:xfrm>
            <a:off x="5391513" y="5115255"/>
            <a:ext cx="49688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latin typeface=".VnArabia" pitchFamily="34" charset="0"/>
              </a:rPr>
              <a:t> </a:t>
            </a:r>
            <a:r>
              <a:rPr lang="en-US" sz="3200" b="1" dirty="0">
                <a:latin typeface=".VnArial" pitchFamily="34" charset="0"/>
              </a:rPr>
              <a:t>* </a:t>
            </a:r>
            <a:r>
              <a:rPr lang="en-US" sz="3200" b="1" dirty="0" err="1">
                <a:latin typeface=".VnArial" pitchFamily="34" charset="0"/>
              </a:rPr>
              <a:t>Hạ</a:t>
            </a:r>
            <a:r>
              <a:rPr lang="en-US" sz="3200" b="1" dirty="0">
                <a:latin typeface=".VnArial" pitchFamily="34" charset="0"/>
              </a:rPr>
              <a:t> 3, </a:t>
            </a:r>
            <a:r>
              <a:rPr lang="en-US" sz="3200" b="1" dirty="0" err="1">
                <a:latin typeface=".VnArial" pitchFamily="34" charset="0"/>
              </a:rPr>
              <a:t>viết</a:t>
            </a:r>
            <a:r>
              <a:rPr lang="en-US" sz="3200" b="1" dirty="0">
                <a:latin typeface=".VnArial" pitchFamily="34" charset="0"/>
              </a:rPr>
              <a:t> 3</a:t>
            </a:r>
          </a:p>
        </p:txBody>
      </p:sp>
      <p:sp>
        <p:nvSpPr>
          <p:cNvPr id="14384" name="Line 48"/>
          <p:cNvSpPr>
            <a:spLocks noChangeShapeType="1"/>
          </p:cNvSpPr>
          <p:nvPr/>
        </p:nvSpPr>
        <p:spPr bwMode="auto">
          <a:xfrm>
            <a:off x="3375388" y="5547055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403" name="Text Box 67"/>
          <p:cNvSpPr txBox="1">
            <a:spLocks noChangeArrowheads="1"/>
          </p:cNvSpPr>
          <p:nvPr/>
        </p:nvSpPr>
        <p:spPr bwMode="auto">
          <a:xfrm>
            <a:off x="3737338" y="5485384"/>
            <a:ext cx="5762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/>
              <a:t>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BDE8A4F-0CF7-4FD2-8F39-44D5CE8A9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22" name="图片 8">
            <a:extLst>
              <a:ext uri="{FF2B5EF4-FFF2-40B4-BE49-F238E27FC236}">
                <a16:creationId xmlns:a16="http://schemas.microsoft.com/office/drawing/2014/main" id="{3C1EC059-8C75-4BFB-B872-5A9192F181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62903"/>
            <a:ext cx="12192000" cy="1014172"/>
          </a:xfrm>
          <a:prstGeom prst="rect">
            <a:avLst/>
          </a:prstGeom>
        </p:spPr>
      </p:pic>
      <p:pic>
        <p:nvPicPr>
          <p:cNvPr id="23" name="图片 16">
            <a:extLst>
              <a:ext uri="{FF2B5EF4-FFF2-40B4-BE49-F238E27FC236}">
                <a16:creationId xmlns:a16="http://schemas.microsoft.com/office/drawing/2014/main" id="{B23C8F65-7E77-4CB7-912E-075D58092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219" y="-15075"/>
            <a:ext cx="1411342" cy="12820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7F5B1C4-C2AF-4561-998A-F903C6FD8E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4" t="62567" r="26441" b="17814"/>
          <a:stretch/>
        </p:blipFill>
        <p:spPr>
          <a:xfrm>
            <a:off x="1935897" y="445244"/>
            <a:ext cx="7732645" cy="332709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BC9BBE9-8227-41DA-A9F6-7968F752A58C}"/>
              </a:ext>
            </a:extLst>
          </p:cNvPr>
          <p:cNvSpPr/>
          <p:nvPr/>
        </p:nvSpPr>
        <p:spPr>
          <a:xfrm>
            <a:off x="3451272" y="2865588"/>
            <a:ext cx="576470" cy="506896"/>
          </a:xfrm>
          <a:prstGeom prst="rect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0431BA-00BC-4989-B06C-F2E9C42DAB17}"/>
              </a:ext>
            </a:extLst>
          </p:cNvPr>
          <p:cNvSpPr/>
          <p:nvPr/>
        </p:nvSpPr>
        <p:spPr>
          <a:xfrm>
            <a:off x="7469980" y="1440798"/>
            <a:ext cx="742123" cy="44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D5DB1D6-AC58-4D1C-A1EB-3A24D8CF9553}"/>
              </a:ext>
            </a:extLst>
          </p:cNvPr>
          <p:cNvSpPr/>
          <p:nvPr/>
        </p:nvSpPr>
        <p:spPr>
          <a:xfrm>
            <a:off x="8337996" y="1440799"/>
            <a:ext cx="742123" cy="4472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7191E7-9917-4FF4-9E7A-33C774BA9B6E}"/>
              </a:ext>
            </a:extLst>
          </p:cNvPr>
          <p:cNvSpPr/>
          <p:nvPr/>
        </p:nvSpPr>
        <p:spPr>
          <a:xfrm>
            <a:off x="4088370" y="2875346"/>
            <a:ext cx="735496" cy="506896"/>
          </a:xfrm>
          <a:prstGeom prst="rect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E3AD74-ABFF-4C50-965B-A6D291342F77}"/>
              </a:ext>
            </a:extLst>
          </p:cNvPr>
          <p:cNvSpPr/>
          <p:nvPr/>
        </p:nvSpPr>
        <p:spPr>
          <a:xfrm>
            <a:off x="8375032" y="1985008"/>
            <a:ext cx="742123" cy="729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CBC2E73-618E-4479-BA56-AB6723EB3C96}"/>
              </a:ext>
            </a:extLst>
          </p:cNvPr>
          <p:cNvSpPr/>
          <p:nvPr/>
        </p:nvSpPr>
        <p:spPr>
          <a:xfrm>
            <a:off x="7438438" y="1950476"/>
            <a:ext cx="773665" cy="8740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F34B403-A36B-42B1-BD2C-4F726B775822}"/>
              </a:ext>
            </a:extLst>
          </p:cNvPr>
          <p:cNvSpPr/>
          <p:nvPr/>
        </p:nvSpPr>
        <p:spPr>
          <a:xfrm>
            <a:off x="4884494" y="2840026"/>
            <a:ext cx="735496" cy="506896"/>
          </a:xfrm>
          <a:prstGeom prst="rect">
            <a:avLst/>
          </a:pr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4D1142-6C68-4DF5-AA2D-3AF99D4FA65B}"/>
              </a:ext>
            </a:extLst>
          </p:cNvPr>
          <p:cNvSpPr/>
          <p:nvPr/>
        </p:nvSpPr>
        <p:spPr>
          <a:xfrm>
            <a:off x="7581242" y="2904588"/>
            <a:ext cx="666697" cy="586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4A28D98-42D2-4EF0-947F-8A2652250AD0}"/>
              </a:ext>
            </a:extLst>
          </p:cNvPr>
          <p:cNvSpPr/>
          <p:nvPr/>
        </p:nvSpPr>
        <p:spPr>
          <a:xfrm>
            <a:off x="8412746" y="2909008"/>
            <a:ext cx="666697" cy="5827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78E9E33-0398-4786-9B99-AA7B470C439A}"/>
              </a:ext>
            </a:extLst>
          </p:cNvPr>
          <p:cNvGrpSpPr/>
          <p:nvPr/>
        </p:nvGrpSpPr>
        <p:grpSpPr>
          <a:xfrm>
            <a:off x="3287269" y="2349670"/>
            <a:ext cx="2799797" cy="506896"/>
            <a:chOff x="2762727" y="3039163"/>
            <a:chExt cx="2799797" cy="50689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11144F8-F99A-401F-8E07-DBEC20655BF0}"/>
                </a:ext>
              </a:extLst>
            </p:cNvPr>
            <p:cNvSpPr/>
            <p:nvPr/>
          </p:nvSpPr>
          <p:spPr>
            <a:xfrm>
              <a:off x="2762727" y="3039163"/>
              <a:ext cx="2799797" cy="506896"/>
            </a:xfrm>
            <a:prstGeom prst="rect">
              <a:avLst/>
            </a:prstGeom>
            <a:solidFill>
              <a:srgbClr val="C9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2" descr="Red Apple Royalty Free Vector Image - VectorStock">
              <a:extLst>
                <a:ext uri="{FF2B5EF4-FFF2-40B4-BE49-F238E27FC236}">
                  <a16:creationId xmlns:a16="http://schemas.microsoft.com/office/drawing/2014/main" id="{06877ECC-64C1-4097-873F-E63557CF6C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93" b="92130" l="638" r="99044">
                          <a14:foregroundMark x1="43039" y1="9722" x2="58023" y2="13426"/>
                          <a14:foregroundMark x1="54623" y1="4537" x2="68438" y2="2593"/>
                          <a14:foregroundMark x1="68438" y1="2593" x2="68438" y2="2593"/>
                          <a14:foregroundMark x1="46929" y1="23655" x2="48672" y2="27222"/>
                          <a14:foregroundMark x1="42271" y1="14124" x2="42664" y2="14929"/>
                          <a14:foregroundMark x1="37088" y1="3519" x2="41305" y2="12147"/>
                          <a14:foregroundMark x1="36238" y1="3056" x2="45271" y2="12407"/>
                          <a14:foregroundMark x1="89904" y1="51574" x2="96706" y2="44167"/>
                          <a14:foregroundMark x1="29437" y1="87315" x2="49628" y2="88704"/>
                          <a14:foregroundMark x1="49628" y1="88704" x2="63124" y2="87593"/>
                          <a14:foregroundMark x1="25505" y1="27963" x2="2763" y2="39444"/>
                          <a14:foregroundMark x1="2763" y1="39444" x2="2019" y2="43981"/>
                          <a14:foregroundMark x1="26036" y1="26204" x2="40170" y2="32315"/>
                          <a14:foregroundMark x1="40170" y1="32315" x2="37938" y2="29444"/>
                          <a14:foregroundMark x1="35707" y1="86296" x2="35069" y2="92222"/>
                          <a14:foregroundMark x1="23167" y1="24722" x2="31668" y2="28889"/>
                          <a14:foregroundMark x1="4251" y1="62963" x2="850" y2="49907"/>
                          <a14:foregroundMark x1="850" y1="49907" x2="850" y2="49907"/>
                          <a14:foregroundMark x1="4251" y1="61481" x2="9139" y2="74259"/>
                          <a14:foregroundMark x1="9139" y1="74259" x2="29968" y2="90741"/>
                          <a14:foregroundMark x1="71520" y1="88056" x2="93092" y2="68981"/>
                          <a14:foregroundMark x1="93092" y1="68981" x2="93092" y2="68611"/>
                          <a14:foregroundMark x1="638" y1="48148" x2="3932" y2="34352"/>
                          <a14:foregroundMark x1="3932" y1="34352" x2="17641" y2="22963"/>
                          <a14:foregroundMark x1="17641" y1="22963" x2="31137" y2="18333"/>
                          <a14:foregroundMark x1="31137" y1="18333" x2="31137" y2="18333"/>
                          <a14:foregroundMark x1="46121" y1="12685" x2="50372" y2="25741"/>
                          <a14:foregroundMark x1="1169" y1="38056" x2="8289" y2="26481"/>
                          <a14:foregroundMark x1="8289" y1="26481" x2="26036" y2="18611"/>
                          <a14:foregroundMark x1="61105" y1="24259" x2="73751" y2="17870"/>
                          <a14:foregroundMark x1="73751" y1="17870" x2="86397" y2="24074"/>
                          <a14:foregroundMark x1="86397" y1="24074" x2="95643" y2="36296"/>
                          <a14:foregroundMark x1="95643" y1="36296" x2="98406" y2="37593"/>
                          <a14:foregroundMark x1="54835" y1="90556" x2="69288" y2="88796"/>
                          <a14:foregroundMark x1="99044" y1="54815" x2="98406" y2="38796"/>
                          <a14:backgroundMark x1="42721" y1="14907" x2="46101" y2="21277"/>
                          <a14:backgroundMark x1="41339" y1="12130" x2="42721" y2="1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42"/>
            <a:stretch/>
          </p:blipFill>
          <p:spPr bwMode="auto">
            <a:xfrm>
              <a:off x="3372941" y="3138695"/>
              <a:ext cx="309183" cy="328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Red Apple Royalty Free Vector Image - VectorStock">
              <a:extLst>
                <a:ext uri="{FF2B5EF4-FFF2-40B4-BE49-F238E27FC236}">
                  <a16:creationId xmlns:a16="http://schemas.microsoft.com/office/drawing/2014/main" id="{23A25424-A9AD-4FFF-95FF-F3820F833C0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93" b="92130" l="638" r="99044">
                          <a14:foregroundMark x1="43039" y1="9722" x2="58023" y2="13426"/>
                          <a14:foregroundMark x1="54623" y1="4537" x2="68438" y2="2593"/>
                          <a14:foregroundMark x1="68438" y1="2593" x2="68438" y2="2593"/>
                          <a14:foregroundMark x1="46929" y1="23655" x2="48672" y2="27222"/>
                          <a14:foregroundMark x1="42271" y1="14124" x2="42664" y2="14929"/>
                          <a14:foregroundMark x1="37088" y1="3519" x2="41305" y2="12147"/>
                          <a14:foregroundMark x1="36238" y1="3056" x2="45271" y2="12407"/>
                          <a14:foregroundMark x1="89904" y1="51574" x2="96706" y2="44167"/>
                          <a14:foregroundMark x1="29437" y1="87315" x2="49628" y2="88704"/>
                          <a14:foregroundMark x1="49628" y1="88704" x2="63124" y2="87593"/>
                          <a14:foregroundMark x1="25505" y1="27963" x2="2763" y2="39444"/>
                          <a14:foregroundMark x1="2763" y1="39444" x2="2019" y2="43981"/>
                          <a14:foregroundMark x1="26036" y1="26204" x2="40170" y2="32315"/>
                          <a14:foregroundMark x1="40170" y1="32315" x2="37938" y2="29444"/>
                          <a14:foregroundMark x1="35707" y1="86296" x2="35069" y2="92222"/>
                          <a14:foregroundMark x1="23167" y1="24722" x2="31668" y2="28889"/>
                          <a14:foregroundMark x1="4251" y1="62963" x2="850" y2="49907"/>
                          <a14:foregroundMark x1="850" y1="49907" x2="850" y2="49907"/>
                          <a14:foregroundMark x1="4251" y1="61481" x2="9139" y2="74259"/>
                          <a14:foregroundMark x1="9139" y1="74259" x2="29968" y2="90741"/>
                          <a14:foregroundMark x1="71520" y1="88056" x2="93092" y2="68981"/>
                          <a14:foregroundMark x1="93092" y1="68981" x2="93092" y2="68611"/>
                          <a14:foregroundMark x1="638" y1="48148" x2="3932" y2="34352"/>
                          <a14:foregroundMark x1="3932" y1="34352" x2="17641" y2="22963"/>
                          <a14:foregroundMark x1="17641" y1="22963" x2="31137" y2="18333"/>
                          <a14:foregroundMark x1="31137" y1="18333" x2="31137" y2="18333"/>
                          <a14:foregroundMark x1="46121" y1="12685" x2="50372" y2="25741"/>
                          <a14:foregroundMark x1="1169" y1="38056" x2="8289" y2="26481"/>
                          <a14:foregroundMark x1="8289" y1="26481" x2="26036" y2="18611"/>
                          <a14:foregroundMark x1="61105" y1="24259" x2="73751" y2="17870"/>
                          <a14:foregroundMark x1="73751" y1="17870" x2="86397" y2="24074"/>
                          <a14:foregroundMark x1="86397" y1="24074" x2="95643" y2="36296"/>
                          <a14:foregroundMark x1="95643" y1="36296" x2="98406" y2="37593"/>
                          <a14:foregroundMark x1="54835" y1="90556" x2="69288" y2="88796"/>
                          <a14:foregroundMark x1="99044" y1="54815" x2="98406" y2="38796"/>
                          <a14:backgroundMark x1="42721" y1="14907" x2="46101" y2="21277"/>
                          <a14:backgroundMark x1="41339" y1="12130" x2="42721" y2="1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42"/>
            <a:stretch/>
          </p:blipFill>
          <p:spPr bwMode="auto">
            <a:xfrm>
              <a:off x="3727470" y="3137095"/>
              <a:ext cx="309183" cy="328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Red Apple Royalty Free Vector Image - VectorStock">
              <a:extLst>
                <a:ext uri="{FF2B5EF4-FFF2-40B4-BE49-F238E27FC236}">
                  <a16:creationId xmlns:a16="http://schemas.microsoft.com/office/drawing/2014/main" id="{6E7494C3-F971-4F95-A4D1-69ED72D464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93" b="92130" l="638" r="99044">
                          <a14:foregroundMark x1="43039" y1="9722" x2="58023" y2="13426"/>
                          <a14:foregroundMark x1="54623" y1="4537" x2="68438" y2="2593"/>
                          <a14:foregroundMark x1="68438" y1="2593" x2="68438" y2="2593"/>
                          <a14:foregroundMark x1="46929" y1="23655" x2="48672" y2="27222"/>
                          <a14:foregroundMark x1="42271" y1="14124" x2="42664" y2="14929"/>
                          <a14:foregroundMark x1="37088" y1="3519" x2="41305" y2="12147"/>
                          <a14:foregroundMark x1="36238" y1="3056" x2="45271" y2="12407"/>
                          <a14:foregroundMark x1="89904" y1="51574" x2="96706" y2="44167"/>
                          <a14:foregroundMark x1="29437" y1="87315" x2="49628" y2="88704"/>
                          <a14:foregroundMark x1="49628" y1="88704" x2="63124" y2="87593"/>
                          <a14:foregroundMark x1="25505" y1="27963" x2="2763" y2="39444"/>
                          <a14:foregroundMark x1="2763" y1="39444" x2="2019" y2="43981"/>
                          <a14:foregroundMark x1="26036" y1="26204" x2="40170" y2="32315"/>
                          <a14:foregroundMark x1="40170" y1="32315" x2="37938" y2="29444"/>
                          <a14:foregroundMark x1="35707" y1="86296" x2="35069" y2="92222"/>
                          <a14:foregroundMark x1="23167" y1="24722" x2="31668" y2="28889"/>
                          <a14:foregroundMark x1="4251" y1="62963" x2="850" y2="49907"/>
                          <a14:foregroundMark x1="850" y1="49907" x2="850" y2="49907"/>
                          <a14:foregroundMark x1="4251" y1="61481" x2="9139" y2="74259"/>
                          <a14:foregroundMark x1="9139" y1="74259" x2="29968" y2="90741"/>
                          <a14:foregroundMark x1="71520" y1="88056" x2="93092" y2="68981"/>
                          <a14:foregroundMark x1="93092" y1="68981" x2="93092" y2="68611"/>
                          <a14:foregroundMark x1="638" y1="48148" x2="3932" y2="34352"/>
                          <a14:foregroundMark x1="3932" y1="34352" x2="17641" y2="22963"/>
                          <a14:foregroundMark x1="17641" y1="22963" x2="31137" y2="18333"/>
                          <a14:foregroundMark x1="31137" y1="18333" x2="31137" y2="18333"/>
                          <a14:foregroundMark x1="46121" y1="12685" x2="50372" y2="25741"/>
                          <a14:foregroundMark x1="1169" y1="38056" x2="8289" y2="26481"/>
                          <a14:foregroundMark x1="8289" y1="26481" x2="26036" y2="18611"/>
                          <a14:foregroundMark x1="61105" y1="24259" x2="73751" y2="17870"/>
                          <a14:foregroundMark x1="73751" y1="17870" x2="86397" y2="24074"/>
                          <a14:foregroundMark x1="86397" y1="24074" x2="95643" y2="36296"/>
                          <a14:foregroundMark x1="95643" y1="36296" x2="98406" y2="37593"/>
                          <a14:foregroundMark x1="54835" y1="90556" x2="69288" y2="88796"/>
                          <a14:foregroundMark x1="99044" y1="54815" x2="98406" y2="38796"/>
                          <a14:backgroundMark x1="42721" y1="14907" x2="46101" y2="21277"/>
                          <a14:backgroundMark x1="41339" y1="12130" x2="42721" y2="1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42"/>
            <a:stretch/>
          </p:blipFill>
          <p:spPr bwMode="auto">
            <a:xfrm>
              <a:off x="4120825" y="3128937"/>
              <a:ext cx="309183" cy="328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Red Apple Royalty Free Vector Image - VectorStock">
              <a:extLst>
                <a:ext uri="{FF2B5EF4-FFF2-40B4-BE49-F238E27FC236}">
                  <a16:creationId xmlns:a16="http://schemas.microsoft.com/office/drawing/2014/main" id="{33EA38AC-ECF8-4D83-A5E5-7C0E99DB84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593" b="92130" l="638" r="99044">
                          <a14:foregroundMark x1="43039" y1="9722" x2="58023" y2="13426"/>
                          <a14:foregroundMark x1="54623" y1="4537" x2="68438" y2="2593"/>
                          <a14:foregroundMark x1="68438" y1="2593" x2="68438" y2="2593"/>
                          <a14:foregroundMark x1="46929" y1="23655" x2="48672" y2="27222"/>
                          <a14:foregroundMark x1="42271" y1="14124" x2="42664" y2="14929"/>
                          <a14:foregroundMark x1="37088" y1="3519" x2="41305" y2="12147"/>
                          <a14:foregroundMark x1="36238" y1="3056" x2="45271" y2="12407"/>
                          <a14:foregroundMark x1="89904" y1="51574" x2="96706" y2="44167"/>
                          <a14:foregroundMark x1="29437" y1="87315" x2="49628" y2="88704"/>
                          <a14:foregroundMark x1="49628" y1="88704" x2="63124" y2="87593"/>
                          <a14:foregroundMark x1="25505" y1="27963" x2="2763" y2="39444"/>
                          <a14:foregroundMark x1="2763" y1="39444" x2="2019" y2="43981"/>
                          <a14:foregroundMark x1="26036" y1="26204" x2="40170" y2="32315"/>
                          <a14:foregroundMark x1="40170" y1="32315" x2="37938" y2="29444"/>
                          <a14:foregroundMark x1="35707" y1="86296" x2="35069" y2="92222"/>
                          <a14:foregroundMark x1="23167" y1="24722" x2="31668" y2="28889"/>
                          <a14:foregroundMark x1="4251" y1="62963" x2="850" y2="49907"/>
                          <a14:foregroundMark x1="850" y1="49907" x2="850" y2="49907"/>
                          <a14:foregroundMark x1="4251" y1="61481" x2="9139" y2="74259"/>
                          <a14:foregroundMark x1="9139" y1="74259" x2="29968" y2="90741"/>
                          <a14:foregroundMark x1="71520" y1="88056" x2="93092" y2="68981"/>
                          <a14:foregroundMark x1="93092" y1="68981" x2="93092" y2="68611"/>
                          <a14:foregroundMark x1="638" y1="48148" x2="3932" y2="34352"/>
                          <a14:foregroundMark x1="3932" y1="34352" x2="17641" y2="22963"/>
                          <a14:foregroundMark x1="17641" y1="22963" x2="31137" y2="18333"/>
                          <a14:foregroundMark x1="31137" y1="18333" x2="31137" y2="18333"/>
                          <a14:foregroundMark x1="46121" y1="12685" x2="50372" y2="25741"/>
                          <a14:foregroundMark x1="1169" y1="38056" x2="8289" y2="26481"/>
                          <a14:foregroundMark x1="8289" y1="26481" x2="26036" y2="18611"/>
                          <a14:foregroundMark x1="61105" y1="24259" x2="73751" y2="17870"/>
                          <a14:foregroundMark x1="73751" y1="17870" x2="86397" y2="24074"/>
                          <a14:foregroundMark x1="86397" y1="24074" x2="95643" y2="36296"/>
                          <a14:foregroundMark x1="95643" y1="36296" x2="98406" y2="37593"/>
                          <a14:foregroundMark x1="54835" y1="90556" x2="69288" y2="88796"/>
                          <a14:foregroundMark x1="99044" y1="54815" x2="98406" y2="38796"/>
                          <a14:backgroundMark x1="42721" y1="14907" x2="46101" y2="21277"/>
                          <a14:backgroundMark x1="41339" y1="12130" x2="42721" y2="1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42"/>
            <a:stretch/>
          </p:blipFill>
          <p:spPr bwMode="auto">
            <a:xfrm>
              <a:off x="4475354" y="3127337"/>
              <a:ext cx="309183" cy="328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2699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6" dur="1000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1000"/>
                                        <p:tgtEl>
                                          <p:spTgt spid="14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2" dur="1000"/>
                                        <p:tgtEl>
                                          <p:spTgt spid="14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4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4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78" grpId="0"/>
      <p:bldP spid="14379" grpId="0"/>
      <p:bldP spid="14381" grpId="0"/>
      <p:bldP spid="14382" grpId="0"/>
      <p:bldP spid="14383" grpId="0"/>
      <p:bldP spid="14384" grpId="0" animBg="1"/>
      <p:bldP spid="14403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F3A941B-5F14-49AF-B541-4349B63D2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C98AC2-1A52-40B0-951F-665C669279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8" t="14335" r="9430" b="72042"/>
          <a:stretch/>
        </p:blipFill>
        <p:spPr>
          <a:xfrm>
            <a:off x="643151" y="1233959"/>
            <a:ext cx="10371375" cy="242514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A8C81AF-6BCE-4392-8673-F168BB6BC7A1}"/>
              </a:ext>
            </a:extLst>
          </p:cNvPr>
          <p:cNvSpPr/>
          <p:nvPr/>
        </p:nvSpPr>
        <p:spPr>
          <a:xfrm>
            <a:off x="2192483" y="295342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411CCE-8241-4A6A-96F4-2477A523A8DA}"/>
              </a:ext>
            </a:extLst>
          </p:cNvPr>
          <p:cNvSpPr/>
          <p:nvPr/>
        </p:nvSpPr>
        <p:spPr>
          <a:xfrm>
            <a:off x="1934066" y="295342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A9807D0-985E-461D-80F2-E48D532E8190}"/>
              </a:ext>
            </a:extLst>
          </p:cNvPr>
          <p:cNvSpPr/>
          <p:nvPr/>
        </p:nvSpPr>
        <p:spPr>
          <a:xfrm>
            <a:off x="4186935" y="295342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469DA0E-48C2-4D71-B318-3A8241135634}"/>
              </a:ext>
            </a:extLst>
          </p:cNvPr>
          <p:cNvSpPr/>
          <p:nvPr/>
        </p:nvSpPr>
        <p:spPr>
          <a:xfrm>
            <a:off x="3928518" y="295342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23960C7-8D77-48D6-B284-8B9A9C9A9A0F}"/>
              </a:ext>
            </a:extLst>
          </p:cNvPr>
          <p:cNvSpPr/>
          <p:nvPr/>
        </p:nvSpPr>
        <p:spPr>
          <a:xfrm>
            <a:off x="6102921" y="295342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C6BA659-18A2-4EBF-912C-A823FDC8B37E}"/>
              </a:ext>
            </a:extLst>
          </p:cNvPr>
          <p:cNvSpPr/>
          <p:nvPr/>
        </p:nvSpPr>
        <p:spPr>
          <a:xfrm>
            <a:off x="5844504" y="295342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907EB7-633D-4FEB-8B73-EAA1F6539347}"/>
              </a:ext>
            </a:extLst>
          </p:cNvPr>
          <p:cNvSpPr/>
          <p:nvPr/>
        </p:nvSpPr>
        <p:spPr>
          <a:xfrm>
            <a:off x="8062255" y="295342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869F39B-A8E7-4732-975A-40490FA4FD2B}"/>
              </a:ext>
            </a:extLst>
          </p:cNvPr>
          <p:cNvSpPr/>
          <p:nvPr/>
        </p:nvSpPr>
        <p:spPr>
          <a:xfrm>
            <a:off x="7803838" y="295342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1DDB35A-6A3A-4F43-9EF9-34C1700F5791}"/>
              </a:ext>
            </a:extLst>
          </p:cNvPr>
          <p:cNvSpPr/>
          <p:nvPr/>
        </p:nvSpPr>
        <p:spPr>
          <a:xfrm>
            <a:off x="9934345" y="295342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504D72C-9C05-44FB-ACDC-DBC6615C01AE}"/>
              </a:ext>
            </a:extLst>
          </p:cNvPr>
          <p:cNvSpPr/>
          <p:nvPr/>
        </p:nvSpPr>
        <p:spPr>
          <a:xfrm>
            <a:off x="9675928" y="2953429"/>
            <a:ext cx="477078" cy="47707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8B570759-32F6-4CE0-B726-C12FDA1E92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7" t="27679" r="8271" b="61992"/>
          <a:stretch/>
        </p:blipFill>
        <p:spPr>
          <a:xfrm>
            <a:off x="776966" y="3659106"/>
            <a:ext cx="10371375" cy="1838740"/>
          </a:xfrm>
          <a:prstGeom prst="rect">
            <a:avLst/>
          </a:prstGeom>
        </p:spPr>
      </p:pic>
      <p:pic>
        <p:nvPicPr>
          <p:cNvPr id="42" name="图片 8">
            <a:extLst>
              <a:ext uri="{FF2B5EF4-FFF2-40B4-BE49-F238E27FC236}">
                <a16:creationId xmlns:a16="http://schemas.microsoft.com/office/drawing/2014/main" id="{B8CCA4E8-71EC-49E8-AFE3-94C1E1AAAB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5902011"/>
            <a:ext cx="12192000" cy="1014172"/>
          </a:xfrm>
          <a:prstGeom prst="rect">
            <a:avLst/>
          </a:prstGeom>
        </p:spPr>
      </p:pic>
      <p:pic>
        <p:nvPicPr>
          <p:cNvPr id="43" name="图片 16">
            <a:extLst>
              <a:ext uri="{FF2B5EF4-FFF2-40B4-BE49-F238E27FC236}">
                <a16:creationId xmlns:a16="http://schemas.microsoft.com/office/drawing/2014/main" id="{25C172E3-49F9-4F63-B205-CBCBA4E20B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219" y="-15075"/>
            <a:ext cx="1411342" cy="128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2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641" y="0"/>
            <a:ext cx="7920880" cy="6192688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5486017" y="2016224"/>
            <a:ext cx="2448272" cy="165618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486017" y="2376264"/>
            <a:ext cx="2448272" cy="280831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8">
            <a:extLst>
              <a:ext uri="{FF2B5EF4-FFF2-40B4-BE49-F238E27FC236}">
                <a16:creationId xmlns:a16="http://schemas.microsoft.com/office/drawing/2014/main" id="{AFAFA82E-2F63-42DD-856B-EE19FF9C6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5902011"/>
            <a:ext cx="12192000" cy="1014172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78C66B1B-9459-404B-9056-0135A48E75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219" y="-15075"/>
            <a:ext cx="1411342" cy="128201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5" y="152335"/>
            <a:ext cx="11050858" cy="603221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313461" y="4728118"/>
            <a:ext cx="722009" cy="1014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585910" y="4749544"/>
            <a:ext cx="625641" cy="9933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859915" y="4749545"/>
            <a:ext cx="734388" cy="9926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</p:txBody>
      </p:sp>
      <p:pic>
        <p:nvPicPr>
          <p:cNvPr id="6" name="图片 8">
            <a:extLst>
              <a:ext uri="{FF2B5EF4-FFF2-40B4-BE49-F238E27FC236}">
                <a16:creationId xmlns:a16="http://schemas.microsoft.com/office/drawing/2014/main" id="{83B14349-CBF1-4DFF-9EE3-12E113DACE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19" y="5902011"/>
            <a:ext cx="12192000" cy="1014172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0B85D3CF-84D7-40B9-91A8-407CD453AF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219" y="-15075"/>
            <a:ext cx="1411342" cy="128201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9900"/>
      </a:accent1>
      <a:accent2>
        <a:srgbClr val="99CC00"/>
      </a:accent2>
      <a:accent3>
        <a:srgbClr val="F4EE00"/>
      </a:accent3>
      <a:accent4>
        <a:srgbClr val="007300"/>
      </a:accent4>
      <a:accent5>
        <a:srgbClr val="EDD003"/>
      </a:accent5>
      <a:accent6>
        <a:srgbClr val="82AE00"/>
      </a:accent6>
      <a:hlink>
        <a:srgbClr val="009900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9900"/>
    </a:accent1>
    <a:accent2>
      <a:srgbClr val="99CC00"/>
    </a:accent2>
    <a:accent3>
      <a:srgbClr val="F4EE00"/>
    </a:accent3>
    <a:accent4>
      <a:srgbClr val="007300"/>
    </a:accent4>
    <a:accent5>
      <a:srgbClr val="EDD003"/>
    </a:accent5>
    <a:accent6>
      <a:srgbClr val="82AE00"/>
    </a:accent6>
    <a:hlink>
      <a:srgbClr val="009900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73</Words>
  <Application>Microsoft Office PowerPoint</Application>
  <PresentationFormat>Widescreen</PresentationFormat>
  <Paragraphs>32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等线</vt:lpstr>
      <vt:lpstr>等线 Light</vt:lpstr>
      <vt:lpstr>微软雅黑</vt:lpstr>
      <vt:lpstr>#9Slide03 AllRoundGothic</vt:lpstr>
      <vt:lpstr>#9Slide03 BoosterNextFYBlack</vt:lpstr>
      <vt:lpstr>.VnArabia</vt:lpstr>
      <vt:lpstr>.VnArial</vt:lpstr>
      <vt:lpstr>Arial</vt:lpstr>
      <vt:lpstr>Arial-SGK-TV</vt:lpstr>
      <vt:lpstr>Times New Roman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zhoulingyun</dc:creator>
  <cp:lastModifiedBy>YEN</cp:lastModifiedBy>
  <cp:revision>33</cp:revision>
  <dcterms:created xsi:type="dcterms:W3CDTF">2018-03-06T08:29:12Z</dcterms:created>
  <dcterms:modified xsi:type="dcterms:W3CDTF">2023-03-16T00:47:34Z</dcterms:modified>
</cp:coreProperties>
</file>