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14B21B-9633-4013-A6C0-C9B32C5CF39C}"/>
              </a:ext>
            </a:extLst>
          </p:cNvPr>
          <p:cNvCxnSpPr>
            <a:cxnSpLocks/>
          </p:cNvCxnSpPr>
          <p:nvPr/>
        </p:nvCxnSpPr>
        <p:spPr>
          <a:xfrm>
            <a:off x="268266" y="1395307"/>
            <a:ext cx="72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70141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69274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80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226</Words>
  <Application>Microsoft Office PowerPoint</Application>
  <PresentationFormat>Trình chiếu Trên màn hình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37</cp:revision>
  <dcterms:created xsi:type="dcterms:W3CDTF">2020-08-13T02:00:35Z</dcterms:created>
  <dcterms:modified xsi:type="dcterms:W3CDTF">2021-03-15T01:19:29Z</dcterms:modified>
</cp:coreProperties>
</file>