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95" r:id="rId6"/>
    <p:sldId id="269" r:id="rId7"/>
    <p:sldId id="282" r:id="rId8"/>
    <p:sldId id="270" r:id="rId9"/>
    <p:sldId id="283" r:id="rId10"/>
    <p:sldId id="271" r:id="rId11"/>
    <p:sldId id="284" r:id="rId12"/>
    <p:sldId id="297" r:id="rId13"/>
    <p:sldId id="285" r:id="rId14"/>
    <p:sldId id="272" r:id="rId15"/>
    <p:sldId id="290" r:id="rId16"/>
    <p:sldId id="273" r:id="rId17"/>
    <p:sldId id="287" r:id="rId18"/>
    <p:sldId id="291" r:id="rId19"/>
    <p:sldId id="292" r:id="rId20"/>
    <p:sldId id="293" r:id="rId21"/>
    <p:sldId id="294" r:id="rId22"/>
    <p:sldId id="274" r:id="rId23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25"/>
      <p:bold r:id="rId26"/>
    </p:embeddedFont>
    <p:embeddedFont>
      <p:font typeface="DFPOP1-W9" panose="020B0604020202020204" charset="0"/>
      <p:regular r:id="rId27"/>
    </p:embeddedFont>
    <p:embeddedFont>
      <p:font typeface="宋体" panose="02010600030101010101" pitchFamily="2" charset="-122"/>
      <p:regular r:id="rId28"/>
    </p:embeddedFont>
    <p:embeddedFont>
      <p:font typeface="Arial-Rounded" panose="020B0500000000000000" charset="0"/>
      <p:regular r:id="rId29"/>
      <p:bold r:id="rId30"/>
    </p:embeddedFont>
    <p:embeddedFont>
      <p:font typeface="Arial-SGK-TV" pitchFamily="2" charset="0"/>
      <p:regular r:id="rId31"/>
      <p:bold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95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>
            <p14:sldId id="269"/>
            <p14:sldId id="282"/>
            <p14:sldId id="270"/>
            <p14:sldId id="283"/>
            <p14:sldId id="271"/>
          </p14:sldIdLst>
        </p14:section>
        <p14:section name="Tiết 4" id="{30D029CA-39C5-4833-936C-43C5EF842993}">
          <p14:sldIdLst>
            <p14:sldId id="284"/>
            <p14:sldId id="297"/>
            <p14:sldId id="285"/>
            <p14:sldId id="272"/>
            <p14:sldId id="290"/>
            <p14:sldId id="273"/>
            <p14:sldId id="287"/>
            <p14:sldId id="291"/>
            <p14:sldId id="292"/>
            <p14:sldId id="293"/>
            <p14:sldId id="29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05" y="340206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26996" y="1748343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35599" y="303347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 của sói</a:t>
            </a:r>
            <a:endParaRPr lang="zh-CN" altLang="en-US" sz="3600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743355" y="2036066"/>
            <a:ext cx="1620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400" b="1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5400" b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48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họn 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5" y="737571"/>
            <a:ext cx="7875587" cy="28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224279" y="2064808"/>
            <a:ext cx="287729" cy="1586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~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586729" y="2834726"/>
            <a:ext cx="287729" cy="1586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~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514236" y="1826141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721068" y="1832251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666636" y="2639430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03550" y="2637794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609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918" y="22017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ô 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743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ô chữ Đi tìm nhân vật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114"/>
            <a:ext cx="9144000" cy="41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4608" y="1686207"/>
            <a:ext cx="2718075" cy="576949"/>
            <a:chOff x="3730865" y="3269867"/>
            <a:chExt cx="2718075" cy="57694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7FF61DC-E9C9-4836-8509-A18A667484AB}"/>
                </a:ext>
              </a:extLst>
            </p:cNvPr>
            <p:cNvGrpSpPr/>
            <p:nvPr/>
          </p:nvGrpSpPr>
          <p:grpSpPr>
            <a:xfrm>
              <a:off x="3730865" y="3269867"/>
              <a:ext cx="2169365" cy="576947"/>
              <a:chOff x="1793369" y="1456995"/>
              <a:chExt cx="2892110" cy="76944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7741BE-8E28-4B17-81FB-049AB9CD88FF}"/>
                  </a:ext>
                </a:extLst>
              </p:cNvPr>
              <p:cNvSpPr/>
              <p:nvPr/>
            </p:nvSpPr>
            <p:spPr>
              <a:xfrm>
                <a:off x="2524889" y="1456996"/>
                <a:ext cx="731519" cy="769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09E6273-A497-44F6-ADA5-A719B459416D}"/>
                  </a:ext>
                </a:extLst>
              </p:cNvPr>
              <p:cNvSpPr/>
              <p:nvPr/>
            </p:nvSpPr>
            <p:spPr>
              <a:xfrm>
                <a:off x="1793369" y="1456996"/>
                <a:ext cx="731519" cy="769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37D9A6D-9E90-4671-B54C-2EB5A09C8B81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FC35F2-B5CF-4DB0-BA59-E7DD0179143D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12B85C3-6E08-414E-9B5D-54CDD673EBBC}"/>
                </a:ext>
              </a:extLst>
            </p:cNvPr>
            <p:cNvSpPr/>
            <p:nvPr/>
          </p:nvSpPr>
          <p:spPr>
            <a:xfrm>
              <a:off x="5900229" y="3269869"/>
              <a:ext cx="548711" cy="5769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420" y="43023"/>
            <a:ext cx="877580" cy="760999"/>
          </a:xfrm>
          <a:prstGeom prst="rect">
            <a:avLst/>
          </a:prstGeom>
        </p:spPr>
      </p:pic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D2C3781F-FAAF-4D95-BBAD-654897E74047}"/>
              </a:ext>
            </a:extLst>
          </p:cNvPr>
          <p:cNvSpPr txBox="1"/>
          <p:nvPr/>
        </p:nvSpPr>
        <p:spPr>
          <a:xfrm>
            <a:off x="202813" y="-109822"/>
            <a:ext cx="8312767" cy="57694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3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3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ô </a:t>
            </a:r>
            <a:r>
              <a:rPr lang="en-US" sz="33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endParaRPr lang="vi-VN" sz="33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7BEA83-015D-473A-9860-D70FF4A07E87}"/>
              </a:ext>
            </a:extLst>
          </p:cNvPr>
          <p:cNvGrpSpPr/>
          <p:nvPr/>
        </p:nvGrpSpPr>
        <p:grpSpPr>
          <a:xfrm>
            <a:off x="2557913" y="527191"/>
            <a:ext cx="3781032" cy="587282"/>
            <a:chOff x="2536216" y="687557"/>
            <a:chExt cx="5040719" cy="783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62F9F6-8525-4C8D-A51E-D09F86E7C51D}"/>
                </a:ext>
              </a:extLst>
            </p:cNvPr>
            <p:cNvSpPr/>
            <p:nvPr/>
          </p:nvSpPr>
          <p:spPr>
            <a:xfrm>
              <a:off x="2536216" y="698493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096CFC-7241-4408-9785-40B5BA95F8A3}"/>
                </a:ext>
              </a:extLst>
            </p:cNvPr>
            <p:cNvSpPr/>
            <p:nvPr/>
          </p:nvSpPr>
          <p:spPr>
            <a:xfrm>
              <a:off x="3267736" y="698493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170E91-9E23-413A-9620-A86499B5F18B}"/>
                </a:ext>
              </a:extLst>
            </p:cNvPr>
            <p:cNvSpPr/>
            <p:nvPr/>
          </p:nvSpPr>
          <p:spPr>
            <a:xfrm>
              <a:off x="3999256" y="698492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965FEB-3291-45CD-9C5D-2D824F880203}"/>
                </a:ext>
              </a:extLst>
            </p:cNvPr>
            <p:cNvSpPr/>
            <p:nvPr/>
          </p:nvSpPr>
          <p:spPr>
            <a:xfrm>
              <a:off x="4685479" y="698492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9B66B-F8B7-4590-817F-FDC5B823608B}"/>
                </a:ext>
              </a:extLst>
            </p:cNvPr>
            <p:cNvSpPr/>
            <p:nvPr/>
          </p:nvSpPr>
          <p:spPr>
            <a:xfrm>
              <a:off x="5416999" y="687557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D41BF0-327F-4FD4-B6CC-5B4FA298F495}"/>
                </a:ext>
              </a:extLst>
            </p:cNvPr>
            <p:cNvSpPr/>
            <p:nvPr/>
          </p:nvSpPr>
          <p:spPr>
            <a:xfrm>
              <a:off x="6127751" y="701340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64D59A-6272-48BF-8E44-51896FB4B4A9}"/>
                </a:ext>
              </a:extLst>
            </p:cNvPr>
            <p:cNvSpPr/>
            <p:nvPr/>
          </p:nvSpPr>
          <p:spPr>
            <a:xfrm>
              <a:off x="6845415" y="698492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AA7123-6C02-44FB-AB1D-AD9253921113}"/>
              </a:ext>
            </a:extLst>
          </p:cNvPr>
          <p:cNvGrpSpPr/>
          <p:nvPr/>
        </p:nvGrpSpPr>
        <p:grpSpPr>
          <a:xfrm>
            <a:off x="3657798" y="1109261"/>
            <a:ext cx="1644449" cy="576949"/>
            <a:chOff x="1793370" y="1456993"/>
            <a:chExt cx="2192314" cy="7694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5E74F-3AFF-444A-B1A0-D28B5F96494D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95F2DD-EF16-4770-9F69-3D50FF8F8B79}"/>
                </a:ext>
              </a:extLst>
            </p:cNvPr>
            <p:cNvSpPr/>
            <p:nvPr/>
          </p:nvSpPr>
          <p:spPr>
            <a:xfrm>
              <a:off x="3254165" y="1456993"/>
              <a:ext cx="731519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795BDC-C412-4861-A4BE-7C37BED6C7D8}"/>
                </a:ext>
              </a:extLst>
            </p:cNvPr>
            <p:cNvSpPr/>
            <p:nvPr/>
          </p:nvSpPr>
          <p:spPr>
            <a:xfrm>
              <a:off x="2536216" y="1456993"/>
              <a:ext cx="731519" cy="7694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Oval 91">
            <a:hlinkClick r:id="rId4" action="ppaction://hlinksldjump"/>
            <a:extLst>
              <a:ext uri="{FF2B5EF4-FFF2-40B4-BE49-F238E27FC236}">
                <a16:creationId xmlns:a16="http://schemas.microsoft.com/office/drawing/2014/main" id="{9958ADCE-10BA-41AF-87D0-DF25B9B95038}"/>
              </a:ext>
            </a:extLst>
          </p:cNvPr>
          <p:cNvSpPr/>
          <p:nvPr/>
        </p:nvSpPr>
        <p:spPr>
          <a:xfrm>
            <a:off x="1954038" y="536717"/>
            <a:ext cx="534156" cy="479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" name="Oval 100">
            <a:hlinkClick r:id="rId5" action="ppaction://hlinksldjump"/>
            <a:extLst>
              <a:ext uri="{FF2B5EF4-FFF2-40B4-BE49-F238E27FC236}">
                <a16:creationId xmlns:a16="http://schemas.microsoft.com/office/drawing/2014/main" id="{D15E0172-0264-44D0-9C56-A68804D6CF6B}"/>
              </a:ext>
            </a:extLst>
          </p:cNvPr>
          <p:cNvSpPr/>
          <p:nvPr/>
        </p:nvSpPr>
        <p:spPr>
          <a:xfrm>
            <a:off x="1932393" y="1182778"/>
            <a:ext cx="534156" cy="479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B82A77C-297D-4860-8843-8590A4A8E1FC}"/>
              </a:ext>
            </a:extLst>
          </p:cNvPr>
          <p:cNvGrpSpPr/>
          <p:nvPr/>
        </p:nvGrpSpPr>
        <p:grpSpPr>
          <a:xfrm>
            <a:off x="3677779" y="1100552"/>
            <a:ext cx="1624468" cy="581932"/>
            <a:chOff x="1793370" y="1450347"/>
            <a:chExt cx="2165676" cy="7760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F40A501-8753-418E-B7B2-C55920EDBF50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7684B45-D748-410D-97D0-605BE7CED475}"/>
                </a:ext>
              </a:extLst>
            </p:cNvPr>
            <p:cNvSpPr/>
            <p:nvPr/>
          </p:nvSpPr>
          <p:spPr>
            <a:xfrm>
              <a:off x="3227527" y="1450347"/>
              <a:ext cx="731519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DD145AD-3368-4482-A184-4F89345E2351}"/>
                </a:ext>
              </a:extLst>
            </p:cNvPr>
            <p:cNvSpPr/>
            <p:nvPr/>
          </p:nvSpPr>
          <p:spPr>
            <a:xfrm>
              <a:off x="2521855" y="1456995"/>
              <a:ext cx="731519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07" name="Oval 106">
            <a:hlinkClick r:id="rId6" action="ppaction://hlinksldjump"/>
            <a:extLst>
              <a:ext uri="{FF2B5EF4-FFF2-40B4-BE49-F238E27FC236}">
                <a16:creationId xmlns:a16="http://schemas.microsoft.com/office/drawing/2014/main" id="{1E4F2121-80A4-49C8-8F8A-A0A0E38D1CC2}"/>
              </a:ext>
            </a:extLst>
          </p:cNvPr>
          <p:cNvSpPr/>
          <p:nvPr/>
        </p:nvSpPr>
        <p:spPr>
          <a:xfrm>
            <a:off x="1975143" y="1797100"/>
            <a:ext cx="534156" cy="479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ight Arrow 2">
            <a:hlinkClick r:id="rId7" action="ppaction://hlinksldjump"/>
          </p:cNvPr>
          <p:cNvSpPr/>
          <p:nvPr/>
        </p:nvSpPr>
        <p:spPr>
          <a:xfrm>
            <a:off x="6620874" y="3980813"/>
            <a:ext cx="1564633" cy="907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89834" y="1685228"/>
            <a:ext cx="2706346" cy="591558"/>
            <a:chOff x="3404142" y="2469027"/>
            <a:chExt cx="2706346" cy="59155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8A51677-426D-42E6-A954-619E0F865FB6}"/>
                </a:ext>
              </a:extLst>
            </p:cNvPr>
            <p:cNvGrpSpPr/>
            <p:nvPr/>
          </p:nvGrpSpPr>
          <p:grpSpPr>
            <a:xfrm>
              <a:off x="3404142" y="2469027"/>
              <a:ext cx="2157635" cy="587129"/>
              <a:chOff x="1809005" y="1443416"/>
              <a:chExt cx="2876474" cy="78302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607C6EB-50AF-457C-98D8-79D3D4EA13F2}"/>
                  </a:ext>
                </a:extLst>
              </p:cNvPr>
              <p:cNvSpPr/>
              <p:nvPr/>
            </p:nvSpPr>
            <p:spPr>
              <a:xfrm>
                <a:off x="2546192" y="1443416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5E9B345-5A6D-4327-ACDB-F821312BC423}"/>
                  </a:ext>
                </a:extLst>
              </p:cNvPr>
              <p:cNvSpPr/>
              <p:nvPr/>
            </p:nvSpPr>
            <p:spPr>
              <a:xfrm>
                <a:off x="1809005" y="1443417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89B21C3-FBFE-41E9-82C7-5C978330F359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12B85C3-6E08-414E-9B5D-54CDD673EBBC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È</a:t>
                </a:r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12B85C3-6E08-414E-9B5D-54CDD673EBBC}"/>
                </a:ext>
              </a:extLst>
            </p:cNvPr>
            <p:cNvSpPr/>
            <p:nvPr/>
          </p:nvSpPr>
          <p:spPr>
            <a:xfrm>
              <a:off x="5561777" y="2483638"/>
              <a:ext cx="548711" cy="576947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495F2DD-EF16-4770-9F69-3D50FF8F8B79}"/>
              </a:ext>
            </a:extLst>
          </p:cNvPr>
          <p:cNvSpPr/>
          <p:nvPr/>
        </p:nvSpPr>
        <p:spPr>
          <a:xfrm>
            <a:off x="4745853" y="527423"/>
            <a:ext cx="548710" cy="57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C4219C-3567-4E69-BFA0-7E500A6EE4A9}"/>
              </a:ext>
            </a:extLst>
          </p:cNvPr>
          <p:cNvGrpSpPr/>
          <p:nvPr/>
        </p:nvGrpSpPr>
        <p:grpSpPr>
          <a:xfrm>
            <a:off x="2558632" y="510991"/>
            <a:ext cx="3799930" cy="598271"/>
            <a:chOff x="952178" y="1695147"/>
            <a:chExt cx="5065913" cy="7978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F3C9FA-9F1F-43B6-B53E-1600D1EE29F8}"/>
                </a:ext>
              </a:extLst>
            </p:cNvPr>
            <p:cNvSpPr/>
            <p:nvPr/>
          </p:nvSpPr>
          <p:spPr>
            <a:xfrm>
              <a:off x="3860484" y="1722071"/>
              <a:ext cx="731519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0000"/>
                  </a:solidFill>
                </a:rPr>
                <a:t>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E594EC-40FC-462F-87B0-2B88BBC9A67B}"/>
                </a:ext>
              </a:extLst>
            </p:cNvPr>
            <p:cNvGrpSpPr/>
            <p:nvPr/>
          </p:nvGrpSpPr>
          <p:grpSpPr>
            <a:xfrm>
              <a:off x="952178" y="1695147"/>
              <a:ext cx="5065913" cy="797880"/>
              <a:chOff x="952178" y="1695147"/>
              <a:chExt cx="5065913" cy="79788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EF036C-EBDB-47C5-934C-AFC7F1898CD5}"/>
                  </a:ext>
                </a:extLst>
              </p:cNvPr>
              <p:cNvSpPr/>
              <p:nvPr/>
            </p:nvSpPr>
            <p:spPr>
              <a:xfrm>
                <a:off x="952178" y="1710984"/>
                <a:ext cx="731521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C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59F564-51EE-4C40-A871-E4F1DC7C465F}"/>
                  </a:ext>
                </a:extLst>
              </p:cNvPr>
              <p:cNvSpPr/>
              <p:nvPr/>
            </p:nvSpPr>
            <p:spPr>
              <a:xfrm>
                <a:off x="1683700" y="1695147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H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F41433-5369-4B9B-9AE6-C03B26C2F427}"/>
                  </a:ext>
                </a:extLst>
              </p:cNvPr>
              <p:cNvSpPr/>
              <p:nvPr/>
            </p:nvSpPr>
            <p:spPr>
              <a:xfrm>
                <a:off x="2415218" y="1708214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I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3AA65-17AA-4583-B32D-192AF4B7FF5C}"/>
                  </a:ext>
                </a:extLst>
              </p:cNvPr>
              <p:cNvSpPr/>
              <p:nvPr/>
            </p:nvSpPr>
            <p:spPr>
              <a:xfrm>
                <a:off x="3128965" y="1710983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M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EEFC71-0A0D-4821-8F1D-96E86C2AD814}"/>
                  </a:ext>
                </a:extLst>
              </p:cNvPr>
              <p:cNvSpPr/>
              <p:nvPr/>
            </p:nvSpPr>
            <p:spPr>
              <a:xfrm>
                <a:off x="4568907" y="1723586"/>
                <a:ext cx="731521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Â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3373B0-A65B-4D44-93FC-4E16171AAE4E}"/>
                  </a:ext>
                </a:extLst>
              </p:cNvPr>
              <p:cNvSpPr/>
              <p:nvPr/>
            </p:nvSpPr>
            <p:spPr>
              <a:xfrm>
                <a:off x="5286570" y="1720738"/>
                <a:ext cx="731521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U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9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20A2-7D45-4106-8F4A-7D24C83416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rích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3B7A70-8630-4C8F-B5E1-858A18F56B40}"/>
              </a:ext>
            </a:extLst>
          </p:cNvPr>
          <p:cNvSpPr/>
          <p:nvPr/>
        </p:nvSpPr>
        <p:spPr>
          <a:xfrm>
            <a:off x="2808761" y="706737"/>
            <a:ext cx="534156" cy="4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B4D66-AF0F-48B3-904C-6BA2A2A4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87" y="171995"/>
            <a:ext cx="878014" cy="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20A2-7D45-4106-8F4A-7D24C83416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3B7A70-8630-4C8F-B5E1-858A18F56B40}"/>
              </a:ext>
            </a:extLst>
          </p:cNvPr>
          <p:cNvSpPr/>
          <p:nvPr/>
        </p:nvSpPr>
        <p:spPr>
          <a:xfrm>
            <a:off x="2808761" y="706737"/>
            <a:ext cx="534156" cy="4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2EDC4-CA0B-4956-A504-39B3F32F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16" y="0"/>
            <a:ext cx="878014" cy="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20A2-7D45-4106-8F4A-7D24C83416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3B7A70-8630-4C8F-B5E1-858A18F56B40}"/>
              </a:ext>
            </a:extLst>
          </p:cNvPr>
          <p:cNvSpPr/>
          <p:nvPr/>
        </p:nvSpPr>
        <p:spPr>
          <a:xfrm>
            <a:off x="2808761" y="706737"/>
            <a:ext cx="534156" cy="4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defRPr/>
            </a:pPr>
            <a:r>
              <a:rPr lang="en-US" sz="2100" b="1" dirty="0">
                <a:solidFill>
                  <a:prstClr val="black"/>
                </a:solidFill>
                <a:latin typeface="等线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2D293-CDBC-4041-8857-84A54E10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46" y="171995"/>
            <a:ext cx="878014" cy="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4"/>
            <a:ext cx="9144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66232" y="1147065"/>
            <a:ext cx="891699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0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6" y="207704"/>
            <a:ext cx="88248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hoàn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thiện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vở</a:t>
            </a:r>
            <a:endParaRPr lang="zh-CN" altLang="en-US" sz="30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4337" y="1142040"/>
            <a:ext cx="26735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gây gổ</a:t>
            </a:r>
            <a:endParaRPr lang="zh-CN" altLang="en-US" sz="30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4337" y="3381869"/>
            <a:ext cx="8888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Người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nào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hay               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sẽ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không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có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bè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1219346" y="1142040"/>
            <a:ext cx="26735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nhảy nhót</a:t>
            </a:r>
            <a:endParaRPr lang="zh-CN" altLang="en-US" sz="30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2724142"/>
            <a:ext cx="9066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a.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Mấy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sẻ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trên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cành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cây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3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368842" y="1118471"/>
            <a:ext cx="5614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</a:t>
            </a:r>
            <a:r>
              <a:rPr lang="en-US" altLang="zh-CN" sz="30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hát</a:t>
            </a:r>
            <a:r>
              <a:rPr lang="en-US" altLang="zh-CN" sz="30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</a:t>
            </a:r>
            <a:r>
              <a:rPr lang="en-US" altLang="zh-CN" sz="30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tốt</a:t>
            </a:r>
            <a:r>
              <a:rPr lang="en-US" altLang="zh-CN" sz="30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bụng</a:t>
            </a:r>
            <a:r>
              <a:rPr lang="en-US" altLang="zh-CN" sz="30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</a:t>
            </a:r>
            <a:r>
              <a:rPr lang="en-US" altLang="zh-CN" sz="30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chăm</a:t>
            </a:r>
            <a:r>
              <a:rPr lang="en-US" altLang="zh-CN" sz="3000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chỉ</a:t>
            </a:r>
            <a:endParaRPr lang="zh-CN" altLang="en-US" sz="30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634" y="2692113"/>
            <a:ext cx="1243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(…..)</a:t>
            </a:r>
            <a:endParaRPr lang="en-US" sz="3000" dirty="0">
              <a:solidFill>
                <a:srgbClr val="0070C0"/>
              </a:solidFill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8988" y="3385466"/>
            <a:ext cx="1243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Arial-SGK-TV" pitchFamily="2" charset="0"/>
                <a:ea typeface="Arial-Rounded" charset="0"/>
                <a:cs typeface="Arial-SGK-TV" pitchFamily="2" charset="0"/>
              </a:rPr>
              <a:t>(…..)</a:t>
            </a:r>
            <a:endParaRPr lang="en-US" sz="3000" dirty="0">
              <a:solidFill>
                <a:srgbClr val="0070C0"/>
              </a:solidFill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0741 L 0.30782 0.31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51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3 0.01328 L 0.33577 0.442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2746" y="14664"/>
            <a:ext cx="8505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Quan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dùng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3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endParaRPr lang="zh-CN" altLang="en-US" sz="30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282734" y="898798"/>
            <a:ext cx="2168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bè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3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052374" y="874423"/>
            <a:ext cx="2706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chơi</a:t>
            </a:r>
            <a:endParaRPr lang="zh-CN" altLang="en-US" sz="3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198"/>
            <a:ext cx="9143999" cy="36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96354" y="922549"/>
            <a:ext cx="19943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gây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gổ</a:t>
            </a:r>
            <a:r>
              <a:rPr lang="en-US" altLang="zh-CN" sz="30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3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2100" y="278168"/>
            <a:ext cx="2585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Nghe </a:t>
            </a:r>
            <a:r>
              <a:rPr lang="en-US" altLang="zh-CN" sz="4000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endParaRPr lang="zh-CN" altLang="en-US" sz="4000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85" y="1299411"/>
            <a:ext cx="86434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	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Sói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luôn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thấy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buồn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bực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vì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sói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không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có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bạn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bè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.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Còn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sóc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lúc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nào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cũng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vui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vẻ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vì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sóc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có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nhiều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bạn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rial-Rounded" charset="-93"/>
                <a:cs typeface="Arial-SGK-TV" pitchFamily="2" charset="0"/>
              </a:rPr>
              <a:t>tốt</a:t>
            </a:r>
            <a:r>
              <a:rPr lang="en-US" sz="4400" dirty="0" smtClean="0">
                <a:latin typeface="Arial-SGK-TV" pitchFamily="2" charset="0"/>
                <a:ea typeface="Arial-Rounded" charset="-93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ea typeface="Arial-Rounded" charset="-93"/>
              <a:cs typeface="Arial-SGK-TV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16384" y="1935678"/>
            <a:ext cx="23750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18166" y="3299361"/>
            <a:ext cx="1367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4"/>
          <a:stretch/>
        </p:blipFill>
        <p:spPr>
          <a:xfrm>
            <a:off x="0" y="0"/>
            <a:ext cx="9067800" cy="2632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066" y="742951"/>
            <a:ext cx="853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P001 4 hàng" pitchFamily="34" charset="0"/>
              </a:rPr>
              <a:t>Sói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luôn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thấy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buồn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bực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vì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sói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không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có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bạn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bè</a:t>
            </a:r>
            <a:r>
              <a:rPr lang="en-US" sz="2800" b="1" dirty="0" smtClean="0">
                <a:latin typeface="HP001 4 hàng" pitchFamily="34" charset="0"/>
              </a:rPr>
              <a:t>. </a:t>
            </a:r>
            <a:r>
              <a:rPr lang="en-US" sz="2800" b="1" dirty="0" err="1" smtClean="0">
                <a:latin typeface="HP001 4 hàng" pitchFamily="34" charset="0"/>
              </a:rPr>
              <a:t>Còn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" y="1227859"/>
            <a:ext cx="881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sóc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lúc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nào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cũng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vui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vẻ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vì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sóc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có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nhiều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bạn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</a:rPr>
              <a:t>tốt</a:t>
            </a:r>
            <a:r>
              <a:rPr lang="en-US" sz="2800" b="1" dirty="0" smtClean="0">
                <a:latin typeface="HP001 4 hàng" pitchFamily="34" charset="0"/>
              </a:rPr>
              <a:t>. </a:t>
            </a:r>
            <a:endParaRPr lang="en-US" sz="2800" b="1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8" y="1743942"/>
            <a:ext cx="881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2954521b-b4ab-4ce3-8aa8-8bfa99a4c36e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243</Words>
  <Application>Microsoft Office PowerPoint</Application>
  <PresentationFormat>On-screen Show (16:9)</PresentationFormat>
  <Paragraphs>81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HP001 4 hàng</vt:lpstr>
      <vt:lpstr>等线</vt:lpstr>
      <vt:lpstr>Arial Rounded</vt:lpstr>
      <vt:lpstr>Arial</vt:lpstr>
      <vt:lpstr>DFPOP1-W9</vt:lpstr>
      <vt:lpstr>宋体</vt:lpstr>
      <vt:lpstr>Arial-Rounded</vt:lpstr>
      <vt:lpstr>Arial-SGK-TV</vt:lpstr>
      <vt:lpstr>华康少女文字W5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laptop</cp:lastModifiedBy>
  <cp:revision>56</cp:revision>
  <dcterms:created xsi:type="dcterms:W3CDTF">2020-08-13T09:19:08Z</dcterms:created>
  <dcterms:modified xsi:type="dcterms:W3CDTF">2023-03-20T05:19:17Z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