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7" r:id="rId5"/>
    <p:sldId id="258" r:id="rId6"/>
    <p:sldId id="263" r:id="rId7"/>
    <p:sldId id="343" r:id="rId8"/>
    <p:sldId id="344" r:id="rId9"/>
    <p:sldId id="299" r:id="rId10"/>
    <p:sldId id="345" r:id="rId11"/>
    <p:sldId id="335" r:id="rId12"/>
    <p:sldId id="347" r:id="rId13"/>
    <p:sldId id="300" r:id="rId14"/>
    <p:sldId id="314" r:id="rId15"/>
    <p:sldId id="315" r:id="rId16"/>
    <p:sldId id="316" r:id="rId17"/>
    <p:sldId id="317" r:id="rId18"/>
    <p:sldId id="318" r:id="rId19"/>
    <p:sldId id="319" r:id="rId20"/>
    <p:sldId id="336" r:id="rId21"/>
    <p:sldId id="337" r:id="rId22"/>
    <p:sldId id="3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>
        <p:scale>
          <a:sx n="100" d="100"/>
          <a:sy n="100" d="100"/>
        </p:scale>
        <p:origin x="-102" y="-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578BD-A415-4A4B-A7B8-7224FA381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0C2709-7035-442C-A487-08E992B31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7FCB6-07BF-4462-9B12-10BC9E74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786-D8D2-49A9-B5A6-18893BF6A37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F0087-E508-4BD3-978F-ED29EFB6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33FFB-C577-4F66-B29F-0F1E377C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FF1A-57CE-432E-8935-F9B75F4D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0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79792-9FCD-4E57-A4E6-0B8CB90E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543CD-B71C-400E-98CB-DBD1DAA50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F8413-0C44-4F53-84AB-770018945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786-D8D2-49A9-B5A6-18893BF6A37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F8258-DEDF-44D3-96FC-1D3E3D1B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D98DE-B121-417F-A896-4A767D7D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FF1A-57CE-432E-8935-F9B75F4D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58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2F710F-23D4-47C8-BF4B-37BB5A26A5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9F685-1412-4313-95B2-1F2BFE302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93B1F-982E-4283-AD5A-CDFCA681A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786-D8D2-49A9-B5A6-18893BF6A37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FB78A-B066-4F10-979A-DD28DCC91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686E2-0C94-4287-892D-CA000AEA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FF1A-57CE-432E-8935-F9B75F4D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1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D95D-3AAD-4AFF-8351-F05B4E6C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48317-77DE-46F2-8EF7-0BD614610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9F666-AB7D-4616-84CD-BE8DC3493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786-D8D2-49A9-B5A6-18893BF6A37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5BEEE-C8F9-417F-BB3C-042BB5C82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E4E50-75F7-40E2-8B5F-B5A2C989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FF1A-57CE-432E-8935-F9B75F4D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0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23784-77B2-4187-A0AC-9F75B444F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E3619-DD78-4DE5-9B34-B4B5AA117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371CA-D727-4415-8DFF-FA6C9728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786-D8D2-49A9-B5A6-18893BF6A37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02B34-6B51-48B6-890B-1ED46599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E68D2-09EE-4D4C-B47C-B318DB1D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FF1A-57CE-432E-8935-F9B75F4D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5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92D44-ABBC-449A-98AB-EDE494C55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22AA-CA18-44AE-AA60-F919FF033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DACB2-917A-45FF-A1BD-5909ED05E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0392E-E4E3-4C0B-AE0E-F55801C4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786-D8D2-49A9-B5A6-18893BF6A37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DEFF2-1F2D-45A4-8590-80DCEE76C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D75CC-DD52-46EE-9A13-3D488AFBA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FF1A-57CE-432E-8935-F9B75F4D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1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55809-77BE-4BD0-B3BF-8B6BF4F28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1D052-E88B-44A2-A9A5-0AB77A8F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90CD2-9013-460B-9602-7E616C3D7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A9BDD-34BA-4366-8974-EFE0F41D4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9DAB4F-C19A-489D-9C0E-1C8B4C17C3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79EECD-E782-4F1C-B205-432F7BE3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786-D8D2-49A9-B5A6-18893BF6A37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8A14A9-C553-492F-BDE9-1CEF0CBAE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66D525-E2A4-4A08-8D3A-F0816724C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FF1A-57CE-432E-8935-F9B75F4D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28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15CB9-0AC7-4E1C-9B0D-C42E6116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AB925C-BE8E-4700-9C55-EEF7CC98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786-D8D2-49A9-B5A6-18893BF6A37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35084-54A7-412D-BE2F-C6F739FC8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0F338-92B7-45E5-B029-E7C2BFD9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FF1A-57CE-432E-8935-F9B75F4D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5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BC8697-B133-43B6-A304-590BB71E0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786-D8D2-49A9-B5A6-18893BF6A37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308DA-3506-45C5-9D0B-E63C4B3E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D427A-A9A7-4942-AB1D-A9C2DC7D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FF1A-57CE-432E-8935-F9B75F4D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7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2D2A9-5DB5-45A2-9D8A-14E0A1279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39EDB-8A0F-43EF-BC4B-93956679A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FEA37F-3154-465D-8FB3-20CB2F16E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8EB6E-8190-435C-AF41-0389E784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786-D8D2-49A9-B5A6-18893BF6A37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F9019-1837-4C84-80DE-985CBE143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0FA91-4AD2-428E-81B7-22D9A968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FF1A-57CE-432E-8935-F9B75F4D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0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12B5-31FD-4364-8B35-702025E1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36790-D615-4919-AD8B-2DB0731870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CDF9C-04CF-47DB-9647-5918FE396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EF326-0AE3-4B95-821D-E708FBA8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5786-D8D2-49A9-B5A6-18893BF6A37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292DF-828C-4C91-A87C-46025BDF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3C647-95CC-4529-8986-7294E64A2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6FF1A-57CE-432E-8935-F9B75F4D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8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A03C73-6F77-4372-9DB1-4EDEB36E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66344-B836-4E96-B05A-F0214586E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422D4-4859-4783-80EF-061A4E87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25786-D8D2-49A9-B5A6-18893BF6A37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943E-B034-404C-AD7E-B4345B733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DDE38-86EB-4051-8048-8EB2C803B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6FF1A-57CE-432E-8935-F9B75F4D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1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1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9.xml"/><Relationship Id="rId18" Type="http://schemas.microsoft.com/office/2007/relationships/hdphoto" Target="../media/hdphoto9.wdp"/><Relationship Id="rId26" Type="http://schemas.microsoft.com/office/2007/relationships/hdphoto" Target="../media/hdphoto11.wdp"/><Relationship Id="rId3" Type="http://schemas.openxmlformats.org/officeDocument/2006/relationships/image" Target="../media/image20.png"/><Relationship Id="rId21" Type="http://schemas.microsoft.com/office/2007/relationships/hdphoto" Target="../media/hdphoto10.wdp"/><Relationship Id="rId7" Type="http://schemas.openxmlformats.org/officeDocument/2006/relationships/slide" Target="slide17.xml"/><Relationship Id="rId12" Type="http://schemas.microsoft.com/office/2007/relationships/hdphoto" Target="../media/hdphoto7.wdp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slide" Target="slide20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3.png"/><Relationship Id="rId24" Type="http://schemas.openxmlformats.org/officeDocument/2006/relationships/image" Target="../media/image28.gif"/><Relationship Id="rId5" Type="http://schemas.openxmlformats.org/officeDocument/2006/relationships/image" Target="../media/image21.png"/><Relationship Id="rId15" Type="http://schemas.microsoft.com/office/2007/relationships/hdphoto" Target="../media/hdphoto8.wdp"/><Relationship Id="rId23" Type="http://schemas.openxmlformats.org/officeDocument/2006/relationships/image" Target="../media/image27.gif"/><Relationship Id="rId10" Type="http://schemas.openxmlformats.org/officeDocument/2006/relationships/slide" Target="slide18.xml"/><Relationship Id="rId19" Type="http://schemas.openxmlformats.org/officeDocument/2006/relationships/slide" Target="slide21.xml"/><Relationship Id="rId4" Type="http://schemas.openxmlformats.org/officeDocument/2006/relationships/slide" Target="slide16.xml"/><Relationship Id="rId9" Type="http://schemas.microsoft.com/office/2007/relationships/hdphoto" Target="../media/hdphoto6.wdp"/><Relationship Id="rId14" Type="http://schemas.openxmlformats.org/officeDocument/2006/relationships/image" Target="../media/image24.png"/><Relationship Id="rId22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2.wdp"/><Relationship Id="rId18" Type="http://schemas.openxmlformats.org/officeDocument/2006/relationships/image" Target="../media/image3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../media/image36.gif"/><Relationship Id="rId2" Type="http://schemas.openxmlformats.org/officeDocument/2006/relationships/audio" Target="../media/media1.wav"/><Relationship Id="rId16" Type="http://schemas.openxmlformats.org/officeDocument/2006/relationships/image" Target="../media/image35.gif"/><Relationship Id="rId20" Type="http://schemas.openxmlformats.org/officeDocument/2006/relationships/image" Target="../media/image39.png"/><Relationship Id="rId1" Type="http://schemas.microsoft.com/office/2007/relationships/media" Target="../media/media1.wav"/><Relationship Id="rId6" Type="http://schemas.openxmlformats.org/officeDocument/2006/relationships/audio" Target="../media/audio4.wav"/><Relationship Id="rId11" Type="http://schemas.openxmlformats.org/officeDocument/2006/relationships/slide" Target="slide15.xml"/><Relationship Id="rId5" Type="http://schemas.openxmlformats.org/officeDocument/2006/relationships/audio" Target="../media/audio3.wav"/><Relationship Id="rId15" Type="http://schemas.openxmlformats.org/officeDocument/2006/relationships/image" Target="../media/image34.gif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3.wdp"/><Relationship Id="rId18" Type="http://schemas.openxmlformats.org/officeDocument/2006/relationships/image" Target="../media/image3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17" Type="http://schemas.openxmlformats.org/officeDocument/2006/relationships/image" Target="../media/image36.gif"/><Relationship Id="rId2" Type="http://schemas.openxmlformats.org/officeDocument/2006/relationships/audio" Target="../media/media2.wav"/><Relationship Id="rId16" Type="http://schemas.openxmlformats.org/officeDocument/2006/relationships/image" Target="../media/image35.gif"/><Relationship Id="rId20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slide" Target="slide15.xml"/><Relationship Id="rId5" Type="http://schemas.openxmlformats.org/officeDocument/2006/relationships/audio" Target="../media/audio3.wav"/><Relationship Id="rId15" Type="http://schemas.openxmlformats.org/officeDocument/2006/relationships/image" Target="../media/image34.gif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3.wdp"/><Relationship Id="rId18" Type="http://schemas.openxmlformats.org/officeDocument/2006/relationships/image" Target="../media/image3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17" Type="http://schemas.openxmlformats.org/officeDocument/2006/relationships/image" Target="../media/image36.gif"/><Relationship Id="rId2" Type="http://schemas.openxmlformats.org/officeDocument/2006/relationships/audio" Target="../media/media3.wav"/><Relationship Id="rId16" Type="http://schemas.openxmlformats.org/officeDocument/2006/relationships/image" Target="../media/image35.gif"/><Relationship Id="rId20" Type="http://schemas.openxmlformats.org/officeDocument/2006/relationships/image" Target="../media/image39.png"/><Relationship Id="rId1" Type="http://schemas.microsoft.com/office/2007/relationships/media" Target="../media/media3.wav"/><Relationship Id="rId6" Type="http://schemas.openxmlformats.org/officeDocument/2006/relationships/audio" Target="../media/audio4.wav"/><Relationship Id="rId11" Type="http://schemas.openxmlformats.org/officeDocument/2006/relationships/slide" Target="slide15.xml"/><Relationship Id="rId5" Type="http://schemas.openxmlformats.org/officeDocument/2006/relationships/audio" Target="../media/audio3.wav"/><Relationship Id="rId15" Type="http://schemas.openxmlformats.org/officeDocument/2006/relationships/image" Target="../media/image34.gif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3.wdp"/><Relationship Id="rId18" Type="http://schemas.openxmlformats.org/officeDocument/2006/relationships/image" Target="../media/image3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17" Type="http://schemas.openxmlformats.org/officeDocument/2006/relationships/image" Target="../media/image36.gif"/><Relationship Id="rId2" Type="http://schemas.openxmlformats.org/officeDocument/2006/relationships/audio" Target="../media/media4.wav"/><Relationship Id="rId16" Type="http://schemas.openxmlformats.org/officeDocument/2006/relationships/image" Target="../media/image35.gif"/><Relationship Id="rId20" Type="http://schemas.openxmlformats.org/officeDocument/2006/relationships/image" Target="../media/image39.pn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slide" Target="slide15.xml"/><Relationship Id="rId5" Type="http://schemas.openxmlformats.org/officeDocument/2006/relationships/audio" Target="../media/audio3.wav"/><Relationship Id="rId15" Type="http://schemas.openxmlformats.org/officeDocument/2006/relationships/image" Target="../media/image34.gif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3.wdp"/><Relationship Id="rId18" Type="http://schemas.openxmlformats.org/officeDocument/2006/relationships/image" Target="../media/image3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17" Type="http://schemas.openxmlformats.org/officeDocument/2006/relationships/image" Target="../media/image36.gif"/><Relationship Id="rId2" Type="http://schemas.openxmlformats.org/officeDocument/2006/relationships/audio" Target="../media/media5.mp3"/><Relationship Id="rId16" Type="http://schemas.openxmlformats.org/officeDocument/2006/relationships/image" Target="../media/image35.gif"/><Relationship Id="rId20" Type="http://schemas.openxmlformats.org/officeDocument/2006/relationships/image" Target="../media/image39.png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slide" Target="slide15.xml"/><Relationship Id="rId5" Type="http://schemas.openxmlformats.org/officeDocument/2006/relationships/audio" Target="../media/audio3.wav"/><Relationship Id="rId15" Type="http://schemas.openxmlformats.org/officeDocument/2006/relationships/image" Target="../media/image34.gif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3.wdp"/><Relationship Id="rId18" Type="http://schemas.openxmlformats.org/officeDocument/2006/relationships/image" Target="../media/image3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17" Type="http://schemas.openxmlformats.org/officeDocument/2006/relationships/image" Target="../media/image36.gif"/><Relationship Id="rId2" Type="http://schemas.openxmlformats.org/officeDocument/2006/relationships/audio" Target="../media/media6.wav"/><Relationship Id="rId16" Type="http://schemas.openxmlformats.org/officeDocument/2006/relationships/image" Target="../media/image35.gif"/><Relationship Id="rId20" Type="http://schemas.openxmlformats.org/officeDocument/2006/relationships/image" Target="../media/image39.png"/><Relationship Id="rId1" Type="http://schemas.microsoft.com/office/2007/relationships/media" Target="../media/media6.wav"/><Relationship Id="rId6" Type="http://schemas.openxmlformats.org/officeDocument/2006/relationships/audio" Target="../media/audio4.wav"/><Relationship Id="rId11" Type="http://schemas.openxmlformats.org/officeDocument/2006/relationships/slide" Target="slide15.xml"/><Relationship Id="rId5" Type="http://schemas.openxmlformats.org/officeDocument/2006/relationships/audio" Target="../media/audio3.wav"/><Relationship Id="rId15" Type="http://schemas.openxmlformats.org/officeDocument/2006/relationships/image" Target="../media/image34.gif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2C262-49EC-4C9A-87BD-54E45F3DB9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18AD3-F9AF-4A3A-90D8-692C15789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ó thể là tranh biếm họa về văn bản cho biết 'A B C'">
            <a:extLst>
              <a:ext uri="{FF2B5EF4-FFF2-40B4-BE49-F238E27FC236}">
                <a16:creationId xmlns:a16="http://schemas.microsoft.com/office/drawing/2014/main" id="{23A033CB-5935-40E2-ACAC-1C12A9D72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368"/>
            <a:ext cx="12191999" cy="687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DCE99D-0AD2-4918-B939-1505CA40DEBB}"/>
              </a:ext>
            </a:extLst>
          </p:cNvPr>
          <p:cNvSpPr/>
          <p:nvPr/>
        </p:nvSpPr>
        <p:spPr>
          <a:xfrm>
            <a:off x="5269708" y="1575853"/>
            <a:ext cx="6599103" cy="2677099"/>
          </a:xfrm>
          <a:prstGeom prst="rect">
            <a:avLst/>
          </a:prstGeom>
          <a:solidFill>
            <a:srgbClr val="CD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WordArt 6">
            <a:extLst>
              <a:ext uri="{FF2B5EF4-FFF2-40B4-BE49-F238E27FC236}">
                <a16:creationId xmlns:a16="http://schemas.microsoft.com/office/drawing/2014/main" id="{A54C2BAD-1C9D-4BF4-A051-0FC8A2C620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10679" y="860624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HỌC SINH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EFE5D9-1A8A-48E4-867A-80FD6A96CF22}"/>
              </a:ext>
            </a:extLst>
          </p:cNvPr>
          <p:cNvGrpSpPr/>
          <p:nvPr/>
        </p:nvGrpSpPr>
        <p:grpSpPr>
          <a:xfrm>
            <a:off x="5032733" y="2121789"/>
            <a:ext cx="1908244" cy="1619478"/>
            <a:chOff x="5198275" y="2915589"/>
            <a:chExt cx="2281998" cy="1521220"/>
          </a:xfrm>
        </p:grpSpPr>
        <p:sp>
          <p:nvSpPr>
            <p:cNvPr id="8" name="Heart 7">
              <a:extLst>
                <a:ext uri="{FF2B5EF4-FFF2-40B4-BE49-F238E27FC236}">
                  <a16:creationId xmlns:a16="http://schemas.microsoft.com/office/drawing/2014/main" id="{3C9E7E60-03FC-4E59-9B1F-0E5C37F82411}"/>
                </a:ext>
              </a:extLst>
            </p:cNvPr>
            <p:cNvSpPr/>
            <p:nvPr/>
          </p:nvSpPr>
          <p:spPr>
            <a:xfrm>
              <a:off x="5198275" y="2915589"/>
              <a:ext cx="2281998" cy="1521220"/>
            </a:xfrm>
            <a:prstGeom prst="hear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502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9" name="Heart 8">
              <a:extLst>
                <a:ext uri="{FF2B5EF4-FFF2-40B4-BE49-F238E27FC236}">
                  <a16:creationId xmlns:a16="http://schemas.microsoft.com/office/drawing/2014/main" id="{FEF39DB8-2998-4DE3-95AA-10F05B93D81F}"/>
                </a:ext>
              </a:extLst>
            </p:cNvPr>
            <p:cNvSpPr/>
            <p:nvPr/>
          </p:nvSpPr>
          <p:spPr>
            <a:xfrm>
              <a:off x="5331499" y="3030041"/>
              <a:ext cx="2015550" cy="1292318"/>
            </a:xfrm>
            <a:prstGeom prst="hear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502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0" name="Heart 9">
              <a:extLst>
                <a:ext uri="{FF2B5EF4-FFF2-40B4-BE49-F238E27FC236}">
                  <a16:creationId xmlns:a16="http://schemas.microsoft.com/office/drawing/2014/main" id="{9643D567-57C1-4E90-9752-35CC40F40CA1}"/>
                </a:ext>
              </a:extLst>
            </p:cNvPr>
            <p:cNvSpPr/>
            <p:nvPr/>
          </p:nvSpPr>
          <p:spPr>
            <a:xfrm>
              <a:off x="5360043" y="3145720"/>
              <a:ext cx="1958461" cy="1060957"/>
            </a:xfrm>
            <a:prstGeom prst="heart">
              <a:avLst/>
            </a:prstGeom>
            <a:solidFill>
              <a:srgbClr val="FFFFCC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 smtClean="0">
                  <a:solidFill>
                    <a:schemeClr val="accent1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1A4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AllRoundGothic" panose="020B07030202020201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424" r="8818" b="58989"/>
          <a:stretch/>
        </p:blipFill>
        <p:spPr>
          <a:xfrm>
            <a:off x="1097279" y="0"/>
            <a:ext cx="9927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424" r="10798" b="87593"/>
          <a:stretch/>
        </p:blipFill>
        <p:spPr>
          <a:xfrm>
            <a:off x="1524000" y="0"/>
            <a:ext cx="91440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21459" r="9477" b="58989"/>
          <a:stretch/>
        </p:blipFill>
        <p:spPr>
          <a:xfrm>
            <a:off x="1447800" y="2743200"/>
            <a:ext cx="92964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377" t="2593" r="9271" b="67356"/>
          <a:stretch/>
        </p:blipFill>
        <p:spPr bwMode="auto">
          <a:xfrm>
            <a:off x="1905000" y="838201"/>
            <a:ext cx="8495168" cy="1894561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1177892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M</a:t>
            </a:r>
            <a:r>
              <a:rPr lang="vi-VN" sz="3000" b="1" dirty="0">
                <a:latin typeface="HP001 4 hàng" panose="020B0603050302020204" pitchFamily="34" charset="-93"/>
              </a:rPr>
              <a:t>ẹ nhẹ nhàng đặt nụ hôn vào bàn tay </a:t>
            </a:r>
            <a:r>
              <a:rPr lang="vi-VN" sz="3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vi-VN" sz="3000" b="1" dirty="0">
                <a:latin typeface="HP001 4 hàng" panose="020B0603050302020204" pitchFamily="34" charset="-93"/>
              </a:rPr>
              <a:t>am.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1775935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anose="020B0603050302020204" pitchFamily="34" charset="-93"/>
              </a:rPr>
              <a:t>    </a:t>
            </a:r>
            <a:r>
              <a:rPr lang="vi-VN" sz="3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vi-VN" sz="3000" b="1" dirty="0">
                <a:latin typeface="HP001 4 hàng" panose="020B0603050302020204" pitchFamily="34" charset="-93"/>
              </a:rPr>
              <a:t>am thấy thật ấm áp.</a:t>
            </a:r>
          </a:p>
        </p:txBody>
      </p:sp>
    </p:spTree>
    <p:extLst>
      <p:ext uri="{BB962C8B-B14F-4D97-AF65-F5344CB8AC3E}">
        <p14:creationId xmlns:p14="http://schemas.microsoft.com/office/powerpoint/2010/main" val="116664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07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580731-8058-41A0-A965-2072C29A3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90568" y="1524000"/>
            <a:ext cx="9177432" cy="5029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i="1" dirty="0">
                <a:solidFill>
                  <a:srgbClr val="00B050"/>
                </a:solidFill>
              </a:rPr>
              <a:t>n</a:t>
            </a:r>
            <a:r>
              <a:rPr lang="en-US" sz="4800" b="1" dirty="0">
                <a:solidFill>
                  <a:srgbClr val="00B050"/>
                </a:solidFill>
              </a:rPr>
              <a:t> hay </a:t>
            </a:r>
            <a:r>
              <a:rPr lang="en-US" sz="4800" b="1" i="1" dirty="0">
                <a:solidFill>
                  <a:srgbClr val="00B050"/>
                </a:solidFill>
              </a:rPr>
              <a:t>l</a:t>
            </a:r>
            <a:r>
              <a:rPr lang="en-US" sz="4800" b="1" dirty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   </a:t>
            </a:r>
            <a:r>
              <a:rPr lang="vi-VN" sz="4800" b="1" dirty="0">
                <a:solidFill>
                  <a:srgbClr val="0070C0"/>
                </a:solidFill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iềm vui         o lắng		òng mẹ </a:t>
            </a:r>
            <a:endParaRPr lang="en-US" sz="3600" b="1" dirty="0">
              <a:solidFill>
                <a:srgbClr val="0070C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</a:rPr>
              <a:t>b. </a:t>
            </a:r>
            <a:r>
              <a:rPr lang="en-US" sz="4800" b="1" i="1" dirty="0">
                <a:solidFill>
                  <a:srgbClr val="00B050"/>
                </a:solidFill>
              </a:rPr>
              <a:t>c</a:t>
            </a:r>
            <a:r>
              <a:rPr lang="en-US" sz="4800" b="1" dirty="0">
                <a:solidFill>
                  <a:srgbClr val="00B050"/>
                </a:solidFill>
              </a:rPr>
              <a:t> hay </a:t>
            </a:r>
            <a:r>
              <a:rPr lang="en-US" sz="4800" b="1" i="1" dirty="0">
                <a:solidFill>
                  <a:srgbClr val="00B050"/>
                </a:solidFill>
              </a:rPr>
              <a:t>k</a:t>
            </a:r>
            <a:r>
              <a:rPr lang="en-US" sz="4800" b="1" dirty="0">
                <a:solidFill>
                  <a:srgbClr val="00B050"/>
                </a:solidFill>
              </a:rPr>
              <a:t> ?       </a:t>
            </a:r>
            <a:endParaRPr lang="en-US" sz="4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70C0"/>
                </a:solidFill>
              </a:rPr>
              <a:t>mẹ</a:t>
            </a:r>
            <a:r>
              <a:rPr lang="en-US" sz="4400" b="1" dirty="0">
                <a:solidFill>
                  <a:srgbClr val="0070C0"/>
                </a:solidFill>
              </a:rPr>
              <a:t>         on		ỉ </a:t>
            </a:r>
            <a:r>
              <a:rPr lang="en-US" sz="4400" b="1" dirty="0" err="1">
                <a:solidFill>
                  <a:srgbClr val="0070C0"/>
                </a:solidFill>
              </a:rPr>
              <a:t>niệm</a:t>
            </a:r>
            <a:r>
              <a:rPr lang="en-US" sz="4400" b="1" dirty="0">
                <a:solidFill>
                  <a:srgbClr val="0070C0"/>
                </a:solidFill>
              </a:rPr>
              <a:t>		 ì </a:t>
            </a:r>
            <a:r>
              <a:rPr lang="en-US" sz="4400" b="1" dirty="0" err="1">
                <a:solidFill>
                  <a:srgbClr val="0070C0"/>
                </a:solidFill>
              </a:rPr>
              <a:t>diệu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42809" r="25774" b="53539"/>
          <a:stretch/>
        </p:blipFill>
        <p:spPr>
          <a:xfrm>
            <a:off x="1490568" y="-3484"/>
            <a:ext cx="9177432" cy="838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1676400" y="3086100"/>
            <a:ext cx="838200" cy="838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4533900" y="3086100"/>
            <a:ext cx="838200" cy="838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7391400" y="3086100"/>
            <a:ext cx="838200" cy="838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2819400" y="5257800"/>
            <a:ext cx="838200" cy="838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4533900" y="5257800"/>
            <a:ext cx="838200" cy="838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7391400" y="52578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0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2" y="2606042"/>
            <a:ext cx="2319337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4400" y="74359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8" y="5561931"/>
            <a:ext cx="2124074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8A3BFC-EEFF-4EF7-AF38-AA3A8F58A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r="12500"/>
          <a:stretch/>
        </p:blipFill>
        <p:spPr>
          <a:xfrm>
            <a:off x="1468443" y="-14557"/>
            <a:ext cx="9144000" cy="6858000"/>
          </a:xfrm>
          <a:prstGeom prst="rect">
            <a:avLst/>
          </a:prstGeom>
        </p:spPr>
      </p:pic>
      <p:pic>
        <p:nvPicPr>
          <p:cNvPr id="1027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85" y="4535476"/>
            <a:ext cx="1140732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497942"/>
            <a:ext cx="123825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4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42" y="2862477"/>
            <a:ext cx="1186543" cy="11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6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4" b="89041" l="8904" r="93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92" y="4282430"/>
            <a:ext cx="1266825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8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89726" l="9589" r="93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20" y="3886200"/>
            <a:ext cx="1173480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10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89" b="89726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335452" y="790478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19" name="Picture 4" descr="Hình ảnh có liên quan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081" y="4535476"/>
            <a:ext cx="2549239" cy="29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9" y="-320039"/>
            <a:ext cx="2939313" cy="34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68" y="5000849"/>
            <a:ext cx="808845" cy="10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" action="ppaction://noaction" highlightClick="1"/>
          </p:cNvPr>
          <p:cNvSpPr/>
          <p:nvPr/>
        </p:nvSpPr>
        <p:spPr>
          <a:xfrm>
            <a:off x="10287000" y="6446520"/>
            <a:ext cx="381000" cy="411480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72 -0.24236 L 0.15 -0.3671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61 -0.33403 L 0.31459 -0.2428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79 -0.11273 L 0.47748 -0.1127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82 -0.1875 L 0.53933 -0.3217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206 -0.43333 L 0.4724 -0.47199 C 0.46771 -0.47986 0.46602 -0.49005 0.46784 -0.49977 C 0.46954 -0.51018 0.47383 -0.51713 0.4806 -0.5206 L 0.5099 -0.53889 " pathEditMode="relative" rAng="17100000" ptsTypes="AAAAA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677 -0.60764 L 0.65139 -0.5088 L 0.64636 -0.60764 L 0.64115 -0.5088 L 0.63611 -0.60764 L 0.63108 -0.5088 L 0.6257 -0.60764 L 0.62066 -0.5088 L 0.61545 -0.60764 L 0.61007 -0.5088 L 0.60504 -0.60764 L 0.59983 -0.5088 L 0.59497 -0.60764 L 0.58976 -0.5088 L 0.58438 -0.60764 L 0.57934 -0.5088 L 0.57413 -0.60764 " pathEditMode="relative" rAng="0" ptsTypes="AAAAAAAAAAAAAAAAA">
                                      <p:cBhvr>
                                        <p:cTn id="3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49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02005 -0.02686 C 0.02435 -0.03287 0.03151 -0.03959 0.03919 -0.04584 C 0.0483 -0.05278 0.05599 -0.05764 0.06198 -0.05996 L 0.09049 -0.07107 " pathEditMode="relative" rAng="19980000" ptsTypes="AAAAA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-398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-0.09745 L 0.12066 -0.2442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33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8 -0.35463 L 0.25261 -0.3340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10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57 -0.18287 L 0.37279 -0.1127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01 -0.07407 L 0.55482 -0.1875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567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932 -0.32176 L 0.45599 -0.4150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467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1606F3C-7C75-4FFA-9EDE-CB2ED40D10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00" r="12499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3172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559185"/>
            <a:ext cx="4343400" cy="34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1023846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iềm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ADMIN\Desktop\Tai nguyen thiet ke tro choi\Bảng gỗ\tro ve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Điền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/>
              <a:t>hay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8100" y="4898887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…</a:t>
            </a:r>
            <a:r>
              <a:rPr lang="en-US" sz="4800" b="1" dirty="0" err="1"/>
              <a:t>iềm</a:t>
            </a:r>
            <a:r>
              <a:rPr lang="en-US" sz="4800" b="1" dirty="0"/>
              <a:t> </a:t>
            </a:r>
            <a:r>
              <a:rPr lang="en-US" sz="4800" b="1" dirty="0" err="1"/>
              <a:t>vui</a:t>
            </a:r>
            <a:endParaRPr lang="en-US" sz="4800" b="1" dirty="0"/>
          </a:p>
        </p:txBody>
      </p:sp>
      <p:pic>
        <p:nvPicPr>
          <p:cNvPr id="2" name="dung 5 votay">
            <a:hlinkClick r:id="" action="ppaction://media"/>
            <a:extLst>
              <a:ext uri="{FF2B5EF4-FFF2-40B4-BE49-F238E27FC236}">
                <a16:creationId xmlns:a16="http://schemas.microsoft.com/office/drawing/2014/main" id="{CB7EBA2A-AFE7-4C2D-8A27-44FF020A1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773047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2024B6E-B862-4CA8-9326-A81013E763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00" r="12499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67451" y="105766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4217126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Điền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/>
              <a:t>hay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5200" y="4835743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…o </a:t>
            </a:r>
            <a:r>
              <a:rPr lang="en-US" sz="4800" b="1" dirty="0" err="1"/>
              <a:t>lắng</a:t>
            </a:r>
            <a:endParaRPr lang="en-US" sz="4800" b="1" dirty="0"/>
          </a:p>
        </p:txBody>
      </p:sp>
      <p:pic>
        <p:nvPicPr>
          <p:cNvPr id="2" name="dung 7">
            <a:hlinkClick r:id="" action="ppaction://media"/>
            <a:extLst>
              <a:ext uri="{FF2B5EF4-FFF2-40B4-BE49-F238E27FC236}">
                <a16:creationId xmlns:a16="http://schemas.microsoft.com/office/drawing/2014/main" id="{C076BC6C-A441-4CDC-BC37-BA4AD1C9E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207625" y="64365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80185C0-22DC-4B54-ACE0-8F0CE44418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00" r="12499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67451" y="105766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òng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Điền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/>
              <a:t>hay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0" y="486054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…</a:t>
            </a:r>
            <a:r>
              <a:rPr lang="en-US" sz="4800" b="1" dirty="0" err="1"/>
              <a:t>òng</a:t>
            </a:r>
            <a:r>
              <a:rPr lang="en-US" sz="4800" b="1" dirty="0"/>
              <a:t> </a:t>
            </a:r>
            <a:r>
              <a:rPr lang="en-US" sz="4800" b="1" dirty="0" err="1"/>
              <a:t>mẹ</a:t>
            </a:r>
            <a:endParaRPr lang="en-US" sz="4800" b="1" dirty="0"/>
          </a:p>
        </p:txBody>
      </p:sp>
      <p:pic>
        <p:nvPicPr>
          <p:cNvPr id="2" name="dung 14">
            <a:hlinkClick r:id="" action="ppaction://media"/>
            <a:extLst>
              <a:ext uri="{FF2B5EF4-FFF2-40B4-BE49-F238E27FC236}">
                <a16:creationId xmlns:a16="http://schemas.microsoft.com/office/drawing/2014/main" id="{49003AEE-2E08-4ADC-82A0-304852DC6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997283" y="6280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648F184-FB6C-48C3-91E5-4A6647EF50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00" r="12499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67451" y="105766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Điền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/>
              <a:t>hay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487308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mẹ</a:t>
            </a:r>
            <a:r>
              <a:rPr lang="en-US" sz="4800" b="1" dirty="0"/>
              <a:t>  …on</a:t>
            </a:r>
          </a:p>
        </p:txBody>
      </p:sp>
      <p:pic>
        <p:nvPicPr>
          <p:cNvPr id="2" name="dung 18">
            <a:hlinkClick r:id="" action="ppaction://media"/>
            <a:extLst>
              <a:ext uri="{FF2B5EF4-FFF2-40B4-BE49-F238E27FC236}">
                <a16:creationId xmlns:a16="http://schemas.microsoft.com/office/drawing/2014/main" id="{43B978F0-9B11-4511-A8B9-3C99BB462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997283" y="64516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CFF8A-1A06-471C-A17A-5CD7FD16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E2AAC-326C-426E-A49F-FC7B321B3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ó thể là tranh biếm họa">
            <a:extLst>
              <a:ext uri="{FF2B5EF4-FFF2-40B4-BE49-F238E27FC236}">
                <a16:creationId xmlns:a16="http://schemas.microsoft.com/office/drawing/2014/main" id="{E7C35E3E-7B15-4E7D-BE03-E4F4780C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61;p28">
            <a:extLst>
              <a:ext uri="{FF2B5EF4-FFF2-40B4-BE49-F238E27FC236}">
                <a16:creationId xmlns:a16="http://schemas.microsoft.com/office/drawing/2014/main" id="{2C425FC1-B403-432E-BC49-BE5C17F6D010}"/>
              </a:ext>
            </a:extLst>
          </p:cNvPr>
          <p:cNvSpPr txBox="1"/>
          <p:nvPr/>
        </p:nvSpPr>
        <p:spPr>
          <a:xfrm>
            <a:off x="355071" y="2707525"/>
            <a:ext cx="5254876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5400" b="1" kern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Ôn bài cũ</a:t>
            </a:r>
            <a:endParaRPr lang="en-US" sz="54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7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D518E2D-A96B-4E79-A2AC-F3468D2AA0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00" r="12499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67451" y="105766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</a:rPr>
              <a:t>Điền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>
                <a:solidFill>
                  <a:prstClr val="black"/>
                </a:solidFill>
              </a:rPr>
              <a:t>hay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487308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</a:rPr>
              <a:t>…ỉ </a:t>
            </a:r>
            <a:r>
              <a:rPr lang="en-US" sz="4800" b="1" dirty="0" err="1">
                <a:solidFill>
                  <a:prstClr val="black"/>
                </a:solidFill>
              </a:rPr>
              <a:t>niệm</a:t>
            </a: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2" name="dung-1">
            <a:hlinkClick r:id="" action="ppaction://media"/>
            <a:extLst>
              <a:ext uri="{FF2B5EF4-FFF2-40B4-BE49-F238E27FC236}">
                <a16:creationId xmlns:a16="http://schemas.microsoft.com/office/drawing/2014/main" id="{56E40D1F-30C5-478F-943A-B86F78CD9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142084" y="62333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ACEB465-A63B-4F04-A998-73EA20E00B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00" r="12499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67451" y="105766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</a:rPr>
              <a:t>Điền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>
                <a:solidFill>
                  <a:prstClr val="black"/>
                </a:solidFill>
              </a:rPr>
              <a:t>hay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32771" y="4876451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</a:rPr>
              <a:t>…ì </a:t>
            </a:r>
            <a:r>
              <a:rPr lang="en-US" sz="4800" b="1" dirty="0" err="1">
                <a:solidFill>
                  <a:prstClr val="black"/>
                </a:solidFill>
              </a:rPr>
              <a:t>diệu</a:t>
            </a: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2" name="dung 4">
            <a:hlinkClick r:id="" action="ppaction://media"/>
            <a:extLst>
              <a:ext uri="{FF2B5EF4-FFF2-40B4-BE49-F238E27FC236}">
                <a16:creationId xmlns:a16="http://schemas.microsoft.com/office/drawing/2014/main" id="{620938A4-A02B-459D-A998-F9160192C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64702" y="6230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BAF60B-5D0E-4E7C-A371-B5CD165CE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90568" y="1219200"/>
            <a:ext cx="9177432" cy="5029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i="1" dirty="0">
                <a:solidFill>
                  <a:srgbClr val="FF0000"/>
                </a:solidFill>
              </a:rPr>
              <a:t>n</a:t>
            </a:r>
            <a:r>
              <a:rPr lang="en-US" sz="4800" b="1" dirty="0">
                <a:solidFill>
                  <a:srgbClr val="00B050"/>
                </a:solidFill>
              </a:rPr>
              <a:t> hay </a:t>
            </a:r>
            <a:r>
              <a:rPr lang="en-US" sz="4800" b="1" i="1" dirty="0">
                <a:solidFill>
                  <a:srgbClr val="FF0000"/>
                </a:solidFill>
              </a:rPr>
              <a:t>l</a:t>
            </a:r>
            <a:r>
              <a:rPr lang="en-US" sz="4800" b="1" dirty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   </a:t>
            </a:r>
            <a:r>
              <a:rPr lang="vi-VN" sz="4000" b="1" dirty="0">
                <a:solidFill>
                  <a:srgbClr val="FF0000"/>
                </a:solidFill>
                <a:latin typeface="Calibri (Body)"/>
              </a:rPr>
              <a:t>n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iềm vui         </a:t>
            </a:r>
            <a:r>
              <a:rPr lang="vi-VN" sz="4000" b="1" dirty="0">
                <a:solidFill>
                  <a:srgbClr val="FF0000"/>
                </a:solidFill>
                <a:latin typeface="Calibri (Body)"/>
              </a:rPr>
              <a:t>l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o lắng	</a:t>
            </a:r>
            <a:r>
              <a:rPr lang="vi-VN" sz="4000" b="1" dirty="0">
                <a:solidFill>
                  <a:srgbClr val="FF0000"/>
                </a:solidFill>
                <a:latin typeface="Calibri (Body)"/>
              </a:rPr>
              <a:t>l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òng mẹ </a:t>
            </a:r>
            <a:endParaRPr lang="en-US" sz="3600" b="1" dirty="0">
              <a:solidFill>
                <a:srgbClr val="0070C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</a:rPr>
              <a:t>b. </a:t>
            </a:r>
            <a:r>
              <a:rPr lang="en-US" sz="4800" b="1" i="1" dirty="0">
                <a:solidFill>
                  <a:srgbClr val="FF0000"/>
                </a:solidFill>
              </a:rPr>
              <a:t>c</a:t>
            </a:r>
            <a:r>
              <a:rPr lang="en-US" sz="4800" b="1" dirty="0">
                <a:solidFill>
                  <a:srgbClr val="00B050"/>
                </a:solidFill>
              </a:rPr>
              <a:t> hay </a:t>
            </a:r>
            <a:r>
              <a:rPr lang="en-US" sz="4800" b="1" i="1" dirty="0">
                <a:solidFill>
                  <a:srgbClr val="FF0000"/>
                </a:solidFill>
              </a:rPr>
              <a:t>k</a:t>
            </a:r>
            <a:r>
              <a:rPr lang="en-US" sz="4800" b="1" dirty="0">
                <a:solidFill>
                  <a:srgbClr val="00B050"/>
                </a:solidFill>
              </a:rPr>
              <a:t> ?       </a:t>
            </a:r>
            <a:endParaRPr lang="en-US" sz="4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</a:rPr>
              <a:t>     </a:t>
            </a:r>
            <a:r>
              <a:rPr lang="en-US" sz="4400" b="1" dirty="0" err="1">
                <a:solidFill>
                  <a:srgbClr val="0070C0"/>
                </a:solidFill>
              </a:rPr>
              <a:t>mẹ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c</a:t>
            </a:r>
            <a:r>
              <a:rPr lang="en-US" sz="4400" b="1" dirty="0">
                <a:solidFill>
                  <a:srgbClr val="0070C0"/>
                </a:solidFill>
              </a:rPr>
              <a:t>on		  </a:t>
            </a:r>
            <a:r>
              <a:rPr lang="en-US" sz="4400" b="1" dirty="0" err="1">
                <a:solidFill>
                  <a:srgbClr val="FF0000"/>
                </a:solidFill>
              </a:rPr>
              <a:t>k</a:t>
            </a:r>
            <a:r>
              <a:rPr lang="en-US" sz="4400" b="1" dirty="0" err="1">
                <a:solidFill>
                  <a:srgbClr val="0070C0"/>
                </a:solidFill>
              </a:rPr>
              <a:t>ỉ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niệm</a:t>
            </a:r>
            <a:r>
              <a:rPr lang="en-US" sz="4400" b="1" dirty="0">
                <a:solidFill>
                  <a:srgbClr val="0070C0"/>
                </a:solidFill>
              </a:rPr>
              <a:t>	</a:t>
            </a:r>
            <a:r>
              <a:rPr lang="en-US" sz="4400" b="1" dirty="0" err="1">
                <a:solidFill>
                  <a:srgbClr val="FF0000"/>
                </a:solidFill>
              </a:rPr>
              <a:t>k</a:t>
            </a:r>
            <a:r>
              <a:rPr lang="en-US" sz="4400" b="1" dirty="0" err="1">
                <a:solidFill>
                  <a:srgbClr val="0070C0"/>
                </a:solidFill>
              </a:rPr>
              <a:t>ì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diệu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42809" r="25774" b="53539"/>
          <a:stretch/>
        </p:blipFill>
        <p:spPr>
          <a:xfrm>
            <a:off x="1490568" y="-3484"/>
            <a:ext cx="9177432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EA605-80D9-4BAD-AA05-8B5927DE5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5D235-E935-4FFF-AE1A-3A3D494C1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78">
            <a:extLst>
              <a:ext uri="{FF2B5EF4-FFF2-40B4-BE49-F238E27FC236}">
                <a16:creationId xmlns:a16="http://schemas.microsoft.com/office/drawing/2014/main" id="{95170B36-A661-45A9-B37A-62CD64E94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944"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pic>
        <p:nvPicPr>
          <p:cNvPr id="5" name="图片 379">
            <a:extLst>
              <a:ext uri="{FF2B5EF4-FFF2-40B4-BE49-F238E27FC236}">
                <a16:creationId xmlns:a16="http://schemas.microsoft.com/office/drawing/2014/main" id="{A5322B80-A68E-4579-947E-7301C534E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68783" r="1944"/>
          <a:stretch/>
        </p:blipFill>
        <p:spPr>
          <a:xfrm>
            <a:off x="-60" y="4412342"/>
            <a:ext cx="12192120" cy="2140857"/>
          </a:xfrm>
          <a:prstGeom prst="rect">
            <a:avLst/>
          </a:prstGeom>
        </p:spPr>
      </p:pic>
      <p:pic>
        <p:nvPicPr>
          <p:cNvPr id="6" name="图片 377">
            <a:extLst>
              <a:ext uri="{FF2B5EF4-FFF2-40B4-BE49-F238E27FC236}">
                <a16:creationId xmlns:a16="http://schemas.microsoft.com/office/drawing/2014/main" id="{7C023142-C0E8-4E79-900B-5102D2D55F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65185" r="1944"/>
          <a:stretch/>
        </p:blipFill>
        <p:spPr>
          <a:xfrm>
            <a:off x="-60" y="4165600"/>
            <a:ext cx="12192120" cy="2387600"/>
          </a:xfrm>
          <a:prstGeom prst="rect">
            <a:avLst/>
          </a:prstGeom>
        </p:spPr>
      </p:pic>
      <p:grpSp>
        <p:nvGrpSpPr>
          <p:cNvPr id="7" name="Group 411">
            <a:extLst>
              <a:ext uri="{FF2B5EF4-FFF2-40B4-BE49-F238E27FC236}">
                <a16:creationId xmlns:a16="http://schemas.microsoft.com/office/drawing/2014/main" id="{4C071CFF-5433-49A3-BD33-E0F7A192984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8" name="Freeform 412">
              <a:extLst>
                <a:ext uri="{FF2B5EF4-FFF2-40B4-BE49-F238E27FC236}">
                  <a16:creationId xmlns:a16="http://schemas.microsoft.com/office/drawing/2014/main" id="{F787FA38-411D-4AAA-8ADE-67DAD7799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9" name="Freeform 413">
              <a:extLst>
                <a:ext uri="{FF2B5EF4-FFF2-40B4-BE49-F238E27FC236}">
                  <a16:creationId xmlns:a16="http://schemas.microsoft.com/office/drawing/2014/main" id="{863F9452-1656-44D3-B2CA-9A99FAACA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10" name="Freeform 414">
              <a:extLst>
                <a:ext uri="{FF2B5EF4-FFF2-40B4-BE49-F238E27FC236}">
                  <a16:creationId xmlns:a16="http://schemas.microsoft.com/office/drawing/2014/main" id="{7BEFEF03-0D3C-4FB8-9D50-092D801F5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11" name="Freeform 415">
              <a:extLst>
                <a:ext uri="{FF2B5EF4-FFF2-40B4-BE49-F238E27FC236}">
                  <a16:creationId xmlns:a16="http://schemas.microsoft.com/office/drawing/2014/main" id="{DA08F18F-56F8-49B6-93F5-6A1C1747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12" name="Freeform 416">
              <a:extLst>
                <a:ext uri="{FF2B5EF4-FFF2-40B4-BE49-F238E27FC236}">
                  <a16:creationId xmlns:a16="http://schemas.microsoft.com/office/drawing/2014/main" id="{B16027BF-B42E-4DC0-8AE9-E0F41AB99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13" name="Freeform 417">
              <a:extLst>
                <a:ext uri="{FF2B5EF4-FFF2-40B4-BE49-F238E27FC236}">
                  <a16:creationId xmlns:a16="http://schemas.microsoft.com/office/drawing/2014/main" id="{0F09771F-1ED6-4141-957E-A3944E30E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14" name="Freeform 418">
              <a:extLst>
                <a:ext uri="{FF2B5EF4-FFF2-40B4-BE49-F238E27FC236}">
                  <a16:creationId xmlns:a16="http://schemas.microsoft.com/office/drawing/2014/main" id="{400229DD-7B64-447C-8AC8-9C3B2B3AD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15" name="Freeform 419">
              <a:extLst>
                <a:ext uri="{FF2B5EF4-FFF2-40B4-BE49-F238E27FC236}">
                  <a16:creationId xmlns:a16="http://schemas.microsoft.com/office/drawing/2014/main" id="{D7EE7141-202C-4FC4-9986-CCAA3CF1F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16" name="Freeform 420">
              <a:extLst>
                <a:ext uri="{FF2B5EF4-FFF2-40B4-BE49-F238E27FC236}">
                  <a16:creationId xmlns:a16="http://schemas.microsoft.com/office/drawing/2014/main" id="{1F2768FF-90D1-42C3-9142-AE297789C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17" name="Freeform 421">
              <a:extLst>
                <a:ext uri="{FF2B5EF4-FFF2-40B4-BE49-F238E27FC236}">
                  <a16:creationId xmlns:a16="http://schemas.microsoft.com/office/drawing/2014/main" id="{D094C595-1B39-4D61-BE5C-1E950C28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18" name="Freeform 422">
              <a:extLst>
                <a:ext uri="{FF2B5EF4-FFF2-40B4-BE49-F238E27FC236}">
                  <a16:creationId xmlns:a16="http://schemas.microsoft.com/office/drawing/2014/main" id="{F9BE3CF7-FE04-4EA4-9109-B9FED0D24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19" name="Freeform 423">
              <a:extLst>
                <a:ext uri="{FF2B5EF4-FFF2-40B4-BE49-F238E27FC236}">
                  <a16:creationId xmlns:a16="http://schemas.microsoft.com/office/drawing/2014/main" id="{9F8C5BDF-6024-4659-8D27-B8A0020E4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20" name="Freeform 424">
              <a:extLst>
                <a:ext uri="{FF2B5EF4-FFF2-40B4-BE49-F238E27FC236}">
                  <a16:creationId xmlns:a16="http://schemas.microsoft.com/office/drawing/2014/main" id="{33EDBA03-912F-4A3D-8123-F2B0462BA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21" name="Freeform 425">
              <a:extLst>
                <a:ext uri="{FF2B5EF4-FFF2-40B4-BE49-F238E27FC236}">
                  <a16:creationId xmlns:a16="http://schemas.microsoft.com/office/drawing/2014/main" id="{557EBBFF-BAAE-4236-B288-5DCA5859D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22" name="Freeform 426">
              <a:extLst>
                <a:ext uri="{FF2B5EF4-FFF2-40B4-BE49-F238E27FC236}">
                  <a16:creationId xmlns:a16="http://schemas.microsoft.com/office/drawing/2014/main" id="{5A510951-3E82-4D87-BF79-990486AE9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23" name="Freeform 427">
              <a:extLst>
                <a:ext uri="{FF2B5EF4-FFF2-40B4-BE49-F238E27FC236}">
                  <a16:creationId xmlns:a16="http://schemas.microsoft.com/office/drawing/2014/main" id="{80B35D0D-6C0F-404E-93CE-17F04A6F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24" name="Freeform 428">
              <a:extLst>
                <a:ext uri="{FF2B5EF4-FFF2-40B4-BE49-F238E27FC236}">
                  <a16:creationId xmlns:a16="http://schemas.microsoft.com/office/drawing/2014/main" id="{D4687795-EDFE-40CE-A66F-649D1E158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25" name="Freeform 429">
              <a:extLst>
                <a:ext uri="{FF2B5EF4-FFF2-40B4-BE49-F238E27FC236}">
                  <a16:creationId xmlns:a16="http://schemas.microsoft.com/office/drawing/2014/main" id="{F2CB9164-0663-402D-9CD9-F06B0B760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26" name="Freeform 430">
              <a:extLst>
                <a:ext uri="{FF2B5EF4-FFF2-40B4-BE49-F238E27FC236}">
                  <a16:creationId xmlns:a16="http://schemas.microsoft.com/office/drawing/2014/main" id="{CE580F20-ACC5-4E91-8202-2CB8E0D15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27" name="Freeform 431">
              <a:extLst>
                <a:ext uri="{FF2B5EF4-FFF2-40B4-BE49-F238E27FC236}">
                  <a16:creationId xmlns:a16="http://schemas.microsoft.com/office/drawing/2014/main" id="{01AB3107-D2F8-42B1-B190-8973D5D0A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28" name="Freeform 432">
              <a:extLst>
                <a:ext uri="{FF2B5EF4-FFF2-40B4-BE49-F238E27FC236}">
                  <a16:creationId xmlns:a16="http://schemas.microsoft.com/office/drawing/2014/main" id="{E89840BC-E254-40F3-BBF1-29B6D9FD4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29" name="Freeform 433">
              <a:extLst>
                <a:ext uri="{FF2B5EF4-FFF2-40B4-BE49-F238E27FC236}">
                  <a16:creationId xmlns:a16="http://schemas.microsoft.com/office/drawing/2014/main" id="{6D9A3FB7-66E1-45E2-BD86-A610A1344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30" name="Freeform 434">
              <a:extLst>
                <a:ext uri="{FF2B5EF4-FFF2-40B4-BE49-F238E27FC236}">
                  <a16:creationId xmlns:a16="http://schemas.microsoft.com/office/drawing/2014/main" id="{FE3A8B3F-31AE-492B-ACE4-5A72C842D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31" name="Freeform 435">
              <a:extLst>
                <a:ext uri="{FF2B5EF4-FFF2-40B4-BE49-F238E27FC236}">
                  <a16:creationId xmlns:a16="http://schemas.microsoft.com/office/drawing/2014/main" id="{522580C5-6011-4AEA-A5E8-7B3EED92B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32" name="Freeform 436">
              <a:extLst>
                <a:ext uri="{FF2B5EF4-FFF2-40B4-BE49-F238E27FC236}">
                  <a16:creationId xmlns:a16="http://schemas.microsoft.com/office/drawing/2014/main" id="{D3FBB072-FFF9-421A-81F1-20344522B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33" name="Freeform 437">
              <a:extLst>
                <a:ext uri="{FF2B5EF4-FFF2-40B4-BE49-F238E27FC236}">
                  <a16:creationId xmlns:a16="http://schemas.microsoft.com/office/drawing/2014/main" id="{0F93F050-253A-49A9-8816-EBFF6B002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34" name="Freeform 438">
              <a:extLst>
                <a:ext uri="{FF2B5EF4-FFF2-40B4-BE49-F238E27FC236}">
                  <a16:creationId xmlns:a16="http://schemas.microsoft.com/office/drawing/2014/main" id="{B0327B95-E77E-4414-841D-3048266FE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35" name="Freeform 439">
              <a:extLst>
                <a:ext uri="{FF2B5EF4-FFF2-40B4-BE49-F238E27FC236}">
                  <a16:creationId xmlns:a16="http://schemas.microsoft.com/office/drawing/2014/main" id="{2BC0F81A-D587-4752-8A96-BD792020E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36" name="Freeform 440">
              <a:extLst>
                <a:ext uri="{FF2B5EF4-FFF2-40B4-BE49-F238E27FC236}">
                  <a16:creationId xmlns:a16="http://schemas.microsoft.com/office/drawing/2014/main" id="{C1F6EAD5-0965-4271-B3AF-EBA113014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37" name="Freeform 441">
              <a:extLst>
                <a:ext uri="{FF2B5EF4-FFF2-40B4-BE49-F238E27FC236}">
                  <a16:creationId xmlns:a16="http://schemas.microsoft.com/office/drawing/2014/main" id="{0CA7A11B-170B-4670-B73B-4880DA208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38" name="Freeform 442">
              <a:extLst>
                <a:ext uri="{FF2B5EF4-FFF2-40B4-BE49-F238E27FC236}">
                  <a16:creationId xmlns:a16="http://schemas.microsoft.com/office/drawing/2014/main" id="{36762C46-B461-4536-86B0-A62EE188A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39" name="Freeform 443">
              <a:extLst>
                <a:ext uri="{FF2B5EF4-FFF2-40B4-BE49-F238E27FC236}">
                  <a16:creationId xmlns:a16="http://schemas.microsoft.com/office/drawing/2014/main" id="{2ABF10E9-1C83-4F2E-BB93-CA5AEB313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0" name="Freeform 444">
              <a:extLst>
                <a:ext uri="{FF2B5EF4-FFF2-40B4-BE49-F238E27FC236}">
                  <a16:creationId xmlns:a16="http://schemas.microsoft.com/office/drawing/2014/main" id="{9F2464BA-7446-45AE-BABF-5A18663DB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1" name="Freeform 445">
              <a:extLst>
                <a:ext uri="{FF2B5EF4-FFF2-40B4-BE49-F238E27FC236}">
                  <a16:creationId xmlns:a16="http://schemas.microsoft.com/office/drawing/2014/main" id="{747C9E8B-7DD5-4DB4-88FA-BC0C4F31A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2" name="Freeform 446">
              <a:extLst>
                <a:ext uri="{FF2B5EF4-FFF2-40B4-BE49-F238E27FC236}">
                  <a16:creationId xmlns:a16="http://schemas.microsoft.com/office/drawing/2014/main" id="{254CF676-1316-49A9-B1F7-B756F6FF2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" name="Freeform 447">
              <a:extLst>
                <a:ext uri="{FF2B5EF4-FFF2-40B4-BE49-F238E27FC236}">
                  <a16:creationId xmlns:a16="http://schemas.microsoft.com/office/drawing/2014/main" id="{9570FC93-BF51-4D37-B234-C8BB8C976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" name="Freeform 448">
              <a:extLst>
                <a:ext uri="{FF2B5EF4-FFF2-40B4-BE49-F238E27FC236}">
                  <a16:creationId xmlns:a16="http://schemas.microsoft.com/office/drawing/2014/main" id="{9EA5F0BE-54A7-485F-876A-C2E443C82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" name="Freeform 449">
              <a:extLst>
                <a:ext uri="{FF2B5EF4-FFF2-40B4-BE49-F238E27FC236}">
                  <a16:creationId xmlns:a16="http://schemas.microsoft.com/office/drawing/2014/main" id="{1509DAE0-5623-410C-8690-965EEABD2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" name="Freeform 450">
              <a:extLst>
                <a:ext uri="{FF2B5EF4-FFF2-40B4-BE49-F238E27FC236}">
                  <a16:creationId xmlns:a16="http://schemas.microsoft.com/office/drawing/2014/main" id="{27E99259-D9FE-4BC5-9834-3B44900E3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" name="Freeform 451">
              <a:extLst>
                <a:ext uri="{FF2B5EF4-FFF2-40B4-BE49-F238E27FC236}">
                  <a16:creationId xmlns:a16="http://schemas.microsoft.com/office/drawing/2014/main" id="{0BF098EF-CA16-49E3-B975-D419B9F42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" name="Freeform 452">
              <a:extLst>
                <a:ext uri="{FF2B5EF4-FFF2-40B4-BE49-F238E27FC236}">
                  <a16:creationId xmlns:a16="http://schemas.microsoft.com/office/drawing/2014/main" id="{C858FEF7-CC99-4F60-B1CD-7F3032C6E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" name="Freeform 453">
              <a:extLst>
                <a:ext uri="{FF2B5EF4-FFF2-40B4-BE49-F238E27FC236}">
                  <a16:creationId xmlns:a16="http://schemas.microsoft.com/office/drawing/2014/main" id="{74E97384-449C-42DD-AF3E-340B4FC87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" name="Freeform 454">
              <a:extLst>
                <a:ext uri="{FF2B5EF4-FFF2-40B4-BE49-F238E27FC236}">
                  <a16:creationId xmlns:a16="http://schemas.microsoft.com/office/drawing/2014/main" id="{3A66C4A9-D77D-4449-8406-CEA8D2EF8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1" name="Freeform 455">
              <a:extLst>
                <a:ext uri="{FF2B5EF4-FFF2-40B4-BE49-F238E27FC236}">
                  <a16:creationId xmlns:a16="http://schemas.microsoft.com/office/drawing/2014/main" id="{78A79E6F-6964-4854-9953-430F6E7EC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2" name="Freeform 456">
              <a:extLst>
                <a:ext uri="{FF2B5EF4-FFF2-40B4-BE49-F238E27FC236}">
                  <a16:creationId xmlns:a16="http://schemas.microsoft.com/office/drawing/2014/main" id="{4CB34445-FE16-4BD3-91E1-4DB31934D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3" name="Freeform 457">
              <a:extLst>
                <a:ext uri="{FF2B5EF4-FFF2-40B4-BE49-F238E27FC236}">
                  <a16:creationId xmlns:a16="http://schemas.microsoft.com/office/drawing/2014/main" id="{56A583C2-173F-4208-B0DB-30B0C9BED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4" name="Freeform 458">
              <a:extLst>
                <a:ext uri="{FF2B5EF4-FFF2-40B4-BE49-F238E27FC236}">
                  <a16:creationId xmlns:a16="http://schemas.microsoft.com/office/drawing/2014/main" id="{F0CD6267-C2A9-4A31-965D-7D2A06783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5" name="Freeform 459">
              <a:extLst>
                <a:ext uri="{FF2B5EF4-FFF2-40B4-BE49-F238E27FC236}">
                  <a16:creationId xmlns:a16="http://schemas.microsoft.com/office/drawing/2014/main" id="{53B021DD-CFF6-4D6C-AE1E-CE44418AA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6" name="Freeform 460">
              <a:extLst>
                <a:ext uri="{FF2B5EF4-FFF2-40B4-BE49-F238E27FC236}">
                  <a16:creationId xmlns:a16="http://schemas.microsoft.com/office/drawing/2014/main" id="{A5649F0E-122A-4C14-8F85-706231150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7" name="Freeform 461">
              <a:extLst>
                <a:ext uri="{FF2B5EF4-FFF2-40B4-BE49-F238E27FC236}">
                  <a16:creationId xmlns:a16="http://schemas.microsoft.com/office/drawing/2014/main" id="{32108D8D-DB8D-4753-A6B7-B116550D8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8" name="Freeform 462">
              <a:extLst>
                <a:ext uri="{FF2B5EF4-FFF2-40B4-BE49-F238E27FC236}">
                  <a16:creationId xmlns:a16="http://schemas.microsoft.com/office/drawing/2014/main" id="{BD0A3725-BC1E-4DBA-9D32-EA4F04E86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9" name="Freeform 463">
              <a:extLst>
                <a:ext uri="{FF2B5EF4-FFF2-40B4-BE49-F238E27FC236}">
                  <a16:creationId xmlns:a16="http://schemas.microsoft.com/office/drawing/2014/main" id="{2B6E5C23-CC89-4621-884B-6CC928E62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60" name="Freeform 464">
              <a:extLst>
                <a:ext uri="{FF2B5EF4-FFF2-40B4-BE49-F238E27FC236}">
                  <a16:creationId xmlns:a16="http://schemas.microsoft.com/office/drawing/2014/main" id="{A8515B6D-DF7E-4A74-A582-94E0F9F44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61" name="Freeform 465">
              <a:extLst>
                <a:ext uri="{FF2B5EF4-FFF2-40B4-BE49-F238E27FC236}">
                  <a16:creationId xmlns:a16="http://schemas.microsoft.com/office/drawing/2014/main" id="{89721B5C-E70C-4AE6-808E-2AAA90E83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62" name="Freeform 466">
              <a:extLst>
                <a:ext uri="{FF2B5EF4-FFF2-40B4-BE49-F238E27FC236}">
                  <a16:creationId xmlns:a16="http://schemas.microsoft.com/office/drawing/2014/main" id="{DA025E05-E0BC-412C-BF41-F7AF2F297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63" name="Freeform 467">
              <a:extLst>
                <a:ext uri="{FF2B5EF4-FFF2-40B4-BE49-F238E27FC236}">
                  <a16:creationId xmlns:a16="http://schemas.microsoft.com/office/drawing/2014/main" id="{A5E31C7A-E675-410A-9B18-69FF6BE81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64" name="Freeform 468">
              <a:extLst>
                <a:ext uri="{FF2B5EF4-FFF2-40B4-BE49-F238E27FC236}">
                  <a16:creationId xmlns:a16="http://schemas.microsoft.com/office/drawing/2014/main" id="{912981E6-F5FF-4864-AA75-97C270437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65" name="Freeform 469">
              <a:extLst>
                <a:ext uri="{FF2B5EF4-FFF2-40B4-BE49-F238E27FC236}">
                  <a16:creationId xmlns:a16="http://schemas.microsoft.com/office/drawing/2014/main" id="{1AF0515E-6323-4032-9A42-532171719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66" name="Freeform 470">
              <a:extLst>
                <a:ext uri="{FF2B5EF4-FFF2-40B4-BE49-F238E27FC236}">
                  <a16:creationId xmlns:a16="http://schemas.microsoft.com/office/drawing/2014/main" id="{5E0F8C48-403A-45BA-B646-A401996E4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67" name="Freeform 471">
              <a:extLst>
                <a:ext uri="{FF2B5EF4-FFF2-40B4-BE49-F238E27FC236}">
                  <a16:creationId xmlns:a16="http://schemas.microsoft.com/office/drawing/2014/main" id="{93A463C7-B3F6-46BD-B5EA-266E7BD34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68" name="Freeform 472">
              <a:extLst>
                <a:ext uri="{FF2B5EF4-FFF2-40B4-BE49-F238E27FC236}">
                  <a16:creationId xmlns:a16="http://schemas.microsoft.com/office/drawing/2014/main" id="{95DAAF25-73CF-49D1-A1EA-29EF7DB4C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69" name="Freeform 473">
              <a:extLst>
                <a:ext uri="{FF2B5EF4-FFF2-40B4-BE49-F238E27FC236}">
                  <a16:creationId xmlns:a16="http://schemas.microsoft.com/office/drawing/2014/main" id="{68D25F76-AB32-4A35-A870-62D60E35C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70" name="Freeform 474">
              <a:extLst>
                <a:ext uri="{FF2B5EF4-FFF2-40B4-BE49-F238E27FC236}">
                  <a16:creationId xmlns:a16="http://schemas.microsoft.com/office/drawing/2014/main" id="{D0383B92-77EB-4D64-A8A6-33EB312EE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71" name="Freeform 475">
              <a:extLst>
                <a:ext uri="{FF2B5EF4-FFF2-40B4-BE49-F238E27FC236}">
                  <a16:creationId xmlns:a16="http://schemas.microsoft.com/office/drawing/2014/main" id="{9AD66843-BC62-42DB-8858-EBA9DE09E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72" name="Freeform 476">
              <a:extLst>
                <a:ext uri="{FF2B5EF4-FFF2-40B4-BE49-F238E27FC236}">
                  <a16:creationId xmlns:a16="http://schemas.microsoft.com/office/drawing/2014/main" id="{6BBD29AA-80D9-4B4F-AA36-881D3DF47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73" name="Freeform 477">
              <a:extLst>
                <a:ext uri="{FF2B5EF4-FFF2-40B4-BE49-F238E27FC236}">
                  <a16:creationId xmlns:a16="http://schemas.microsoft.com/office/drawing/2014/main" id="{7906BE1D-CCD0-4E67-999A-E11810C81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74" name="Freeform 478">
              <a:extLst>
                <a:ext uri="{FF2B5EF4-FFF2-40B4-BE49-F238E27FC236}">
                  <a16:creationId xmlns:a16="http://schemas.microsoft.com/office/drawing/2014/main" id="{44529D8E-5AFE-4F74-9439-8950E0C18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75" name="Freeform 479">
              <a:extLst>
                <a:ext uri="{FF2B5EF4-FFF2-40B4-BE49-F238E27FC236}">
                  <a16:creationId xmlns:a16="http://schemas.microsoft.com/office/drawing/2014/main" id="{294CB9D7-4B02-4F05-8C28-30C0C45FC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76" name="Freeform 480">
              <a:extLst>
                <a:ext uri="{FF2B5EF4-FFF2-40B4-BE49-F238E27FC236}">
                  <a16:creationId xmlns:a16="http://schemas.microsoft.com/office/drawing/2014/main" id="{914FF81B-9AE8-4A35-8BF2-5E0A4C280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77" name="Freeform 481">
              <a:extLst>
                <a:ext uri="{FF2B5EF4-FFF2-40B4-BE49-F238E27FC236}">
                  <a16:creationId xmlns:a16="http://schemas.microsoft.com/office/drawing/2014/main" id="{682E5894-5E57-4100-BDDA-75F5C69EA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78" name="Freeform 482">
              <a:extLst>
                <a:ext uri="{FF2B5EF4-FFF2-40B4-BE49-F238E27FC236}">
                  <a16:creationId xmlns:a16="http://schemas.microsoft.com/office/drawing/2014/main" id="{EEBA061D-B489-4F91-A039-02FD19690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79" name="Freeform 483">
              <a:extLst>
                <a:ext uri="{FF2B5EF4-FFF2-40B4-BE49-F238E27FC236}">
                  <a16:creationId xmlns:a16="http://schemas.microsoft.com/office/drawing/2014/main" id="{EBAF5422-4D88-47D1-8147-D14A2816B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</p:grpSp>
      <p:pic>
        <p:nvPicPr>
          <p:cNvPr id="80" name="图片 163">
            <a:extLst>
              <a:ext uri="{FF2B5EF4-FFF2-40B4-BE49-F238E27FC236}">
                <a16:creationId xmlns:a16="http://schemas.microsoft.com/office/drawing/2014/main" id="{6171628D-6D07-4129-90C0-5211F1331B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t="63703" r="20137" b="11747"/>
          <a:stretch/>
        </p:blipFill>
        <p:spPr>
          <a:xfrm>
            <a:off x="1872343" y="4064000"/>
            <a:ext cx="8011886" cy="1683657"/>
          </a:xfrm>
          <a:prstGeom prst="rect">
            <a:avLst/>
          </a:prstGeom>
        </p:spPr>
      </p:pic>
      <p:sp>
        <p:nvSpPr>
          <p:cNvPr id="81" name="矩形 105">
            <a:extLst>
              <a:ext uri="{FF2B5EF4-FFF2-40B4-BE49-F238E27FC236}">
                <a16:creationId xmlns:a16="http://schemas.microsoft.com/office/drawing/2014/main" id="{6A3C3920-6BBF-4BC4-A166-6EFCF3D438BD}"/>
              </a:ext>
            </a:extLst>
          </p:cNvPr>
          <p:cNvSpPr/>
          <p:nvPr/>
        </p:nvSpPr>
        <p:spPr>
          <a:xfrm>
            <a:off x="-29442" y="1"/>
            <a:ext cx="12221502" cy="68579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139CA16E-D4C9-426C-A1AE-2DA9CA4DB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39"/>
            <a:ext cx="2840506" cy="133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" name="组合 99">
            <a:extLst>
              <a:ext uri="{FF2B5EF4-FFF2-40B4-BE49-F238E27FC236}">
                <a16:creationId xmlns:a16="http://schemas.microsoft.com/office/drawing/2014/main" id="{28205E33-4699-4AA1-8EC1-041DBCA73472}"/>
              </a:ext>
            </a:extLst>
          </p:cNvPr>
          <p:cNvGrpSpPr/>
          <p:nvPr/>
        </p:nvGrpSpPr>
        <p:grpSpPr>
          <a:xfrm>
            <a:off x="1912374" y="308864"/>
            <a:ext cx="8367252" cy="967486"/>
            <a:chOff x="4152900" y="449166"/>
            <a:chExt cx="3886200" cy="686882"/>
          </a:xfrm>
        </p:grpSpPr>
        <p:grpSp>
          <p:nvGrpSpPr>
            <p:cNvPr id="84" name="组合 100">
              <a:extLst>
                <a:ext uri="{FF2B5EF4-FFF2-40B4-BE49-F238E27FC236}">
                  <a16:creationId xmlns:a16="http://schemas.microsoft.com/office/drawing/2014/main" id="{F86F8713-AEEC-4307-9B0A-767BB55ED872}"/>
                </a:ext>
              </a:extLst>
            </p:cNvPr>
            <p:cNvGrpSpPr/>
            <p:nvPr/>
          </p:nvGrpSpPr>
          <p:grpSpPr>
            <a:xfrm>
              <a:off x="4152900" y="449166"/>
              <a:ext cx="3886200" cy="686882"/>
              <a:chOff x="16151555" y="13922480"/>
              <a:chExt cx="18903302" cy="3341149"/>
            </a:xfrm>
          </p:grpSpPr>
          <p:sp>
            <p:nvSpPr>
              <p:cNvPr id="86" name="中间">
                <a:extLst>
                  <a:ext uri="{FF2B5EF4-FFF2-40B4-BE49-F238E27FC236}">
                    <a16:creationId xmlns:a16="http://schemas.microsoft.com/office/drawing/2014/main" id="{4229AC5C-DFCB-4451-80F4-73ABBF31D4CF}"/>
                  </a:ext>
                </a:extLst>
              </p:cNvPr>
              <p:cNvSpPr/>
              <p:nvPr/>
            </p:nvSpPr>
            <p:spPr>
              <a:xfrm>
                <a:off x="19703856" y="13922480"/>
                <a:ext cx="11798706" cy="2507224"/>
              </a:xfrm>
              <a:custGeom>
                <a:avLst/>
                <a:gdLst>
                  <a:gd name="connsiteX0" fmla="*/ 565356 w 11798706"/>
                  <a:gd name="connsiteY0" fmla="*/ 0 h 2507224"/>
                  <a:gd name="connsiteX1" fmla="*/ 11233350 w 11798706"/>
                  <a:gd name="connsiteY1" fmla="*/ 0 h 2507224"/>
                  <a:gd name="connsiteX2" fmla="*/ 11798706 w 11798706"/>
                  <a:gd name="connsiteY2" fmla="*/ 565353 h 2507224"/>
                  <a:gd name="connsiteX3" fmla="*/ 11798706 w 11798706"/>
                  <a:gd name="connsiteY3" fmla="*/ 1941871 h 2507224"/>
                  <a:gd name="connsiteX4" fmla="*/ 11233350 w 11798706"/>
                  <a:gd name="connsiteY4" fmla="*/ 2507224 h 2507224"/>
                  <a:gd name="connsiteX5" fmla="*/ 565356 w 11798706"/>
                  <a:gd name="connsiteY5" fmla="*/ 2507224 h 2507224"/>
                  <a:gd name="connsiteX6" fmla="*/ 0 w 11798706"/>
                  <a:gd name="connsiteY6" fmla="*/ 1941871 h 2507224"/>
                  <a:gd name="connsiteX7" fmla="*/ 0 w 11798706"/>
                  <a:gd name="connsiteY7" fmla="*/ 565353 h 2507224"/>
                  <a:gd name="connsiteX8" fmla="*/ 565356 w 11798706"/>
                  <a:gd name="connsiteY8" fmla="*/ 0 h 250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98706" h="2507224">
                    <a:moveTo>
                      <a:pt x="565356" y="0"/>
                    </a:moveTo>
                    <a:lnTo>
                      <a:pt x="11233350" y="0"/>
                    </a:lnTo>
                    <a:cubicBezTo>
                      <a:pt x="11545586" y="0"/>
                      <a:pt x="11798706" y="253117"/>
                      <a:pt x="11798706" y="565353"/>
                    </a:cubicBezTo>
                    <a:lnTo>
                      <a:pt x="11798706" y="1941871"/>
                    </a:lnTo>
                    <a:cubicBezTo>
                      <a:pt x="11798706" y="2254107"/>
                      <a:pt x="11545586" y="2507224"/>
                      <a:pt x="11233350" y="2507224"/>
                    </a:cubicBezTo>
                    <a:lnTo>
                      <a:pt x="565356" y="2507224"/>
                    </a:lnTo>
                    <a:cubicBezTo>
                      <a:pt x="253120" y="2507224"/>
                      <a:pt x="0" y="2254107"/>
                      <a:pt x="0" y="1941871"/>
                    </a:cubicBezTo>
                    <a:lnTo>
                      <a:pt x="0" y="565353"/>
                    </a:lnTo>
                    <a:cubicBezTo>
                      <a:pt x="0" y="253117"/>
                      <a:pt x="253120" y="0"/>
                      <a:pt x="565356" y="0"/>
                    </a:cubicBezTo>
                    <a:close/>
                  </a:path>
                </a:pathLst>
              </a:custGeom>
              <a:solidFill>
                <a:srgbClr val="F2524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右">
                <a:extLst>
                  <a:ext uri="{FF2B5EF4-FFF2-40B4-BE49-F238E27FC236}">
                    <a16:creationId xmlns:a16="http://schemas.microsoft.com/office/drawing/2014/main" id="{00E9A9F8-B9DE-48AC-B6F8-D97D58AA5A74}"/>
                  </a:ext>
                </a:extLst>
              </p:cNvPr>
              <p:cNvSpPr/>
              <p:nvPr/>
            </p:nvSpPr>
            <p:spPr>
              <a:xfrm>
                <a:off x="29397009" y="14758555"/>
                <a:ext cx="5657848" cy="2505074"/>
              </a:xfrm>
              <a:custGeom>
                <a:avLst/>
                <a:gdLst>
                  <a:gd name="connsiteX0" fmla="*/ 2371724 w 5657848"/>
                  <a:gd name="connsiteY0" fmla="*/ 0 h 2505074"/>
                  <a:gd name="connsiteX1" fmla="*/ 5657848 w 5657848"/>
                  <a:gd name="connsiteY1" fmla="*/ 0 h 2505074"/>
                  <a:gd name="connsiteX2" fmla="*/ 4779248 w 5657848"/>
                  <a:gd name="connsiteY2" fmla="*/ 1252536 h 2505074"/>
                  <a:gd name="connsiteX3" fmla="*/ 5657848 w 5657848"/>
                  <a:gd name="connsiteY3" fmla="*/ 2505074 h 2505074"/>
                  <a:gd name="connsiteX4" fmla="*/ 0 w 5657848"/>
                  <a:gd name="connsiteY4" fmla="*/ 2505074 h 2505074"/>
                  <a:gd name="connsiteX5" fmla="*/ 0 w 5657848"/>
                  <a:gd name="connsiteY5" fmla="*/ 1943099 h 2505074"/>
                  <a:gd name="connsiteX6" fmla="*/ 1978016 w 5657848"/>
                  <a:gd name="connsiteY6" fmla="*/ 1943099 h 2505074"/>
                  <a:gd name="connsiteX7" fmla="*/ 2371724 w 5657848"/>
                  <a:gd name="connsiteY7" fmla="*/ 1549391 h 2505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57848" h="2505074">
                    <a:moveTo>
                      <a:pt x="2371724" y="0"/>
                    </a:moveTo>
                    <a:lnTo>
                      <a:pt x="5657848" y="0"/>
                    </a:lnTo>
                    <a:lnTo>
                      <a:pt x="4779248" y="1252536"/>
                    </a:lnTo>
                    <a:lnTo>
                      <a:pt x="5657848" y="2505074"/>
                    </a:lnTo>
                    <a:lnTo>
                      <a:pt x="0" y="2505074"/>
                    </a:lnTo>
                    <a:lnTo>
                      <a:pt x="0" y="1943099"/>
                    </a:lnTo>
                    <a:lnTo>
                      <a:pt x="1978016" y="1943099"/>
                    </a:lnTo>
                    <a:cubicBezTo>
                      <a:pt x="2195456" y="1943099"/>
                      <a:pt x="2371724" y="1766830"/>
                      <a:pt x="2371724" y="1549391"/>
                    </a:cubicBezTo>
                    <a:close/>
                  </a:path>
                </a:pathLst>
              </a:custGeom>
              <a:solidFill>
                <a:srgbClr val="F25243"/>
              </a:solidFill>
              <a:ln>
                <a:noFill/>
              </a:ln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左">
                <a:extLst>
                  <a:ext uri="{FF2B5EF4-FFF2-40B4-BE49-F238E27FC236}">
                    <a16:creationId xmlns:a16="http://schemas.microsoft.com/office/drawing/2014/main" id="{417ED0BF-ECCA-415E-BB9A-5636CDEA3AD3}"/>
                  </a:ext>
                </a:extLst>
              </p:cNvPr>
              <p:cNvSpPr/>
              <p:nvPr/>
            </p:nvSpPr>
            <p:spPr>
              <a:xfrm>
                <a:off x="16151555" y="14758555"/>
                <a:ext cx="5657848" cy="2505074"/>
              </a:xfrm>
              <a:custGeom>
                <a:avLst/>
                <a:gdLst>
                  <a:gd name="connsiteX0" fmla="*/ 1 w 5657848"/>
                  <a:gd name="connsiteY0" fmla="*/ 0 h 2505074"/>
                  <a:gd name="connsiteX1" fmla="*/ 3286124 w 5657848"/>
                  <a:gd name="connsiteY1" fmla="*/ 0 h 2505074"/>
                  <a:gd name="connsiteX2" fmla="*/ 3286124 w 5657848"/>
                  <a:gd name="connsiteY2" fmla="*/ 1549391 h 2505074"/>
                  <a:gd name="connsiteX3" fmla="*/ 3679828 w 5657848"/>
                  <a:gd name="connsiteY3" fmla="*/ 1943099 h 2505074"/>
                  <a:gd name="connsiteX4" fmla="*/ 5657848 w 5657848"/>
                  <a:gd name="connsiteY4" fmla="*/ 1943099 h 2505074"/>
                  <a:gd name="connsiteX5" fmla="*/ 5657848 w 5657848"/>
                  <a:gd name="connsiteY5" fmla="*/ 2505074 h 2505074"/>
                  <a:gd name="connsiteX6" fmla="*/ 0 w 5657848"/>
                  <a:gd name="connsiteY6" fmla="*/ 2505074 h 2505074"/>
                  <a:gd name="connsiteX7" fmla="*/ 878596 w 5657848"/>
                  <a:gd name="connsiteY7" fmla="*/ 1252536 h 2505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57848" h="2505074">
                    <a:moveTo>
                      <a:pt x="1" y="0"/>
                    </a:moveTo>
                    <a:lnTo>
                      <a:pt x="3286124" y="0"/>
                    </a:lnTo>
                    <a:lnTo>
                      <a:pt x="3286124" y="1549391"/>
                    </a:lnTo>
                    <a:cubicBezTo>
                      <a:pt x="3286124" y="1766830"/>
                      <a:pt x="3462392" y="1943099"/>
                      <a:pt x="3679828" y="1943099"/>
                    </a:cubicBezTo>
                    <a:lnTo>
                      <a:pt x="5657848" y="1943099"/>
                    </a:lnTo>
                    <a:lnTo>
                      <a:pt x="5657848" y="2505074"/>
                    </a:lnTo>
                    <a:lnTo>
                      <a:pt x="0" y="2505074"/>
                    </a:lnTo>
                    <a:lnTo>
                      <a:pt x="878596" y="1252536"/>
                    </a:lnTo>
                    <a:close/>
                  </a:path>
                </a:pathLst>
              </a:custGeom>
              <a:solidFill>
                <a:srgbClr val="F25243"/>
              </a:solidFill>
              <a:ln>
                <a:noFill/>
              </a:ln>
              <a:effectLst>
                <a:outerShdw blurRad="508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5" name="文本框 101">
              <a:extLst>
                <a:ext uri="{FF2B5EF4-FFF2-40B4-BE49-F238E27FC236}">
                  <a16:creationId xmlns:a16="http://schemas.microsoft.com/office/drawing/2014/main" id="{AE656047-2936-42C7-930B-04EE0C958F49}"/>
                </a:ext>
              </a:extLst>
            </p:cNvPr>
            <p:cNvSpPr txBox="1"/>
            <p:nvPr/>
          </p:nvSpPr>
          <p:spPr>
            <a:xfrm>
              <a:off x="4448175" y="500377"/>
              <a:ext cx="3295650" cy="4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迷你简汉真广标" panose="02010609000101010101" pitchFamily="49" charset="-122"/>
                  <a:ea typeface="迷你简汉真广标" panose="02010609000101010101" pitchFamily="49" charset="-122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en-US" altLang="zh-CN" b="1" dirty="0" err="1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rPr>
                <a:t>Nụ</a:t>
              </a:r>
              <a:r>
                <a:rPr lang="en-US" altLang="zh-CN" b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rPr>
                <a:t> </a:t>
              </a:r>
              <a:r>
                <a:rPr lang="en-US" altLang="zh-CN" b="1" dirty="0" err="1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rPr>
                <a:t>hôn</a:t>
              </a:r>
              <a:r>
                <a:rPr lang="en-US" altLang="zh-CN" b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rPr>
                <a:t> </a:t>
              </a:r>
              <a:r>
                <a:rPr lang="en-US" altLang="zh-CN" b="1" dirty="0" err="1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rPr>
                <a:t>trên</a:t>
              </a:r>
              <a:r>
                <a:rPr lang="en-US" altLang="zh-CN" b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rPr>
                <a:t> </a:t>
              </a:r>
              <a:r>
                <a:rPr lang="en-US" altLang="zh-CN" b="1" dirty="0" err="1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rPr>
                <a:t>bàn</a:t>
              </a:r>
              <a:r>
                <a:rPr lang="en-US" altLang="zh-CN" b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rPr>
                <a:t> </a:t>
              </a:r>
              <a:r>
                <a:rPr lang="en-US" altLang="zh-CN" b="1" dirty="0" err="1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rPr>
                <a:t>tay</a:t>
              </a:r>
              <a:endParaRPr lang="en-US" altLang="zh-CN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endParaRPr>
            </a:p>
          </p:txBody>
        </p:sp>
      </p:grp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A67D09A5-2A5C-47D0-8B1B-962E800C46E4}"/>
              </a:ext>
            </a:extLst>
          </p:cNvPr>
          <p:cNvSpPr txBox="1">
            <a:spLocks/>
          </p:cNvSpPr>
          <p:nvPr/>
        </p:nvSpPr>
        <p:spPr>
          <a:xfrm>
            <a:off x="1037609" y="1557949"/>
            <a:ext cx="10959760" cy="464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hồi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nhẹ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đặt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dặn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-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lo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lắng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con.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lặng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đột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-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đưa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Nam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thỉ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-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Bây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Con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Nam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tung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tăng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(Theo Au-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đrây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Pen,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Đỗ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dịch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) </a:t>
            </a:r>
            <a:endParaRPr lang="vi-VN" sz="2800" dirty="0">
              <a:solidFill>
                <a:schemeClr val="tx1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0" name="Lưu đồ: Đường kết nối 8">
            <a:extLst>
              <a:ext uri="{FF2B5EF4-FFF2-40B4-BE49-F238E27FC236}">
                <a16:creationId xmlns:a16="http://schemas.microsoft.com/office/drawing/2014/main" id="{2628F30F-15ED-4559-92AB-6AAC054DEF0C}"/>
              </a:ext>
            </a:extLst>
          </p:cNvPr>
          <p:cNvSpPr/>
          <p:nvPr/>
        </p:nvSpPr>
        <p:spPr>
          <a:xfrm>
            <a:off x="1379077" y="1621246"/>
            <a:ext cx="349520" cy="32785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Lưu đồ: Đường kết nối 8">
            <a:extLst>
              <a:ext uri="{FF2B5EF4-FFF2-40B4-BE49-F238E27FC236}">
                <a16:creationId xmlns:a16="http://schemas.microsoft.com/office/drawing/2014/main" id="{D487D6F1-7FE6-4613-8D64-165248B9CC9F}"/>
              </a:ext>
            </a:extLst>
          </p:cNvPr>
          <p:cNvSpPr/>
          <p:nvPr/>
        </p:nvSpPr>
        <p:spPr>
          <a:xfrm>
            <a:off x="1347669" y="3372988"/>
            <a:ext cx="349520" cy="32785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3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07F9-ED17-4050-8E64-D329EE596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EDF000-D7CA-4280-87D4-9B15E148B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92"/>
            <a:ext cx="12192000" cy="6742416"/>
          </a:xfrm>
        </p:spPr>
      </p:pic>
      <p:sp>
        <p:nvSpPr>
          <p:cNvPr id="8" name="Google Shape;461;p28">
            <a:extLst>
              <a:ext uri="{FF2B5EF4-FFF2-40B4-BE49-F238E27FC236}">
                <a16:creationId xmlns:a16="http://schemas.microsoft.com/office/drawing/2014/main" id="{518FB561-1284-4852-92CA-3C3EB1A923C7}"/>
              </a:ext>
            </a:extLst>
          </p:cNvPr>
          <p:cNvSpPr txBox="1"/>
          <p:nvPr/>
        </p:nvSpPr>
        <p:spPr>
          <a:xfrm>
            <a:off x="1860995" y="2768076"/>
            <a:ext cx="8470009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5400" b="1" kern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 1: Nụ hôn trên bàn tay</a:t>
            </a:r>
          </a:p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5400" b="1" kern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( T3 + 4)</a:t>
            </a:r>
            <a:endParaRPr lang="en-US" sz="54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6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5A9E5-6F08-4361-9E43-BB3959C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EE07006-5CF0-4769-9A68-27DBE56E3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9" y="0"/>
            <a:ext cx="12170763" cy="688625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7EFC0-BAD4-4819-9401-57EA03E314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4546" r="16103" b="73952"/>
          <a:stretch/>
        </p:blipFill>
        <p:spPr>
          <a:xfrm>
            <a:off x="1674687" y="256854"/>
            <a:ext cx="9144000" cy="203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C035F3-EE35-48E6-AC05-8A747760A593}"/>
              </a:ext>
            </a:extLst>
          </p:cNvPr>
          <p:cNvSpPr txBox="1"/>
          <p:nvPr/>
        </p:nvSpPr>
        <p:spPr>
          <a:xfrm>
            <a:off x="2483495" y="2552294"/>
            <a:ext cx="7768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lần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ốm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vi-VN" sz="4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……..</a:t>
            </a:r>
            <a:r>
              <a:rPr lang="en-US" sz="4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D1B9C8-CD33-4180-B83B-E3AC3E9389D3}"/>
              </a:ext>
            </a:extLst>
          </p:cNvPr>
          <p:cNvSpPr/>
          <p:nvPr/>
        </p:nvSpPr>
        <p:spPr>
          <a:xfrm>
            <a:off x="2741487" y="1312768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2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lo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lắng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thỉ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140B63-7363-4EC2-8818-A92A9BA675C6}"/>
              </a:ext>
            </a:extLst>
          </p:cNvPr>
          <p:cNvSpPr/>
          <p:nvPr/>
        </p:nvSpPr>
        <p:spPr>
          <a:xfrm>
            <a:off x="2724071" y="1312580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lo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lắng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thỉ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F9F597-F9F9-49AB-BC4F-A1A38B605169}"/>
              </a:ext>
            </a:extLst>
          </p:cNvPr>
          <p:cNvSpPr txBox="1"/>
          <p:nvPr/>
        </p:nvSpPr>
        <p:spPr>
          <a:xfrm>
            <a:off x="8542235" y="2552106"/>
            <a:ext cx="288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lo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lắng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0834C5-728C-4E63-8CC3-9F9879AA4D46}"/>
              </a:ext>
            </a:extLst>
          </p:cNvPr>
          <p:cNvSpPr txBox="1"/>
          <p:nvPr/>
        </p:nvSpPr>
        <p:spPr>
          <a:xfrm>
            <a:off x="2474786" y="2552106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 </a:t>
            </a:r>
          </a:p>
        </p:txBody>
      </p:sp>
      <p:grpSp>
        <p:nvGrpSpPr>
          <p:cNvPr id="5" name="Nhóm 4"/>
          <p:cNvGrpSpPr/>
          <p:nvPr/>
        </p:nvGrpSpPr>
        <p:grpSpPr>
          <a:xfrm>
            <a:off x="623226" y="3458411"/>
            <a:ext cx="11255265" cy="3293761"/>
            <a:chOff x="623226" y="3458411"/>
            <a:chExt cx="11255265" cy="3293761"/>
          </a:xfrm>
        </p:grpSpPr>
        <p:grpSp>
          <p:nvGrpSpPr>
            <p:cNvPr id="4" name="Nhóm 3"/>
            <p:cNvGrpSpPr/>
            <p:nvPr/>
          </p:nvGrpSpPr>
          <p:grpSpPr>
            <a:xfrm>
              <a:off x="623226" y="3458411"/>
              <a:ext cx="11255265" cy="3293761"/>
              <a:chOff x="640080" y="4310026"/>
              <a:chExt cx="10911840" cy="3293761"/>
            </a:xfrm>
          </p:grpSpPr>
          <p:sp>
            <p:nvSpPr>
              <p:cNvPr id="3" name="Hình chữ nhật 2"/>
              <p:cNvSpPr/>
              <p:nvPr/>
            </p:nvSpPr>
            <p:spPr>
              <a:xfrm>
                <a:off x="640080" y="4310026"/>
                <a:ext cx="10911840" cy="17273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" name="Hộp Văn bản 3">
                <a:extLst>
                  <a:ext uri="{FF2B5EF4-FFF2-40B4-BE49-F238E27FC236}">
                    <a16:creationId xmlns:a16="http://schemas.microsoft.com/office/drawing/2014/main" id="{2C9F185F-FD09-413E-9FD9-6F548C4AFF40}"/>
                  </a:ext>
                </a:extLst>
              </p:cNvPr>
              <p:cNvSpPr txBox="1"/>
              <p:nvPr/>
            </p:nvSpPr>
            <p:spPr>
              <a:xfrm>
                <a:off x="843004" y="4310578"/>
                <a:ext cx="10611883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vi-VN" sz="4000" dirty="0" err="1">
                    <a:solidFill>
                      <a:schemeClr val="accent5">
                        <a:lumMod val="50000"/>
                      </a:schemeClr>
                    </a:solidFill>
                    <a:latin typeface="HP001 4 hàng" panose="020B0603050302020204" pitchFamily="34" charset="0"/>
                  </a:rPr>
                  <a:t>Ǯǯǯǯǯǯǯǯǯǯǯǯǯ</a:t>
                </a:r>
                <a:endParaRPr lang="vi-VN" sz="4000" dirty="0">
                  <a:solidFill>
                    <a:schemeClr val="accent5">
                      <a:lumMod val="50000"/>
                    </a:schemeClr>
                  </a:solidFill>
                  <a:latin typeface="HP001 4 hàng" panose="020B06030503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vi-VN" sz="4000" dirty="0" err="1" smtClean="0">
                    <a:solidFill>
                      <a:schemeClr val="accent5">
                        <a:lumMod val="50000"/>
                      </a:schemeClr>
                    </a:solidFill>
                    <a:latin typeface="HP001 4 hàng" panose="020B0603050302020204" pitchFamily="34" charset="0"/>
                  </a:rPr>
                  <a:t>Ǯǯǯǯǯǯǯǯǯǯǯǯǯ</a:t>
                </a:r>
                <a:endParaRPr lang="vi-VN" sz="4000" dirty="0">
                  <a:solidFill>
                    <a:schemeClr val="accent5">
                      <a:lumMod val="50000"/>
                    </a:schemeClr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698D1A-749D-49B8-A224-1A07F6152B19}"/>
                </a:ext>
              </a:extLst>
            </p:cNvPr>
            <p:cNvSpPr txBox="1"/>
            <p:nvPr/>
          </p:nvSpPr>
          <p:spPr>
            <a:xfrm>
              <a:off x="1651595" y="4436080"/>
              <a:ext cx="88539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HP001 4 hàng" pitchFamily="34" charset="0"/>
                </a:rPr>
                <a:t>M</a:t>
              </a:r>
              <a:r>
                <a:rPr lang="en-US" sz="4000" b="1" dirty="0" err="1">
                  <a:latin typeface="HP001 4 hàng" pitchFamily="34" charset="0"/>
                </a:rPr>
                <a:t>ỗi</a:t>
              </a:r>
              <a:r>
                <a:rPr lang="en-US" sz="4000" b="1" dirty="0">
                  <a:latin typeface="HP001 4 hàng" pitchFamily="34" charset="0"/>
                </a:rPr>
                <a:t> </a:t>
              </a:r>
              <a:r>
                <a:rPr lang="en-US" sz="4000" b="1" dirty="0" err="1">
                  <a:latin typeface="HP001 4 hàng" pitchFamily="34" charset="0"/>
                </a:rPr>
                <a:t>lần</a:t>
              </a:r>
              <a:r>
                <a:rPr lang="en-US" sz="4000" b="1" dirty="0">
                  <a:latin typeface="HP001 4 hàng" pitchFamily="34" charset="0"/>
                </a:rPr>
                <a:t> </a:t>
              </a:r>
              <a:r>
                <a:rPr lang="en-US" sz="4000" b="1" dirty="0" err="1">
                  <a:latin typeface="HP001 4 hàng" pitchFamily="34" charset="0"/>
                </a:rPr>
                <a:t>em</a:t>
              </a:r>
              <a:r>
                <a:rPr lang="en-US" sz="4000" b="1" dirty="0">
                  <a:latin typeface="HP001 4 hàng" pitchFamily="34" charset="0"/>
                </a:rPr>
                <a:t> </a:t>
              </a:r>
              <a:r>
                <a:rPr lang="en-US" sz="4000" b="1" dirty="0" err="1">
                  <a:latin typeface="HP001 4 hàng" pitchFamily="34" charset="0"/>
                </a:rPr>
                <a:t>bị</a:t>
              </a:r>
              <a:r>
                <a:rPr lang="en-US" sz="4000" b="1" dirty="0">
                  <a:latin typeface="HP001 4 hàng" pitchFamily="34" charset="0"/>
                </a:rPr>
                <a:t> </a:t>
              </a:r>
              <a:r>
                <a:rPr lang="en-US" sz="4000" b="1" dirty="0" err="1">
                  <a:latin typeface="HP001 4 hàng" pitchFamily="34" charset="0"/>
                </a:rPr>
                <a:t>ốm</a:t>
              </a:r>
              <a:r>
                <a:rPr lang="en-US" sz="4000" b="1" dirty="0">
                  <a:latin typeface="HP001 4 hàng" pitchFamily="34" charset="0"/>
                </a:rPr>
                <a:t>, </a:t>
              </a:r>
              <a:r>
                <a:rPr lang="en-US" sz="4000" b="1" dirty="0" err="1">
                  <a:latin typeface="HP001 4 hàng" pitchFamily="34" charset="0"/>
                </a:rPr>
                <a:t>mẹ</a:t>
              </a:r>
              <a:r>
                <a:rPr lang="en-US" sz="4000" b="1" dirty="0">
                  <a:latin typeface="HP001 4 hàng" pitchFamily="34" charset="0"/>
                </a:rPr>
                <a:t> </a:t>
              </a:r>
              <a:r>
                <a:rPr lang="en-US" sz="4000" b="1" dirty="0" err="1">
                  <a:latin typeface="HP001 4 hàng" pitchFamily="34" charset="0"/>
                </a:rPr>
                <a:t>ǟất</a:t>
              </a:r>
              <a:r>
                <a:rPr lang="en-US" sz="4000" b="1" dirty="0">
                  <a:latin typeface="HP001 4 hàng" pitchFamily="34" charset="0"/>
                </a:rPr>
                <a:t> lo </a:t>
              </a:r>
              <a:r>
                <a:rPr lang="en-US" sz="4000" b="1" dirty="0" err="1">
                  <a:latin typeface="HP001 4 hàng" pitchFamily="34" charset="0"/>
                </a:rPr>
                <a:t>lắng</a:t>
              </a:r>
              <a:r>
                <a:rPr lang="en-US" sz="4000" b="1" dirty="0">
                  <a:latin typeface="HP001 4 hàng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3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4">
            <a:extLst>
              <a:ext uri="{FF2B5EF4-FFF2-40B4-BE49-F238E27FC236}">
                <a16:creationId xmlns:a16="http://schemas.microsoft.com/office/drawing/2014/main" id="{82625968-A4A0-4DA7-A4C8-593C1759C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6" y="59076"/>
            <a:ext cx="12170763" cy="6886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072A80-F336-46D7-A554-C698FC882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C429E-8006-48D3-9BF6-F29AF23AA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F9E31-02FE-4194-9414-9D051A6B5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30569" r="11611" b="58139"/>
          <a:stretch/>
        </p:blipFill>
        <p:spPr>
          <a:xfrm>
            <a:off x="838200" y="519815"/>
            <a:ext cx="9144000" cy="1804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AA35C9-47E8-4459-BE1C-7E75808FC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67203" r="16724" b="8379"/>
          <a:stretch/>
        </p:blipFill>
        <p:spPr>
          <a:xfrm>
            <a:off x="5710031" y="2470420"/>
            <a:ext cx="6460733" cy="4289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2930C0-7158-4D14-A7AB-B166B3BC9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42874" r="18641" b="33185"/>
          <a:stretch/>
        </p:blipFill>
        <p:spPr>
          <a:xfrm>
            <a:off x="21236" y="2479162"/>
            <a:ext cx="6049385" cy="4281226"/>
          </a:xfrm>
          <a:prstGeom prst="rect">
            <a:avLst/>
          </a:prstGeom>
        </p:spPr>
      </p:pic>
      <p:sp>
        <p:nvSpPr>
          <p:cNvPr id="8" name="Hình Bầu dục 7"/>
          <p:cNvSpPr/>
          <p:nvPr/>
        </p:nvSpPr>
        <p:spPr>
          <a:xfrm>
            <a:off x="5373189" y="5860869"/>
            <a:ext cx="574765" cy="53122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1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9" name="Hình Bầu dục 8"/>
          <p:cNvSpPr/>
          <p:nvPr/>
        </p:nvSpPr>
        <p:spPr>
          <a:xfrm>
            <a:off x="11273781" y="5860869"/>
            <a:ext cx="574765" cy="53122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2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6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5F9E31-02FE-4194-9414-9D051A6B5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30569" r="11611" b="58139"/>
          <a:stretch/>
        </p:blipFill>
        <p:spPr>
          <a:xfrm>
            <a:off x="1012372" y="365125"/>
            <a:ext cx="9144000" cy="18046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42930C0-7158-4D14-A7AB-B166B3BC9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42874" r="18641" b="33185"/>
          <a:stretch/>
        </p:blipFill>
        <p:spPr>
          <a:xfrm>
            <a:off x="2807231" y="2511004"/>
            <a:ext cx="6049385" cy="4153117"/>
          </a:xfrm>
          <a:prstGeom prst="rect">
            <a:avLst/>
          </a:prstGeom>
        </p:spPr>
      </p:pic>
      <p:sp>
        <p:nvSpPr>
          <p:cNvPr id="6" name="Hình Bầu dục 5"/>
          <p:cNvSpPr/>
          <p:nvPr/>
        </p:nvSpPr>
        <p:spPr>
          <a:xfrm>
            <a:off x="1907178" y="1158240"/>
            <a:ext cx="3544388" cy="1105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78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5F9E31-02FE-4194-9414-9D051A6B5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30569" r="11611" b="58139"/>
          <a:stretch/>
        </p:blipFill>
        <p:spPr>
          <a:xfrm>
            <a:off x="1587137" y="365125"/>
            <a:ext cx="9144000" cy="1804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AA35C9-47E8-4459-BE1C-7E75808FCE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67203" r="16724" b="8379"/>
          <a:stretch/>
        </p:blipFill>
        <p:spPr>
          <a:xfrm>
            <a:off x="2928770" y="2169782"/>
            <a:ext cx="6460733" cy="4289968"/>
          </a:xfrm>
          <a:prstGeom prst="rect">
            <a:avLst/>
          </a:prstGeom>
        </p:spPr>
      </p:pic>
      <p:sp>
        <p:nvSpPr>
          <p:cNvPr id="6" name="Hình Bầu dục 5"/>
          <p:cNvSpPr/>
          <p:nvPr/>
        </p:nvSpPr>
        <p:spPr>
          <a:xfrm>
            <a:off x="6159136" y="1149531"/>
            <a:ext cx="3544388" cy="1105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46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424" r="8818" b="58989"/>
          <a:stretch/>
        </p:blipFill>
        <p:spPr>
          <a:xfrm>
            <a:off x="1097279" y="0"/>
            <a:ext cx="9927771" cy="6858000"/>
          </a:xfrm>
          <a:prstGeom prst="rect">
            <a:avLst/>
          </a:prstGeom>
        </p:spPr>
      </p:pic>
      <p:cxnSp>
        <p:nvCxnSpPr>
          <p:cNvPr id="3" name="Đường nối Thẳng 2"/>
          <p:cNvCxnSpPr/>
          <p:nvPr/>
        </p:nvCxnSpPr>
        <p:spPr>
          <a:xfrm>
            <a:off x="5782491" y="2185851"/>
            <a:ext cx="31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Đường nối Thẳng 4"/>
          <p:cNvCxnSpPr/>
          <p:nvPr/>
        </p:nvCxnSpPr>
        <p:spPr>
          <a:xfrm>
            <a:off x="8103325" y="2185851"/>
            <a:ext cx="31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301</Words>
  <Application>Microsoft Office PowerPoint</Application>
  <PresentationFormat>Widescreen</PresentationFormat>
  <Paragraphs>57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#9Slide03 AllRoundGothic</vt:lpstr>
      <vt:lpstr>Arial</vt:lpstr>
      <vt:lpstr>Arial Unicode MS</vt:lpstr>
      <vt:lpstr>Arial-SGK-TV</vt:lpstr>
      <vt:lpstr>Calibri</vt:lpstr>
      <vt:lpstr>Calibri (Body)</vt:lpstr>
      <vt:lpstr>Calibri Light</vt:lpstr>
      <vt:lpstr>Chivo Light</vt:lpstr>
      <vt:lpstr>等线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</cp:lastModifiedBy>
  <cp:revision>20</cp:revision>
  <dcterms:created xsi:type="dcterms:W3CDTF">2022-02-07T09:03:03Z</dcterms:created>
  <dcterms:modified xsi:type="dcterms:W3CDTF">2023-02-14T06:56:09Z</dcterms:modified>
</cp:coreProperties>
</file>