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94" r:id="rId4"/>
    <p:sldId id="264" r:id="rId5"/>
    <p:sldId id="295" r:id="rId6"/>
    <p:sldId id="296" r:id="rId7"/>
    <p:sldId id="303" r:id="rId8"/>
    <p:sldId id="298" r:id="rId9"/>
    <p:sldId id="299" r:id="rId10"/>
    <p:sldId id="300" r:id="rId11"/>
    <p:sldId id="302" r:id="rId12"/>
    <p:sldId id="305" r:id="rId13"/>
    <p:sldId id="328" r:id="rId14"/>
    <p:sldId id="27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AC8B"/>
    <a:srgbClr val="FFFFCC"/>
    <a:srgbClr val="F5F2AD"/>
    <a:srgbClr val="F25243"/>
    <a:srgbClr val="DD6A7A"/>
    <a:srgbClr val="14BAC6"/>
    <a:srgbClr val="F65123"/>
    <a:srgbClr val="92D050"/>
    <a:srgbClr val="F8F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5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06" y="78"/>
      </p:cViewPr>
      <p:guideLst>
        <p:guide orient="horz" pos="2160"/>
        <p:guide pos="3840"/>
        <p:guide pos="7469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B77D-A811-4BDA-B81C-53F932C6C94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BA8F-DA37-47AB-B268-7B57371D4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2023/2/13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6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2023/2/13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6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2023/2/13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8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2023/2/13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2023/2/13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0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2023/2/13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5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2023/2/13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9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2023/2/13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2023/2/13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2023/2/13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2023/2/13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5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2023/2/13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 bwMode="auto"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>
              <a:spLocks/>
            </p:cNvSpPr>
            <p:nvPr/>
          </p:nvSpPr>
          <p:spPr bwMode="auto">
            <a:xfrm>
              <a:off x="2114" y="1441"/>
              <a:ext cx="795" cy="654"/>
            </a:xfrm>
            <a:custGeom>
              <a:avLst/>
              <a:gdLst>
                <a:gd name="T0" fmla="*/ 281 w 336"/>
                <a:gd name="T1" fmla="*/ 0 h 275"/>
                <a:gd name="T2" fmla="*/ 0 w 336"/>
                <a:gd name="T3" fmla="*/ 154 h 275"/>
                <a:gd name="T4" fmla="*/ 108 w 336"/>
                <a:gd name="T5" fmla="*/ 169 h 275"/>
                <a:gd name="T6" fmla="*/ 94 w 336"/>
                <a:gd name="T7" fmla="*/ 275 h 275"/>
                <a:gd name="T8" fmla="*/ 336 w 336"/>
                <a:gd name="T9" fmla="*/ 143 h 275"/>
                <a:gd name="T10" fmla="*/ 281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>
              <a:spLocks/>
            </p:cNvSpPr>
            <p:nvPr/>
          </p:nvSpPr>
          <p:spPr bwMode="auto">
            <a:xfrm>
              <a:off x="4770" y="1441"/>
              <a:ext cx="796" cy="654"/>
            </a:xfrm>
            <a:custGeom>
              <a:avLst/>
              <a:gdLst>
                <a:gd name="T0" fmla="*/ 55 w 336"/>
                <a:gd name="T1" fmla="*/ 0 h 275"/>
                <a:gd name="T2" fmla="*/ 336 w 336"/>
                <a:gd name="T3" fmla="*/ 154 h 275"/>
                <a:gd name="T4" fmla="*/ 228 w 336"/>
                <a:gd name="T5" fmla="*/ 169 h 275"/>
                <a:gd name="T6" fmla="*/ 242 w 336"/>
                <a:gd name="T7" fmla="*/ 275 h 275"/>
                <a:gd name="T8" fmla="*/ 0 w 336"/>
                <a:gd name="T9" fmla="*/ 143 h 275"/>
                <a:gd name="T10" fmla="*/ 55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>
              <a:spLocks/>
            </p:cNvSpPr>
            <p:nvPr/>
          </p:nvSpPr>
          <p:spPr bwMode="auto">
            <a:xfrm>
              <a:off x="2500" y="1258"/>
              <a:ext cx="786" cy="551"/>
            </a:xfrm>
            <a:custGeom>
              <a:avLst/>
              <a:gdLst>
                <a:gd name="T0" fmla="*/ 307 w 332"/>
                <a:gd name="T1" fmla="*/ 0 h 232"/>
                <a:gd name="T2" fmla="*/ 0 w 332"/>
                <a:gd name="T3" fmla="*/ 95 h 232"/>
                <a:gd name="T4" fmla="*/ 69 w 332"/>
                <a:gd name="T5" fmla="*/ 232 h 232"/>
                <a:gd name="T6" fmla="*/ 332 w 332"/>
                <a:gd name="T7" fmla="*/ 151 h 232"/>
                <a:gd name="T8" fmla="*/ 307 w 3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>
              <a:spLocks/>
            </p:cNvSpPr>
            <p:nvPr/>
          </p:nvSpPr>
          <p:spPr bwMode="auto">
            <a:xfrm>
              <a:off x="4394" y="1258"/>
              <a:ext cx="784" cy="551"/>
            </a:xfrm>
            <a:custGeom>
              <a:avLst/>
              <a:gdLst>
                <a:gd name="T0" fmla="*/ 25 w 331"/>
                <a:gd name="T1" fmla="*/ 0 h 232"/>
                <a:gd name="T2" fmla="*/ 331 w 331"/>
                <a:gd name="T3" fmla="*/ 95 h 232"/>
                <a:gd name="T4" fmla="*/ 263 w 331"/>
                <a:gd name="T5" fmla="*/ 232 h 232"/>
                <a:gd name="T6" fmla="*/ 0 w 331"/>
                <a:gd name="T7" fmla="*/ 151 h 232"/>
                <a:gd name="T8" fmla="*/ 25 w 33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2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>
              <a:spLocks/>
            </p:cNvSpPr>
            <p:nvPr/>
          </p:nvSpPr>
          <p:spPr bwMode="auto">
            <a:xfrm>
              <a:off x="2836" y="1091"/>
              <a:ext cx="2005" cy="530"/>
            </a:xfrm>
            <a:custGeom>
              <a:avLst/>
              <a:gdLst>
                <a:gd name="T0" fmla="*/ 650 w 847"/>
                <a:gd name="T1" fmla="*/ 35 h 223"/>
                <a:gd name="T2" fmla="*/ 650 w 847"/>
                <a:gd name="T3" fmla="*/ 35 h 223"/>
                <a:gd name="T4" fmla="*/ 198 w 847"/>
                <a:gd name="T5" fmla="*/ 35 h 223"/>
                <a:gd name="T6" fmla="*/ 198 w 847"/>
                <a:gd name="T7" fmla="*/ 35 h 223"/>
                <a:gd name="T8" fmla="*/ 0 w 847"/>
                <a:gd name="T9" fmla="*/ 77 h 223"/>
                <a:gd name="T10" fmla="*/ 45 w 847"/>
                <a:gd name="T11" fmla="*/ 223 h 223"/>
                <a:gd name="T12" fmla="*/ 208 w 847"/>
                <a:gd name="T13" fmla="*/ 189 h 223"/>
                <a:gd name="T14" fmla="*/ 636 w 847"/>
                <a:gd name="T15" fmla="*/ 188 h 223"/>
                <a:gd name="T16" fmla="*/ 637 w 847"/>
                <a:gd name="T17" fmla="*/ 188 h 223"/>
                <a:gd name="T18" fmla="*/ 802 w 847"/>
                <a:gd name="T19" fmla="*/ 223 h 223"/>
                <a:gd name="T20" fmla="*/ 847 w 847"/>
                <a:gd name="T21" fmla="*/ 77 h 223"/>
                <a:gd name="T22" fmla="*/ 650 w 847"/>
                <a:gd name="T23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7" h="223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549" name="文本框 548"/>
          <p:cNvSpPr txBox="1"/>
          <p:nvPr/>
        </p:nvSpPr>
        <p:spPr>
          <a:xfrm>
            <a:off x="3469924" y="1900722"/>
            <a:ext cx="5291536" cy="8871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1500" b="1" dirty="0">
                <a:solidFill>
                  <a:srgbClr val="FF0000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Arial-SGK-TV" pitchFamily="2" charset="0"/>
                <a:ea typeface="Arial Unicode MS" panose="020B0604020202020204" pitchFamily="34" charset="-128"/>
                <a:cs typeface="Arial-SGK-TV" pitchFamily="2" charset="0"/>
              </a:rPr>
              <a:t>	CHÀO MỪNG CÁC CON HỌC SINH</a:t>
            </a: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37" y="4387987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678" y="365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775461" y="4565198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13" y="5644597"/>
            <a:ext cx="1713124" cy="597460"/>
          </a:xfrm>
          <a:prstGeom prst="rect">
            <a:avLst/>
          </a:prstGeom>
        </p:spPr>
      </p:pic>
      <p:sp>
        <p:nvSpPr>
          <p:cNvPr id="99" name="TextBox 126">
            <a:extLst>
              <a:ext uri="{FF2B5EF4-FFF2-40B4-BE49-F238E27FC236}">
                <a16:creationId xmlns:a16="http://schemas.microsoft.com/office/drawing/2014/main" id="{0A6643BE-AEBC-45C6-9197-35D6112921D3}"/>
              </a:ext>
            </a:extLst>
          </p:cNvPr>
          <p:cNvSpPr txBox="1"/>
          <p:nvPr/>
        </p:nvSpPr>
        <p:spPr>
          <a:xfrm>
            <a:off x="3218090" y="123741"/>
            <a:ext cx="5841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91157">
              <a:defRPr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TRƯỜNG TIỂU HỌC THANH AM</a:t>
            </a:r>
          </a:p>
        </p:txBody>
      </p:sp>
      <p:pic>
        <p:nvPicPr>
          <p:cNvPr id="102" name="图片 10">
            <a:extLst>
              <a:ext uri="{FF2B5EF4-FFF2-40B4-BE49-F238E27FC236}">
                <a16:creationId xmlns:a16="http://schemas.microsoft.com/office/drawing/2014/main" id="{77852667-89F4-4870-A9CE-C6B9BEABB6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1088" y="2712416"/>
            <a:ext cx="1597607" cy="1010397"/>
          </a:xfrm>
          <a:prstGeom prst="rect">
            <a:avLst/>
          </a:prstGeom>
        </p:spPr>
      </p:pic>
      <p:sp>
        <p:nvSpPr>
          <p:cNvPr id="103" name="文本框 5">
            <a:extLst>
              <a:ext uri="{FF2B5EF4-FFF2-40B4-BE49-F238E27FC236}">
                <a16:creationId xmlns:a16="http://schemas.microsoft.com/office/drawing/2014/main" id="{B6C61300-2B84-468E-BD40-20AAA8A90CEB}"/>
              </a:ext>
            </a:extLst>
          </p:cNvPr>
          <p:cNvSpPr txBox="1"/>
          <p:nvPr/>
        </p:nvSpPr>
        <p:spPr>
          <a:xfrm>
            <a:off x="4912910" y="2856489"/>
            <a:ext cx="223396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267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小白体" panose="02010601030101010101" pitchFamily="2" charset="-122"/>
                <a:ea typeface="包图小白体" panose="02010601030101010101" pitchFamily="2" charset="-122"/>
              </a:rPr>
              <a:t>1A4</a:t>
            </a:r>
            <a:endParaRPr lang="zh-CN" altLang="en-US" sz="426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包图小白体" panose="02010601030101010101" pitchFamily="2" charset="-122"/>
              <a:ea typeface="包图小白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806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44392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sp>
        <p:nvSpPr>
          <p:cNvPr id="94" name="Rounded Rectangle 2">
            <a:extLst>
              <a:ext uri="{FF2B5EF4-FFF2-40B4-BE49-F238E27FC236}">
                <a16:creationId xmlns:a16="http://schemas.microsoft.com/office/drawing/2014/main" id="{D844CCD4-8050-4DF3-9201-49BE19DB592D}"/>
              </a:ext>
            </a:extLst>
          </p:cNvPr>
          <p:cNvSpPr/>
          <p:nvPr/>
        </p:nvSpPr>
        <p:spPr>
          <a:xfrm>
            <a:off x="30474" y="36686"/>
            <a:ext cx="2938359" cy="6055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 noProof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Trả lời câu hỏi</a:t>
            </a:r>
            <a:endParaRPr sz="2800" b="1" noProof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ounded Rectangle 1">
            <a:extLst>
              <a:ext uri="{FF2B5EF4-FFF2-40B4-BE49-F238E27FC236}">
                <a16:creationId xmlns:a16="http://schemas.microsoft.com/office/drawing/2014/main" id="{53A38AE0-499E-46C9-A067-79AD5870FD1C}"/>
              </a:ext>
            </a:extLst>
          </p:cNvPr>
          <p:cNvSpPr/>
          <p:nvPr/>
        </p:nvSpPr>
        <p:spPr>
          <a:xfrm>
            <a:off x="799224" y="1074717"/>
            <a:ext cx="8207225" cy="866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4" name="Pentagon 4">
            <a:extLst>
              <a:ext uri="{FF2B5EF4-FFF2-40B4-BE49-F238E27FC236}">
                <a16:creationId xmlns:a16="http://schemas.microsoft.com/office/drawing/2014/main" id="{E0A807BA-385C-486C-92D7-DDB99794B21A}"/>
              </a:ext>
            </a:extLst>
          </p:cNvPr>
          <p:cNvSpPr/>
          <p:nvPr/>
        </p:nvSpPr>
        <p:spPr>
          <a:xfrm>
            <a:off x="649432" y="2474760"/>
            <a:ext cx="11189505" cy="116292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Nam: “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má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63016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44392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sp>
        <p:nvSpPr>
          <p:cNvPr id="94" name="Rounded Rectangle 2">
            <a:extLst>
              <a:ext uri="{FF2B5EF4-FFF2-40B4-BE49-F238E27FC236}">
                <a16:creationId xmlns:a16="http://schemas.microsoft.com/office/drawing/2014/main" id="{D844CCD4-8050-4DF3-9201-49BE19DB592D}"/>
              </a:ext>
            </a:extLst>
          </p:cNvPr>
          <p:cNvSpPr/>
          <p:nvPr/>
        </p:nvSpPr>
        <p:spPr>
          <a:xfrm>
            <a:off x="30474" y="36686"/>
            <a:ext cx="2938359" cy="6055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 noProof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Trả lời câu hỏi</a:t>
            </a:r>
            <a:endParaRPr sz="2800" b="1" noProof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ounded Rectangle 1">
            <a:extLst>
              <a:ext uri="{FF2B5EF4-FFF2-40B4-BE49-F238E27FC236}">
                <a16:creationId xmlns:a16="http://schemas.microsoft.com/office/drawing/2014/main" id="{53A38AE0-499E-46C9-A067-79AD5870FD1C}"/>
              </a:ext>
            </a:extLst>
          </p:cNvPr>
          <p:cNvSpPr/>
          <p:nvPr/>
        </p:nvSpPr>
        <p:spPr>
          <a:xfrm>
            <a:off x="799224" y="1074717"/>
            <a:ext cx="8207225" cy="866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3. Sau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4" name="Pentagon 4">
            <a:extLst>
              <a:ext uri="{FF2B5EF4-FFF2-40B4-BE49-F238E27FC236}">
                <a16:creationId xmlns:a16="http://schemas.microsoft.com/office/drawing/2014/main" id="{E0A807BA-385C-486C-92D7-DDB99794B21A}"/>
              </a:ext>
            </a:extLst>
          </p:cNvPr>
          <p:cNvSpPr/>
          <p:nvPr/>
        </p:nvSpPr>
        <p:spPr>
          <a:xfrm>
            <a:off x="649432" y="2474760"/>
            <a:ext cx="10762673" cy="116292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Sau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mẹ,</a:t>
            </a:r>
            <a:r>
              <a:rPr lang="en-US" sz="36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Nam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tung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tă</a:t>
            </a:r>
            <a:r>
              <a:rPr lang="en-US" sz="36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41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44392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sp>
        <p:nvSpPr>
          <p:cNvPr id="94" name="Rounded Rectangle 2">
            <a:extLst>
              <a:ext uri="{FF2B5EF4-FFF2-40B4-BE49-F238E27FC236}">
                <a16:creationId xmlns:a16="http://schemas.microsoft.com/office/drawing/2014/main" id="{D844CCD4-8050-4DF3-9201-49BE19DB592D}"/>
              </a:ext>
            </a:extLst>
          </p:cNvPr>
          <p:cNvSpPr/>
          <p:nvPr/>
        </p:nvSpPr>
        <p:spPr>
          <a:xfrm>
            <a:off x="30474" y="36686"/>
            <a:ext cx="2938359" cy="6055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 noProof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Trả lời câu hỏi</a:t>
            </a:r>
            <a:endParaRPr sz="2800" b="1" noProof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A2B74B5-830E-4A6B-89F5-E4A15B1A253D}"/>
              </a:ext>
            </a:extLst>
          </p:cNvPr>
          <p:cNvSpPr/>
          <p:nvPr/>
        </p:nvSpPr>
        <p:spPr>
          <a:xfrm>
            <a:off x="2975275" y="794866"/>
            <a:ext cx="6528327" cy="1905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>
                    <a:lumMod val="75000"/>
                  </a:schemeClr>
                </a:solidFill>
              </a:rPr>
              <a:t>Qua bài đọc, em thấy tình cảm hai mẹ con bạn Nam như thế nào?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5" name="Right Arrow 4">
            <a:extLst>
              <a:ext uri="{FF2B5EF4-FFF2-40B4-BE49-F238E27FC236}">
                <a16:creationId xmlns:a16="http://schemas.microsoft.com/office/drawing/2014/main" id="{51380B43-539B-4F7C-8CE5-4CE1515A8F0E}"/>
              </a:ext>
            </a:extLst>
          </p:cNvPr>
          <p:cNvSpPr/>
          <p:nvPr/>
        </p:nvSpPr>
        <p:spPr>
          <a:xfrm>
            <a:off x="16525" y="3827778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Rounded Rectangle 5">
            <a:extLst>
              <a:ext uri="{FF2B5EF4-FFF2-40B4-BE49-F238E27FC236}">
                <a16:creationId xmlns:a16="http://schemas.microsoft.com/office/drawing/2014/main" id="{BBB9C774-D2C6-49B4-A6D2-981BE2540449}"/>
              </a:ext>
            </a:extLst>
          </p:cNvPr>
          <p:cNvSpPr/>
          <p:nvPr/>
        </p:nvSpPr>
        <p:spPr>
          <a:xfrm>
            <a:off x="1285657" y="3004666"/>
            <a:ext cx="10095844" cy="24030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Tình cảm của người mẹ đối với con, yêu thương, chăm sóc và lòng biết ơn cha mẹ của người con.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4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 animBg="1"/>
      <p:bldP spid="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sp>
        <p:nvSpPr>
          <p:cNvPr id="82" name="Rounded Rectangle 2">
            <a:extLst>
              <a:ext uri="{FF2B5EF4-FFF2-40B4-BE49-F238E27FC236}">
                <a16:creationId xmlns:a16="http://schemas.microsoft.com/office/drawing/2014/main" id="{CB9CD856-AE4C-4DFB-A6B0-B4E392B81A9E}"/>
              </a:ext>
            </a:extLst>
          </p:cNvPr>
          <p:cNvSpPr/>
          <p:nvPr/>
        </p:nvSpPr>
        <p:spPr>
          <a:xfrm>
            <a:off x="30474" y="36686"/>
            <a:ext cx="2938359" cy="6055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 noProof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vở</a:t>
            </a:r>
            <a:endParaRPr sz="2800" b="1" noProof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Chữ M cỡ nhỏ">
            <a:hlinkClick r:id="" action="ppaction://media"/>
            <a:extLst>
              <a:ext uri="{FF2B5EF4-FFF2-40B4-BE49-F238E27FC236}">
                <a16:creationId xmlns:a16="http://schemas.microsoft.com/office/drawing/2014/main" id="{CC267607-AD9B-4065-B748-EA6C501117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5146" y="869081"/>
            <a:ext cx="10320317" cy="5805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28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ACEE0B28-E941-43F2-A64D-2B0AD79998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376" t="2593" r="9097" b="77231"/>
          <a:stretch/>
        </p:blipFill>
        <p:spPr bwMode="auto">
          <a:xfrm>
            <a:off x="1190851" y="1527749"/>
            <a:ext cx="9110805" cy="135774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2739360-FB2B-4675-8B96-EF9914E364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t="7902" r="24087" b="87426"/>
          <a:stretch/>
        </p:blipFill>
        <p:spPr>
          <a:xfrm>
            <a:off x="253179" y="144995"/>
            <a:ext cx="9144000" cy="99060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6646E972-28A8-4F85-836F-E22C572A4165}"/>
              </a:ext>
            </a:extLst>
          </p:cNvPr>
          <p:cNvSpPr txBox="1"/>
          <p:nvPr/>
        </p:nvSpPr>
        <p:spPr>
          <a:xfrm>
            <a:off x="1767256" y="1889296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-93"/>
              </a:rPr>
              <a:t>Ngày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-93"/>
              </a:rPr>
              <a:t>đầu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-93"/>
              </a:rPr>
              <a:t>đi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-93"/>
              </a:rPr>
              <a:t>hǌ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-93"/>
              </a:rPr>
              <a:t>, Nam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-93"/>
              </a:rPr>
              <a:t>hē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-93"/>
              </a:rPr>
              <a:t>hŅ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-93"/>
              </a:rPr>
              <a:t>lắm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-93"/>
              </a:rPr>
              <a:t>.</a:t>
            </a:r>
            <a:endParaRPr lang="vi-VN" sz="32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63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grpSp>
        <p:nvGrpSpPr>
          <p:cNvPr id="111" name="组合 100">
            <a:extLst>
              <a:ext uri="{FF2B5EF4-FFF2-40B4-BE49-F238E27FC236}">
                <a16:creationId xmlns:a16="http://schemas.microsoft.com/office/drawing/2014/main" id="{8A49C0DB-6D54-453F-A5D0-F2EED1656EB9}"/>
              </a:ext>
            </a:extLst>
          </p:cNvPr>
          <p:cNvGrpSpPr/>
          <p:nvPr/>
        </p:nvGrpSpPr>
        <p:grpSpPr>
          <a:xfrm>
            <a:off x="1873253" y="219400"/>
            <a:ext cx="8367252" cy="967486"/>
            <a:chOff x="16151555" y="13922480"/>
            <a:chExt cx="18903302" cy="3341149"/>
          </a:xfrm>
        </p:grpSpPr>
        <p:sp>
          <p:nvSpPr>
            <p:cNvPr id="112" name="中间">
              <a:extLst>
                <a:ext uri="{FF2B5EF4-FFF2-40B4-BE49-F238E27FC236}">
                  <a16:creationId xmlns:a16="http://schemas.microsoft.com/office/drawing/2014/main" id="{DC5C52A9-A74B-4C3C-BB02-E08BC5859BA0}"/>
                </a:ext>
              </a:extLst>
            </p:cNvPr>
            <p:cNvSpPr/>
            <p:nvPr/>
          </p:nvSpPr>
          <p:spPr>
            <a:xfrm>
              <a:off x="19703856" y="13922480"/>
              <a:ext cx="11798706" cy="2507224"/>
            </a:xfrm>
            <a:custGeom>
              <a:avLst/>
              <a:gdLst>
                <a:gd name="connsiteX0" fmla="*/ 565356 w 11798706"/>
                <a:gd name="connsiteY0" fmla="*/ 0 h 2507224"/>
                <a:gd name="connsiteX1" fmla="*/ 11233350 w 11798706"/>
                <a:gd name="connsiteY1" fmla="*/ 0 h 2507224"/>
                <a:gd name="connsiteX2" fmla="*/ 11798706 w 11798706"/>
                <a:gd name="connsiteY2" fmla="*/ 565353 h 2507224"/>
                <a:gd name="connsiteX3" fmla="*/ 11798706 w 11798706"/>
                <a:gd name="connsiteY3" fmla="*/ 1941871 h 2507224"/>
                <a:gd name="connsiteX4" fmla="*/ 11233350 w 11798706"/>
                <a:gd name="connsiteY4" fmla="*/ 2507224 h 2507224"/>
                <a:gd name="connsiteX5" fmla="*/ 565356 w 11798706"/>
                <a:gd name="connsiteY5" fmla="*/ 2507224 h 2507224"/>
                <a:gd name="connsiteX6" fmla="*/ 0 w 11798706"/>
                <a:gd name="connsiteY6" fmla="*/ 1941871 h 2507224"/>
                <a:gd name="connsiteX7" fmla="*/ 0 w 11798706"/>
                <a:gd name="connsiteY7" fmla="*/ 565353 h 2507224"/>
                <a:gd name="connsiteX8" fmla="*/ 565356 w 11798706"/>
                <a:gd name="connsiteY8" fmla="*/ 0 h 250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98706" h="2507224">
                  <a:moveTo>
                    <a:pt x="565356" y="0"/>
                  </a:moveTo>
                  <a:lnTo>
                    <a:pt x="11233350" y="0"/>
                  </a:lnTo>
                  <a:cubicBezTo>
                    <a:pt x="11545586" y="0"/>
                    <a:pt x="11798706" y="253117"/>
                    <a:pt x="11798706" y="565353"/>
                  </a:cubicBezTo>
                  <a:lnTo>
                    <a:pt x="11798706" y="1941871"/>
                  </a:lnTo>
                  <a:cubicBezTo>
                    <a:pt x="11798706" y="2254107"/>
                    <a:pt x="11545586" y="2507224"/>
                    <a:pt x="11233350" y="2507224"/>
                  </a:cubicBezTo>
                  <a:lnTo>
                    <a:pt x="565356" y="2507224"/>
                  </a:lnTo>
                  <a:cubicBezTo>
                    <a:pt x="253120" y="2507224"/>
                    <a:pt x="0" y="2254107"/>
                    <a:pt x="0" y="1941871"/>
                  </a:cubicBezTo>
                  <a:lnTo>
                    <a:pt x="0" y="565353"/>
                  </a:lnTo>
                  <a:cubicBezTo>
                    <a:pt x="0" y="253117"/>
                    <a:pt x="253120" y="0"/>
                    <a:pt x="565356" y="0"/>
                  </a:cubicBezTo>
                  <a:close/>
                </a:path>
              </a:pathLst>
            </a:custGeom>
            <a:solidFill>
              <a:srgbClr val="F2524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右">
              <a:extLst>
                <a:ext uri="{FF2B5EF4-FFF2-40B4-BE49-F238E27FC236}">
                  <a16:creationId xmlns:a16="http://schemas.microsoft.com/office/drawing/2014/main" id="{5ED1E3B1-270A-48D6-A40C-0DC966CEDB90}"/>
                </a:ext>
              </a:extLst>
            </p:cNvPr>
            <p:cNvSpPr/>
            <p:nvPr/>
          </p:nvSpPr>
          <p:spPr>
            <a:xfrm>
              <a:off x="29397009" y="14758555"/>
              <a:ext cx="5657848" cy="2505074"/>
            </a:xfrm>
            <a:custGeom>
              <a:avLst/>
              <a:gdLst>
                <a:gd name="connsiteX0" fmla="*/ 2371724 w 5657848"/>
                <a:gd name="connsiteY0" fmla="*/ 0 h 2505074"/>
                <a:gd name="connsiteX1" fmla="*/ 5657848 w 5657848"/>
                <a:gd name="connsiteY1" fmla="*/ 0 h 2505074"/>
                <a:gd name="connsiteX2" fmla="*/ 4779248 w 5657848"/>
                <a:gd name="connsiteY2" fmla="*/ 1252536 h 2505074"/>
                <a:gd name="connsiteX3" fmla="*/ 5657848 w 5657848"/>
                <a:gd name="connsiteY3" fmla="*/ 2505074 h 2505074"/>
                <a:gd name="connsiteX4" fmla="*/ 0 w 5657848"/>
                <a:gd name="connsiteY4" fmla="*/ 2505074 h 2505074"/>
                <a:gd name="connsiteX5" fmla="*/ 0 w 5657848"/>
                <a:gd name="connsiteY5" fmla="*/ 1943099 h 2505074"/>
                <a:gd name="connsiteX6" fmla="*/ 1978016 w 5657848"/>
                <a:gd name="connsiteY6" fmla="*/ 1943099 h 2505074"/>
                <a:gd name="connsiteX7" fmla="*/ 2371724 w 5657848"/>
                <a:gd name="connsiteY7" fmla="*/ 1549391 h 250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7848" h="2505074">
                  <a:moveTo>
                    <a:pt x="2371724" y="0"/>
                  </a:moveTo>
                  <a:lnTo>
                    <a:pt x="5657848" y="0"/>
                  </a:lnTo>
                  <a:lnTo>
                    <a:pt x="4779248" y="1252536"/>
                  </a:lnTo>
                  <a:lnTo>
                    <a:pt x="5657848" y="2505074"/>
                  </a:lnTo>
                  <a:lnTo>
                    <a:pt x="0" y="2505074"/>
                  </a:lnTo>
                  <a:lnTo>
                    <a:pt x="0" y="1943099"/>
                  </a:lnTo>
                  <a:lnTo>
                    <a:pt x="1978016" y="1943099"/>
                  </a:lnTo>
                  <a:cubicBezTo>
                    <a:pt x="2195456" y="1943099"/>
                    <a:pt x="2371724" y="1766830"/>
                    <a:pt x="2371724" y="1549391"/>
                  </a:cubicBezTo>
                  <a:close/>
                </a:path>
              </a:pathLst>
            </a:custGeom>
            <a:solidFill>
              <a:srgbClr val="F25243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左">
              <a:extLst>
                <a:ext uri="{FF2B5EF4-FFF2-40B4-BE49-F238E27FC236}">
                  <a16:creationId xmlns:a16="http://schemas.microsoft.com/office/drawing/2014/main" id="{B0D5046E-C87C-480A-BE51-5B6AF814F9C1}"/>
                </a:ext>
              </a:extLst>
            </p:cNvPr>
            <p:cNvSpPr/>
            <p:nvPr/>
          </p:nvSpPr>
          <p:spPr>
            <a:xfrm>
              <a:off x="16151555" y="14758555"/>
              <a:ext cx="5657848" cy="2505074"/>
            </a:xfrm>
            <a:custGeom>
              <a:avLst/>
              <a:gdLst>
                <a:gd name="connsiteX0" fmla="*/ 1 w 5657848"/>
                <a:gd name="connsiteY0" fmla="*/ 0 h 2505074"/>
                <a:gd name="connsiteX1" fmla="*/ 3286124 w 5657848"/>
                <a:gd name="connsiteY1" fmla="*/ 0 h 2505074"/>
                <a:gd name="connsiteX2" fmla="*/ 3286124 w 5657848"/>
                <a:gd name="connsiteY2" fmla="*/ 1549391 h 2505074"/>
                <a:gd name="connsiteX3" fmla="*/ 3679828 w 5657848"/>
                <a:gd name="connsiteY3" fmla="*/ 1943099 h 2505074"/>
                <a:gd name="connsiteX4" fmla="*/ 5657848 w 5657848"/>
                <a:gd name="connsiteY4" fmla="*/ 1943099 h 2505074"/>
                <a:gd name="connsiteX5" fmla="*/ 5657848 w 5657848"/>
                <a:gd name="connsiteY5" fmla="*/ 2505074 h 2505074"/>
                <a:gd name="connsiteX6" fmla="*/ 0 w 5657848"/>
                <a:gd name="connsiteY6" fmla="*/ 2505074 h 2505074"/>
                <a:gd name="connsiteX7" fmla="*/ 878596 w 5657848"/>
                <a:gd name="connsiteY7" fmla="*/ 1252536 h 250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7848" h="2505074">
                  <a:moveTo>
                    <a:pt x="1" y="0"/>
                  </a:moveTo>
                  <a:lnTo>
                    <a:pt x="3286124" y="0"/>
                  </a:lnTo>
                  <a:lnTo>
                    <a:pt x="3286124" y="1549391"/>
                  </a:lnTo>
                  <a:cubicBezTo>
                    <a:pt x="3286124" y="1766830"/>
                    <a:pt x="3462392" y="1943099"/>
                    <a:pt x="3679828" y="1943099"/>
                  </a:cubicBezTo>
                  <a:lnTo>
                    <a:pt x="5657848" y="1943099"/>
                  </a:lnTo>
                  <a:lnTo>
                    <a:pt x="5657848" y="2505074"/>
                  </a:lnTo>
                  <a:lnTo>
                    <a:pt x="0" y="2505074"/>
                  </a:lnTo>
                  <a:lnTo>
                    <a:pt x="878596" y="1252536"/>
                  </a:lnTo>
                  <a:close/>
                </a:path>
              </a:pathLst>
            </a:custGeom>
            <a:solidFill>
              <a:srgbClr val="F25243"/>
            </a:solidFill>
            <a:ln>
              <a:noFill/>
            </a:ln>
            <a:effectLst>
              <a:outerShdw blurRad="508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grpSp>
        <p:nvGrpSpPr>
          <p:cNvPr id="95" name="组合 1">
            <a:extLst>
              <a:ext uri="{FF2B5EF4-FFF2-40B4-BE49-F238E27FC236}">
                <a16:creationId xmlns:a16="http://schemas.microsoft.com/office/drawing/2014/main" id="{00FE8C44-50B7-44A9-BFA8-D46621E2D63D}"/>
              </a:ext>
            </a:extLst>
          </p:cNvPr>
          <p:cNvGrpSpPr/>
          <p:nvPr/>
        </p:nvGrpSpPr>
        <p:grpSpPr>
          <a:xfrm>
            <a:off x="3164551" y="219401"/>
            <a:ext cx="5874619" cy="6384308"/>
            <a:chOff x="682752" y="934760"/>
            <a:chExt cx="2054286" cy="2927817"/>
          </a:xfrm>
        </p:grpSpPr>
        <p:sp>
          <p:nvSpPr>
            <p:cNvPr id="97" name="文本框 20">
              <a:extLst>
                <a:ext uri="{FF2B5EF4-FFF2-40B4-BE49-F238E27FC236}">
                  <a16:creationId xmlns:a16="http://schemas.microsoft.com/office/drawing/2014/main" id="{75D5963B-ECA1-4073-B371-AD1C83D936B6}"/>
                </a:ext>
              </a:extLst>
            </p:cNvPr>
            <p:cNvSpPr txBox="1"/>
            <p:nvPr/>
          </p:nvSpPr>
          <p:spPr>
            <a:xfrm>
              <a:off x="682752" y="934760"/>
              <a:ext cx="2054286" cy="36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500" b="1" dirty="0">
                  <a:solidFill>
                    <a:srgbClr val="FFFF00"/>
                  </a:solidFill>
                  <a:latin typeface="Arial-SGK-TV" pitchFamily="2" charset="0"/>
                  <a:cs typeface="Arial-SGK-TV" pitchFamily="2" charset="0"/>
                </a:rPr>
                <a:t>TIẾNG VIỆT</a:t>
              </a:r>
              <a:endParaRPr lang="zh-CN" altLang="en-US" sz="45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grpSp>
          <p:nvGrpSpPr>
            <p:cNvPr id="96" name="组合 19">
              <a:extLst>
                <a:ext uri="{FF2B5EF4-FFF2-40B4-BE49-F238E27FC236}">
                  <a16:creationId xmlns:a16="http://schemas.microsoft.com/office/drawing/2014/main" id="{6D557CBD-5320-4323-AF7F-7E98B1E0C0A5}"/>
                </a:ext>
              </a:extLst>
            </p:cNvPr>
            <p:cNvGrpSpPr/>
            <p:nvPr/>
          </p:nvGrpSpPr>
          <p:grpSpPr>
            <a:xfrm>
              <a:off x="1068782" y="1753649"/>
              <a:ext cx="1334852" cy="2108928"/>
              <a:chOff x="5786438" y="2944813"/>
              <a:chExt cx="615950" cy="973138"/>
            </a:xfrm>
          </p:grpSpPr>
          <p:sp>
            <p:nvSpPr>
              <p:cNvPr id="98" name="Freeform 5">
                <a:extLst>
                  <a:ext uri="{FF2B5EF4-FFF2-40B4-BE49-F238E27FC236}">
                    <a16:creationId xmlns:a16="http://schemas.microsoft.com/office/drawing/2014/main" id="{9AAE95A0-46DE-4DB4-9F34-58BFD7A01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860801"/>
                <a:ext cx="179388" cy="57150"/>
              </a:xfrm>
              <a:custGeom>
                <a:avLst/>
                <a:gdLst>
                  <a:gd name="T0" fmla="*/ 0 w 47"/>
                  <a:gd name="T1" fmla="*/ 0 h 15"/>
                  <a:gd name="T2" fmla="*/ 0 w 47"/>
                  <a:gd name="T3" fmla="*/ 6 h 15"/>
                  <a:gd name="T4" fmla="*/ 9 w 47"/>
                  <a:gd name="T5" fmla="*/ 15 h 15"/>
                  <a:gd name="T6" fmla="*/ 38 w 47"/>
                  <a:gd name="T7" fmla="*/ 15 h 15"/>
                  <a:gd name="T8" fmla="*/ 47 w 47"/>
                  <a:gd name="T9" fmla="*/ 6 h 15"/>
                  <a:gd name="T10" fmla="*/ 47 w 47"/>
                  <a:gd name="T11" fmla="*/ 0 h 15"/>
                  <a:gd name="T12" fmla="*/ 0 w 4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3" y="15"/>
                      <a:pt x="47" y="11"/>
                      <a:pt x="47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6">
                <a:extLst>
                  <a:ext uri="{FF2B5EF4-FFF2-40B4-BE49-F238E27FC236}">
                    <a16:creationId xmlns:a16="http://schemas.microsoft.com/office/drawing/2014/main" id="{EFAB36AE-0293-4CDB-B90F-E7F83F37F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773488"/>
                <a:ext cx="179388" cy="87313"/>
              </a:xfrm>
              <a:custGeom>
                <a:avLst/>
                <a:gdLst>
                  <a:gd name="T0" fmla="*/ 47 w 47"/>
                  <a:gd name="T1" fmla="*/ 16 h 23"/>
                  <a:gd name="T2" fmla="*/ 38 w 47"/>
                  <a:gd name="T3" fmla="*/ 7 h 23"/>
                  <a:gd name="T4" fmla="*/ 35 w 47"/>
                  <a:gd name="T5" fmla="*/ 7 h 23"/>
                  <a:gd name="T6" fmla="*/ 35 w 47"/>
                  <a:gd name="T7" fmla="*/ 5 h 23"/>
                  <a:gd name="T8" fmla="*/ 30 w 47"/>
                  <a:gd name="T9" fmla="*/ 0 h 23"/>
                  <a:gd name="T10" fmla="*/ 17 w 47"/>
                  <a:gd name="T11" fmla="*/ 0 h 23"/>
                  <a:gd name="T12" fmla="*/ 13 w 47"/>
                  <a:gd name="T13" fmla="*/ 5 h 23"/>
                  <a:gd name="T14" fmla="*/ 13 w 47"/>
                  <a:gd name="T15" fmla="*/ 7 h 23"/>
                  <a:gd name="T16" fmla="*/ 9 w 47"/>
                  <a:gd name="T17" fmla="*/ 7 h 23"/>
                  <a:gd name="T18" fmla="*/ 0 w 47"/>
                  <a:gd name="T19" fmla="*/ 16 h 23"/>
                  <a:gd name="T20" fmla="*/ 0 w 47"/>
                  <a:gd name="T21" fmla="*/ 23 h 23"/>
                  <a:gd name="T22" fmla="*/ 47 w 47"/>
                  <a:gd name="T23" fmla="*/ 23 h 23"/>
                  <a:gd name="T24" fmla="*/ 47 w 47"/>
                  <a:gd name="T2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3">
                    <a:moveTo>
                      <a:pt x="47" y="16"/>
                    </a:moveTo>
                    <a:cubicBezTo>
                      <a:pt x="47" y="11"/>
                      <a:pt x="43" y="7"/>
                      <a:pt x="38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2"/>
                      <a:pt x="13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" y="7"/>
                      <a:pt x="0" y="11"/>
                      <a:pt x="0" y="1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7" y="23"/>
                      <a:pt x="47" y="23"/>
                      <a:pt x="47" y="23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Oval 7">
                <a:extLst>
                  <a:ext uri="{FF2B5EF4-FFF2-40B4-BE49-F238E27FC236}">
                    <a16:creationId xmlns:a16="http://schemas.microsoft.com/office/drawing/2014/main" id="{60F75DE0-9771-4A56-B691-EEEE1A5EB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0913" y="3743326"/>
                <a:ext cx="127000" cy="49213"/>
              </a:xfrm>
              <a:prstGeom prst="ellipse">
                <a:avLst/>
              </a:prstGeom>
              <a:solidFill>
                <a:srgbClr val="2F4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8">
                <a:extLst>
                  <a:ext uri="{FF2B5EF4-FFF2-40B4-BE49-F238E27FC236}">
                    <a16:creationId xmlns:a16="http://schemas.microsoft.com/office/drawing/2014/main" id="{733DD2CF-5F84-402E-B6FF-695EC94C4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438" y="2944813"/>
                <a:ext cx="615950" cy="717550"/>
              </a:xfrm>
              <a:custGeom>
                <a:avLst/>
                <a:gdLst>
                  <a:gd name="T0" fmla="*/ 72 w 161"/>
                  <a:gd name="T1" fmla="*/ 189 h 189"/>
                  <a:gd name="T2" fmla="*/ 89 w 161"/>
                  <a:gd name="T3" fmla="*/ 189 h 189"/>
                  <a:gd name="T4" fmla="*/ 161 w 161"/>
                  <a:gd name="T5" fmla="*/ 80 h 189"/>
                  <a:gd name="T6" fmla="*/ 81 w 161"/>
                  <a:gd name="T7" fmla="*/ 0 h 189"/>
                  <a:gd name="T8" fmla="*/ 0 w 161"/>
                  <a:gd name="T9" fmla="*/ 80 h 189"/>
                  <a:gd name="T10" fmla="*/ 72 w 161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189">
                    <a:moveTo>
                      <a:pt x="72" y="189"/>
                    </a:moveTo>
                    <a:cubicBezTo>
                      <a:pt x="89" y="189"/>
                      <a:pt x="89" y="189"/>
                      <a:pt x="89" y="189"/>
                    </a:cubicBezTo>
                    <a:cubicBezTo>
                      <a:pt x="110" y="169"/>
                      <a:pt x="161" y="116"/>
                      <a:pt x="161" y="80"/>
                    </a:cubicBezTo>
                    <a:cubicBezTo>
                      <a:pt x="161" y="36"/>
                      <a:pt x="125" y="0"/>
                      <a:pt x="81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16"/>
                      <a:pt x="52" y="169"/>
                      <a:pt x="72" y="189"/>
                    </a:cubicBez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">
                <a:extLst>
                  <a:ext uri="{FF2B5EF4-FFF2-40B4-BE49-F238E27FC236}">
                    <a16:creationId xmlns:a16="http://schemas.microsoft.com/office/drawing/2014/main" id="{238DD744-80B9-4177-98C0-07EDB26B3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0576" y="2944813"/>
                <a:ext cx="447675" cy="717550"/>
              </a:xfrm>
              <a:custGeom>
                <a:avLst/>
                <a:gdLst>
                  <a:gd name="T0" fmla="*/ 65 w 117"/>
                  <a:gd name="T1" fmla="*/ 189 h 189"/>
                  <a:gd name="T2" fmla="*/ 117 w 117"/>
                  <a:gd name="T3" fmla="*/ 80 h 189"/>
                  <a:gd name="T4" fmla="*/ 59 w 117"/>
                  <a:gd name="T5" fmla="*/ 0 h 189"/>
                  <a:gd name="T6" fmla="*/ 43 w 117"/>
                  <a:gd name="T7" fmla="*/ 3 h 189"/>
                  <a:gd name="T8" fmla="*/ 0 w 117"/>
                  <a:gd name="T9" fmla="*/ 80 h 189"/>
                  <a:gd name="T10" fmla="*/ 53 w 117"/>
                  <a:gd name="T11" fmla="*/ 189 h 189"/>
                  <a:gd name="T12" fmla="*/ 65 w 117"/>
                  <a:gd name="T1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89">
                    <a:moveTo>
                      <a:pt x="65" y="189"/>
                    </a:moveTo>
                    <a:cubicBezTo>
                      <a:pt x="80" y="169"/>
                      <a:pt x="117" y="116"/>
                      <a:pt x="117" y="80"/>
                    </a:cubicBezTo>
                    <a:cubicBezTo>
                      <a:pt x="117" y="36"/>
                      <a:pt x="91" y="0"/>
                      <a:pt x="59" y="0"/>
                    </a:cubicBezTo>
                    <a:cubicBezTo>
                      <a:pt x="53" y="0"/>
                      <a:pt x="48" y="1"/>
                      <a:pt x="43" y="3"/>
                    </a:cubicBezTo>
                    <a:cubicBezTo>
                      <a:pt x="18" y="12"/>
                      <a:pt x="0" y="43"/>
                      <a:pt x="0" y="80"/>
                    </a:cubicBezTo>
                    <a:cubicBezTo>
                      <a:pt x="0" y="116"/>
                      <a:pt x="37" y="169"/>
                      <a:pt x="53" y="189"/>
                    </a:cubicBezTo>
                    <a:lnTo>
                      <a:pt x="65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0">
                <a:extLst>
                  <a:ext uri="{FF2B5EF4-FFF2-40B4-BE49-F238E27FC236}">
                    <a16:creationId xmlns:a16="http://schemas.microsoft.com/office/drawing/2014/main" id="{29384AA5-A09D-41A5-BF15-1C1726C08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838" y="2944813"/>
                <a:ext cx="309563" cy="717550"/>
              </a:xfrm>
              <a:custGeom>
                <a:avLst/>
                <a:gdLst>
                  <a:gd name="T0" fmla="*/ 45 w 81"/>
                  <a:gd name="T1" fmla="*/ 189 h 189"/>
                  <a:gd name="T2" fmla="*/ 81 w 81"/>
                  <a:gd name="T3" fmla="*/ 80 h 189"/>
                  <a:gd name="T4" fmla="*/ 41 w 81"/>
                  <a:gd name="T5" fmla="*/ 0 h 189"/>
                  <a:gd name="T6" fmla="*/ 0 w 81"/>
                  <a:gd name="T7" fmla="*/ 80 h 189"/>
                  <a:gd name="T8" fmla="*/ 36 w 81"/>
                  <a:gd name="T9" fmla="*/ 189 h 189"/>
                  <a:gd name="T10" fmla="*/ 45 w 81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189">
                    <a:moveTo>
                      <a:pt x="45" y="189"/>
                    </a:moveTo>
                    <a:cubicBezTo>
                      <a:pt x="55" y="169"/>
                      <a:pt x="81" y="116"/>
                      <a:pt x="81" y="80"/>
                    </a:cubicBezTo>
                    <a:cubicBezTo>
                      <a:pt x="81" y="36"/>
                      <a:pt x="63" y="0"/>
                      <a:pt x="41" y="0"/>
                    </a:cubicBezTo>
                    <a:cubicBezTo>
                      <a:pt x="18" y="0"/>
                      <a:pt x="0" y="36"/>
                      <a:pt x="0" y="80"/>
                    </a:cubicBezTo>
                    <a:cubicBezTo>
                      <a:pt x="0" y="116"/>
                      <a:pt x="26" y="169"/>
                      <a:pt x="36" y="189"/>
                    </a:cubicBezTo>
                    <a:lnTo>
                      <a:pt x="45" y="189"/>
                    </a:ln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1">
                <a:extLst>
                  <a:ext uri="{FF2B5EF4-FFF2-40B4-BE49-F238E27FC236}">
                    <a16:creationId xmlns:a16="http://schemas.microsoft.com/office/drawing/2014/main" id="{D852EF99-CBB8-4661-BC79-04CF3048C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963" y="2944813"/>
                <a:ext cx="88900" cy="717550"/>
              </a:xfrm>
              <a:custGeom>
                <a:avLst/>
                <a:gdLst>
                  <a:gd name="T0" fmla="*/ 13 w 23"/>
                  <a:gd name="T1" fmla="*/ 189 h 189"/>
                  <a:gd name="T2" fmla="*/ 23 w 23"/>
                  <a:gd name="T3" fmla="*/ 80 h 189"/>
                  <a:gd name="T4" fmla="*/ 12 w 23"/>
                  <a:gd name="T5" fmla="*/ 0 h 189"/>
                  <a:gd name="T6" fmla="*/ 0 w 23"/>
                  <a:gd name="T7" fmla="*/ 80 h 189"/>
                  <a:gd name="T8" fmla="*/ 10 w 23"/>
                  <a:gd name="T9" fmla="*/ 189 h 189"/>
                  <a:gd name="T10" fmla="*/ 13 w 23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89">
                    <a:moveTo>
                      <a:pt x="13" y="189"/>
                    </a:moveTo>
                    <a:cubicBezTo>
                      <a:pt x="16" y="169"/>
                      <a:pt x="23" y="116"/>
                      <a:pt x="23" y="80"/>
                    </a:cubicBezTo>
                    <a:cubicBezTo>
                      <a:pt x="23" y="36"/>
                      <a:pt x="12" y="0"/>
                      <a:pt x="12" y="0"/>
                    </a:cubicBezTo>
                    <a:cubicBezTo>
                      <a:pt x="12" y="0"/>
                      <a:pt x="0" y="36"/>
                      <a:pt x="0" y="80"/>
                    </a:cubicBezTo>
                    <a:cubicBezTo>
                      <a:pt x="0" y="116"/>
                      <a:pt x="7" y="169"/>
                      <a:pt x="10" y="189"/>
                    </a:cubicBezTo>
                    <a:lnTo>
                      <a:pt x="13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2">
                <a:extLst>
                  <a:ext uri="{FF2B5EF4-FFF2-40B4-BE49-F238E27FC236}">
                    <a16:creationId xmlns:a16="http://schemas.microsoft.com/office/drawing/2014/main" id="{C6DB4DB8-C7D6-4499-A3C5-E6ADB52728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0901" y="3522663"/>
                <a:ext cx="325438" cy="246063"/>
              </a:xfrm>
              <a:custGeom>
                <a:avLst/>
                <a:gdLst>
                  <a:gd name="T0" fmla="*/ 59 w 85"/>
                  <a:gd name="T1" fmla="*/ 65 h 65"/>
                  <a:gd name="T2" fmla="*/ 26 w 85"/>
                  <a:gd name="T3" fmla="*/ 65 h 65"/>
                  <a:gd name="T4" fmla="*/ 25 w 85"/>
                  <a:gd name="T5" fmla="*/ 65 h 65"/>
                  <a:gd name="T6" fmla="*/ 0 w 85"/>
                  <a:gd name="T7" fmla="*/ 2 h 65"/>
                  <a:gd name="T8" fmla="*/ 1 w 85"/>
                  <a:gd name="T9" fmla="*/ 1 h 65"/>
                  <a:gd name="T10" fmla="*/ 2 w 85"/>
                  <a:gd name="T11" fmla="*/ 1 h 65"/>
                  <a:gd name="T12" fmla="*/ 42 w 85"/>
                  <a:gd name="T13" fmla="*/ 15 h 65"/>
                  <a:gd name="T14" fmla="*/ 84 w 85"/>
                  <a:gd name="T15" fmla="*/ 1 h 65"/>
                  <a:gd name="T16" fmla="*/ 85 w 85"/>
                  <a:gd name="T17" fmla="*/ 1 h 65"/>
                  <a:gd name="T18" fmla="*/ 85 w 85"/>
                  <a:gd name="T19" fmla="*/ 2 h 65"/>
                  <a:gd name="T20" fmla="*/ 60 w 85"/>
                  <a:gd name="T21" fmla="*/ 65 h 65"/>
                  <a:gd name="T22" fmla="*/ 59 w 85"/>
                  <a:gd name="T23" fmla="*/ 65 h 65"/>
                  <a:gd name="T24" fmla="*/ 27 w 85"/>
                  <a:gd name="T25" fmla="*/ 63 h 65"/>
                  <a:gd name="T26" fmla="*/ 59 w 85"/>
                  <a:gd name="T27" fmla="*/ 63 h 65"/>
                  <a:gd name="T28" fmla="*/ 82 w 85"/>
                  <a:gd name="T29" fmla="*/ 6 h 65"/>
                  <a:gd name="T30" fmla="*/ 42 w 85"/>
                  <a:gd name="T31" fmla="*/ 17 h 65"/>
                  <a:gd name="T32" fmla="*/ 4 w 85"/>
                  <a:gd name="T33" fmla="*/ 6 h 65"/>
                  <a:gd name="T34" fmla="*/ 27 w 85"/>
                  <a:gd name="T35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65">
                    <a:moveTo>
                      <a:pt x="59" y="65"/>
                    </a:move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8" y="15"/>
                      <a:pt x="42" y="15"/>
                    </a:cubicBezTo>
                    <a:cubicBezTo>
                      <a:pt x="77" y="15"/>
                      <a:pt x="84" y="1"/>
                      <a:pt x="84" y="1"/>
                    </a:cubicBezTo>
                    <a:cubicBezTo>
                      <a:pt x="84" y="1"/>
                      <a:pt x="84" y="0"/>
                      <a:pt x="85" y="1"/>
                    </a:cubicBezTo>
                    <a:cubicBezTo>
                      <a:pt x="85" y="1"/>
                      <a:pt x="85" y="1"/>
                      <a:pt x="85" y="2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5"/>
                      <a:pt x="60" y="65"/>
                      <a:pt x="59" y="65"/>
                    </a:cubicBezTo>
                    <a:close/>
                    <a:moveTo>
                      <a:pt x="27" y="63"/>
                    </a:moveTo>
                    <a:cubicBezTo>
                      <a:pt x="59" y="63"/>
                      <a:pt x="59" y="63"/>
                      <a:pt x="59" y="63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77" y="10"/>
                      <a:pt x="65" y="17"/>
                      <a:pt x="42" y="17"/>
                    </a:cubicBezTo>
                    <a:cubicBezTo>
                      <a:pt x="19" y="17"/>
                      <a:pt x="9" y="11"/>
                      <a:pt x="4" y="6"/>
                    </a:cubicBezTo>
                    <a:cubicBezTo>
                      <a:pt x="27" y="63"/>
                      <a:pt x="27" y="63"/>
                      <a:pt x="27" y="63"/>
                    </a:cubicBez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6">
                <a:extLst>
                  <a:ext uri="{FF2B5EF4-FFF2-40B4-BE49-F238E27FC236}">
                    <a16:creationId xmlns:a16="http://schemas.microsoft.com/office/drawing/2014/main" id="{9A9607E0-554B-42E7-975B-6F1D23081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803651"/>
                <a:ext cx="50800" cy="49213"/>
              </a:xfrm>
              <a:custGeom>
                <a:avLst/>
                <a:gdLst>
                  <a:gd name="T0" fmla="*/ 1 w 13"/>
                  <a:gd name="T1" fmla="*/ 13 h 13"/>
                  <a:gd name="T2" fmla="*/ 3 w 13"/>
                  <a:gd name="T3" fmla="*/ 3 h 13"/>
                  <a:gd name="T4" fmla="*/ 13 w 13"/>
                  <a:gd name="T5" fmla="*/ 0 h 13"/>
                  <a:gd name="T6" fmla="*/ 1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" y="13"/>
                    </a:moveTo>
                    <a:cubicBezTo>
                      <a:pt x="1" y="13"/>
                      <a:pt x="1" y="6"/>
                      <a:pt x="3" y="3"/>
                    </a:cubicBezTo>
                    <a:cubicBezTo>
                      <a:pt x="6" y="0"/>
                      <a:pt x="13" y="0"/>
                      <a:pt x="13" y="0"/>
                    </a:cubicBezTo>
                    <a:cubicBezTo>
                      <a:pt x="13" y="0"/>
                      <a:pt x="0" y="0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17">
                <a:extLst>
                  <a:ext uri="{FF2B5EF4-FFF2-40B4-BE49-F238E27FC236}">
                    <a16:creationId xmlns:a16="http://schemas.microsoft.com/office/drawing/2014/main" id="{5C55201B-7E3F-4FA9-8033-B966D2A1C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4101" y="3803651"/>
                <a:ext cx="49213" cy="49213"/>
              </a:xfrm>
              <a:custGeom>
                <a:avLst/>
                <a:gdLst>
                  <a:gd name="T0" fmla="*/ 12 w 13"/>
                  <a:gd name="T1" fmla="*/ 13 h 13"/>
                  <a:gd name="T2" fmla="*/ 10 w 13"/>
                  <a:gd name="T3" fmla="*/ 3 h 13"/>
                  <a:gd name="T4" fmla="*/ 0 w 13"/>
                  <a:gd name="T5" fmla="*/ 0 h 13"/>
                  <a:gd name="T6" fmla="*/ 12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cubicBezTo>
                      <a:pt x="12" y="13"/>
                      <a:pt x="12" y="6"/>
                      <a:pt x="10" y="3"/>
                    </a:cubicBezTo>
                    <a:cubicBezTo>
                      <a:pt x="7" y="0"/>
                      <a:pt x="0" y="0"/>
                      <a:pt x="0" y="0"/>
                    </a:cubicBezTo>
                    <a:cubicBezTo>
                      <a:pt x="0" y="0"/>
                      <a:pt x="13" y="0"/>
                      <a:pt x="1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18">
                <a:extLst>
                  <a:ext uri="{FF2B5EF4-FFF2-40B4-BE49-F238E27FC236}">
                    <a16:creationId xmlns:a16="http://schemas.microsoft.com/office/drawing/2014/main" id="{1E7B1713-F275-4C01-B990-B4CA15644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4101" y="3863976"/>
                <a:ext cx="49213" cy="53975"/>
              </a:xfrm>
              <a:custGeom>
                <a:avLst/>
                <a:gdLst>
                  <a:gd name="T0" fmla="*/ 12 w 13"/>
                  <a:gd name="T1" fmla="*/ 0 h 14"/>
                  <a:gd name="T2" fmla="*/ 10 w 13"/>
                  <a:gd name="T3" fmla="*/ 10 h 14"/>
                  <a:gd name="T4" fmla="*/ 0 w 13"/>
                  <a:gd name="T5" fmla="*/ 13 h 14"/>
                  <a:gd name="T6" fmla="*/ 12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2" y="0"/>
                    </a:moveTo>
                    <a:cubicBezTo>
                      <a:pt x="12" y="0"/>
                      <a:pt x="12" y="7"/>
                      <a:pt x="10" y="10"/>
                    </a:cubicBezTo>
                    <a:cubicBezTo>
                      <a:pt x="7" y="14"/>
                      <a:pt x="0" y="13"/>
                      <a:pt x="0" y="13"/>
                    </a:cubicBezTo>
                    <a:cubicBezTo>
                      <a:pt x="0" y="13"/>
                      <a:pt x="13" y="1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9">
                <a:extLst>
                  <a:ext uri="{FF2B5EF4-FFF2-40B4-BE49-F238E27FC236}">
                    <a16:creationId xmlns:a16="http://schemas.microsoft.com/office/drawing/2014/main" id="{2B6E03A8-DFF7-4433-8C1C-C43A485D7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3863976"/>
                <a:ext cx="50800" cy="53975"/>
              </a:xfrm>
              <a:custGeom>
                <a:avLst/>
                <a:gdLst>
                  <a:gd name="T0" fmla="*/ 1 w 13"/>
                  <a:gd name="T1" fmla="*/ 0 h 14"/>
                  <a:gd name="T2" fmla="*/ 3 w 13"/>
                  <a:gd name="T3" fmla="*/ 10 h 14"/>
                  <a:gd name="T4" fmla="*/ 13 w 13"/>
                  <a:gd name="T5" fmla="*/ 13 h 14"/>
                  <a:gd name="T6" fmla="*/ 1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" y="0"/>
                    </a:moveTo>
                    <a:cubicBezTo>
                      <a:pt x="1" y="0"/>
                      <a:pt x="1" y="7"/>
                      <a:pt x="3" y="10"/>
                    </a:cubicBezTo>
                    <a:cubicBezTo>
                      <a:pt x="6" y="14"/>
                      <a:pt x="13" y="13"/>
                      <a:pt x="13" y="13"/>
                    </a:cubicBezTo>
                    <a:cubicBezTo>
                      <a:pt x="13" y="13"/>
                      <a:pt x="0" y="1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10" name="文本框 20">
            <a:extLst>
              <a:ext uri="{FF2B5EF4-FFF2-40B4-BE49-F238E27FC236}">
                <a16:creationId xmlns:a16="http://schemas.microsoft.com/office/drawing/2014/main" id="{B8DC3651-A279-415D-915A-6BAE8A58243E}"/>
              </a:ext>
            </a:extLst>
          </p:cNvPr>
          <p:cNvSpPr txBox="1"/>
          <p:nvPr/>
        </p:nvSpPr>
        <p:spPr>
          <a:xfrm>
            <a:off x="4519486" y="2658125"/>
            <a:ext cx="3074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CĐ2 – </a:t>
            </a:r>
            <a:r>
              <a:rPr lang="en-US" altLang="zh-CN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altLang="zh-CN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altLang="zh-CN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altLang="zh-CN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altLang="zh-CN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altLang="zh-CN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altLang="zh-CN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tay</a:t>
            </a:r>
            <a:endParaRPr lang="zh-CN" alt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sp>
        <p:nvSpPr>
          <p:cNvPr id="94" name="Rounded Rectangle 2">
            <a:extLst>
              <a:ext uri="{FF2B5EF4-FFF2-40B4-BE49-F238E27FC236}">
                <a16:creationId xmlns:a16="http://schemas.microsoft.com/office/drawing/2014/main" id="{D844CCD4-8050-4DF3-9201-49BE19DB592D}"/>
              </a:ext>
            </a:extLst>
          </p:cNvPr>
          <p:cNvSpPr/>
          <p:nvPr/>
        </p:nvSpPr>
        <p:spPr>
          <a:xfrm>
            <a:off x="30475" y="36686"/>
            <a:ext cx="2315696" cy="6055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</a:pPr>
            <a:r>
              <a:rPr sz="2800" b="1" noProof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sz="2800" b="1" noProof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92738-51ED-436F-BFAA-F0B0296B6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297" y="42606"/>
            <a:ext cx="8110763" cy="4062244"/>
          </a:xfrm>
          <a:prstGeom prst="rect">
            <a:avLst/>
          </a:prstGeom>
        </p:spPr>
      </p:pic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19DD9915-AD48-49BF-812B-7AB7D05E1B49}"/>
              </a:ext>
            </a:extLst>
          </p:cNvPr>
          <p:cNvSpPr txBox="1">
            <a:spLocks/>
          </p:cNvSpPr>
          <p:nvPr/>
        </p:nvSpPr>
        <p:spPr>
          <a:xfrm>
            <a:off x="2232194" y="4430474"/>
            <a:ext cx="8229600" cy="6477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dirty="0"/>
              <a:t>Em nhìn thấy những gì trong tranh 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7791021C-9B20-483F-A44A-150010F42082}"/>
              </a:ext>
            </a:extLst>
          </p:cNvPr>
          <p:cNvSpPr txBox="1">
            <a:spLocks/>
          </p:cNvSpPr>
          <p:nvPr/>
        </p:nvSpPr>
        <p:spPr>
          <a:xfrm>
            <a:off x="2232194" y="5408411"/>
            <a:ext cx="8403555" cy="127724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dirty="0"/>
              <a:t>Bức tranh giúp em hiểu điều gì về tình yêu của mẹ dành cho con ?</a:t>
            </a:r>
            <a:endParaRPr 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2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7" grpId="0" animBg="1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4123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1656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064000"/>
            <a:ext cx="8011886" cy="1683657"/>
          </a:xfrm>
          <a:prstGeom prst="rect">
            <a:avLst/>
          </a:prstGeom>
        </p:spPr>
      </p:pic>
      <p:sp>
        <p:nvSpPr>
          <p:cNvPr id="106" name="矩形 105"/>
          <p:cNvSpPr/>
          <p:nvPr/>
        </p:nvSpPr>
        <p:spPr>
          <a:xfrm>
            <a:off x="-29442" y="1"/>
            <a:ext cx="12221502" cy="6857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B0A4A418-A7F3-4D3F-8E37-C52D54A60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6" y="502822"/>
            <a:ext cx="2840506" cy="13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6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Nụ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hôn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trên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bàn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tay</a:t>
              </a:r>
              <a:endParaRPr lang="en-US" altLang="zh-CN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-SGK-TV" pitchFamily="2" charset="0"/>
                <a:ea typeface="Arial Unicode MS" panose="020B0604020202020204" pitchFamily="34" charset="-128"/>
                <a:cs typeface="Arial-SGK-TV" pitchFamily="2" charset="0"/>
              </a:endParaRPr>
            </a:p>
          </p:txBody>
        </p:sp>
      </p:grp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A627D045-6AED-4B57-888B-F599A5329589}"/>
              </a:ext>
            </a:extLst>
          </p:cNvPr>
          <p:cNvSpPr txBox="1">
            <a:spLocks/>
          </p:cNvSpPr>
          <p:nvPr/>
        </p:nvSpPr>
        <p:spPr>
          <a:xfrm>
            <a:off x="1037609" y="1557949"/>
            <a:ext cx="1095976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hồi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hộp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-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má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con.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đột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-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thỉ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-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Bây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 Con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tung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tăng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(Theo Au-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đrây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Pen,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dịch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) </a:t>
            </a:r>
            <a:endParaRPr lang="vi-VN" sz="2800" dirty="0">
              <a:solidFill>
                <a:schemeClr val="tx1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5" name="Rounded Rectangle 2">
            <a:extLst>
              <a:ext uri="{FF2B5EF4-FFF2-40B4-BE49-F238E27FC236}">
                <a16:creationId xmlns:a16="http://schemas.microsoft.com/office/drawing/2014/main" id="{FB9702E8-B862-4585-9884-02A3F094F872}"/>
              </a:ext>
            </a:extLst>
          </p:cNvPr>
          <p:cNvSpPr/>
          <p:nvPr/>
        </p:nvSpPr>
        <p:spPr>
          <a:xfrm>
            <a:off x="30476" y="36687"/>
            <a:ext cx="1446854" cy="4160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 noProof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2800" b="1" noProof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4123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1656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064000"/>
            <a:ext cx="8011886" cy="1683657"/>
          </a:xfrm>
          <a:prstGeom prst="rect">
            <a:avLst/>
          </a:prstGeom>
        </p:spPr>
      </p:pic>
      <p:sp>
        <p:nvSpPr>
          <p:cNvPr id="106" name="矩形 105"/>
          <p:cNvSpPr/>
          <p:nvPr/>
        </p:nvSpPr>
        <p:spPr>
          <a:xfrm>
            <a:off x="-29442" y="1"/>
            <a:ext cx="12221502" cy="6857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B0A4A418-A7F3-4D3F-8E37-C52D54A60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39"/>
            <a:ext cx="2840506" cy="13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6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Nụ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hôn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trên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bàn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tay</a:t>
              </a:r>
              <a:endParaRPr lang="en-US" altLang="zh-CN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-SGK-TV" pitchFamily="2" charset="0"/>
                <a:ea typeface="Arial Unicode MS" panose="020B0604020202020204" pitchFamily="34" charset="-128"/>
                <a:cs typeface="Arial-SGK-TV" pitchFamily="2" charset="0"/>
              </a:endParaRPr>
            </a:p>
          </p:txBody>
        </p:sp>
      </p:grp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A627D045-6AED-4B57-888B-F599A5329589}"/>
              </a:ext>
            </a:extLst>
          </p:cNvPr>
          <p:cNvSpPr txBox="1">
            <a:spLocks/>
          </p:cNvSpPr>
          <p:nvPr/>
        </p:nvSpPr>
        <p:spPr>
          <a:xfrm>
            <a:off x="1037609" y="1557949"/>
            <a:ext cx="1095976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hồi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hộp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  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-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má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 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con.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 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đột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-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thỉ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-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Bây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   Con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tung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tăng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(Theo Au-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đrây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Pen,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dịch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) </a:t>
            </a:r>
            <a:endParaRPr lang="vi-VN" sz="2800" dirty="0">
              <a:solidFill>
                <a:schemeClr val="tx1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8" name="Lưu đồ: Đường kết nối 8">
            <a:extLst>
              <a:ext uri="{FF2B5EF4-FFF2-40B4-BE49-F238E27FC236}">
                <a16:creationId xmlns:a16="http://schemas.microsoft.com/office/drawing/2014/main" id="{F3E06E3F-FB43-4D1D-B83F-56390E9BF2DA}"/>
              </a:ext>
            </a:extLst>
          </p:cNvPr>
          <p:cNvSpPr/>
          <p:nvPr/>
        </p:nvSpPr>
        <p:spPr>
          <a:xfrm>
            <a:off x="1468470" y="1631669"/>
            <a:ext cx="349520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Lưu đồ: Đường kết nối 10">
            <a:extLst>
              <a:ext uri="{FF2B5EF4-FFF2-40B4-BE49-F238E27FC236}">
                <a16:creationId xmlns:a16="http://schemas.microsoft.com/office/drawing/2014/main" id="{768EC5D5-1D97-43B6-A600-A220603C99E5}"/>
              </a:ext>
            </a:extLst>
          </p:cNvPr>
          <p:cNvSpPr/>
          <p:nvPr/>
        </p:nvSpPr>
        <p:spPr>
          <a:xfrm>
            <a:off x="7415467" y="1644374"/>
            <a:ext cx="359801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Lưu đồ: Đường kết nối 10">
            <a:extLst>
              <a:ext uri="{FF2B5EF4-FFF2-40B4-BE49-F238E27FC236}">
                <a16:creationId xmlns:a16="http://schemas.microsoft.com/office/drawing/2014/main" id="{25165274-9ECA-4646-9977-E1ABCFC556A1}"/>
              </a:ext>
            </a:extLst>
          </p:cNvPr>
          <p:cNvSpPr/>
          <p:nvPr/>
        </p:nvSpPr>
        <p:spPr>
          <a:xfrm>
            <a:off x="1352689" y="2546195"/>
            <a:ext cx="359801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Lưu đồ: Đường kết nối 10">
            <a:extLst>
              <a:ext uri="{FF2B5EF4-FFF2-40B4-BE49-F238E27FC236}">
                <a16:creationId xmlns:a16="http://schemas.microsoft.com/office/drawing/2014/main" id="{FD5A9067-C3A5-43EA-B3B5-24A291BA1F5F}"/>
              </a:ext>
            </a:extLst>
          </p:cNvPr>
          <p:cNvSpPr/>
          <p:nvPr/>
        </p:nvSpPr>
        <p:spPr>
          <a:xfrm>
            <a:off x="9284953" y="2441302"/>
            <a:ext cx="359801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Lưu đồ: Đường kết nối 10">
            <a:extLst>
              <a:ext uri="{FF2B5EF4-FFF2-40B4-BE49-F238E27FC236}">
                <a16:creationId xmlns:a16="http://schemas.microsoft.com/office/drawing/2014/main" id="{AD2DB963-ED6D-4377-A3BE-3E3A1A9173F0}"/>
              </a:ext>
            </a:extLst>
          </p:cNvPr>
          <p:cNvSpPr/>
          <p:nvPr/>
        </p:nvSpPr>
        <p:spPr>
          <a:xfrm>
            <a:off x="1360743" y="3387864"/>
            <a:ext cx="359801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Lưu đồ: Đường kết nối 10">
            <a:extLst>
              <a:ext uri="{FF2B5EF4-FFF2-40B4-BE49-F238E27FC236}">
                <a16:creationId xmlns:a16="http://schemas.microsoft.com/office/drawing/2014/main" id="{7C3F1F59-717D-4847-B22B-911547BC37CA}"/>
              </a:ext>
            </a:extLst>
          </p:cNvPr>
          <p:cNvSpPr/>
          <p:nvPr/>
        </p:nvSpPr>
        <p:spPr>
          <a:xfrm>
            <a:off x="5930906" y="3350277"/>
            <a:ext cx="359801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Lưu đồ: Đường kết nối 10">
            <a:extLst>
              <a:ext uri="{FF2B5EF4-FFF2-40B4-BE49-F238E27FC236}">
                <a16:creationId xmlns:a16="http://schemas.microsoft.com/office/drawing/2014/main" id="{B767907C-BB36-44F8-992D-3E311E284CBD}"/>
              </a:ext>
            </a:extLst>
          </p:cNvPr>
          <p:cNvSpPr/>
          <p:nvPr/>
        </p:nvSpPr>
        <p:spPr>
          <a:xfrm>
            <a:off x="1360744" y="3943617"/>
            <a:ext cx="359801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Lưu đồ: Đường kết nối 10">
            <a:extLst>
              <a:ext uri="{FF2B5EF4-FFF2-40B4-BE49-F238E27FC236}">
                <a16:creationId xmlns:a16="http://schemas.microsoft.com/office/drawing/2014/main" id="{DE5FC01A-1B17-4220-A8A9-481B0FF072FE}"/>
              </a:ext>
            </a:extLst>
          </p:cNvPr>
          <p:cNvSpPr/>
          <p:nvPr/>
        </p:nvSpPr>
        <p:spPr>
          <a:xfrm>
            <a:off x="1360742" y="4402889"/>
            <a:ext cx="359801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Lưu đồ: Đường kết nối 10">
            <a:extLst>
              <a:ext uri="{FF2B5EF4-FFF2-40B4-BE49-F238E27FC236}">
                <a16:creationId xmlns:a16="http://schemas.microsoft.com/office/drawing/2014/main" id="{B9BA06FB-B8D6-429E-9957-14E3EB7D6F1C}"/>
              </a:ext>
            </a:extLst>
          </p:cNvPr>
          <p:cNvSpPr/>
          <p:nvPr/>
        </p:nvSpPr>
        <p:spPr>
          <a:xfrm>
            <a:off x="1360743" y="4956073"/>
            <a:ext cx="359801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Lưu đồ: Đường kết nối 10">
            <a:extLst>
              <a:ext uri="{FF2B5EF4-FFF2-40B4-BE49-F238E27FC236}">
                <a16:creationId xmlns:a16="http://schemas.microsoft.com/office/drawing/2014/main" id="{8E2A27A8-528D-4FA9-BED6-1B67D738BF1B}"/>
              </a:ext>
            </a:extLst>
          </p:cNvPr>
          <p:cNvSpPr/>
          <p:nvPr/>
        </p:nvSpPr>
        <p:spPr>
          <a:xfrm>
            <a:off x="9124335" y="4742493"/>
            <a:ext cx="638461" cy="36978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Lưu đồ: Đường kết nối 10">
            <a:extLst>
              <a:ext uri="{FF2B5EF4-FFF2-40B4-BE49-F238E27FC236}">
                <a16:creationId xmlns:a16="http://schemas.microsoft.com/office/drawing/2014/main" id="{0CB6A710-2C55-4562-A6C1-C8131248A7C8}"/>
              </a:ext>
            </a:extLst>
          </p:cNvPr>
          <p:cNvSpPr/>
          <p:nvPr/>
        </p:nvSpPr>
        <p:spPr>
          <a:xfrm>
            <a:off x="1200289" y="5424798"/>
            <a:ext cx="605703" cy="36978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362BA30-5EBC-44CE-8ED2-AF520BA6955B}"/>
              </a:ext>
            </a:extLst>
          </p:cNvPr>
          <p:cNvCxnSpPr>
            <a:cxnSpLocks/>
          </p:cNvCxnSpPr>
          <p:nvPr/>
        </p:nvCxnSpPr>
        <p:spPr>
          <a:xfrm>
            <a:off x="8781837" y="3818081"/>
            <a:ext cx="14977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709671E-A2B5-4591-9EF6-11FEB6CB2118}"/>
              </a:ext>
            </a:extLst>
          </p:cNvPr>
          <p:cNvCxnSpPr>
            <a:cxnSpLocks/>
          </p:cNvCxnSpPr>
          <p:nvPr/>
        </p:nvCxnSpPr>
        <p:spPr>
          <a:xfrm>
            <a:off x="5473087" y="1989941"/>
            <a:ext cx="1197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9">
            <a:extLst>
              <a:ext uri="{FF2B5EF4-FFF2-40B4-BE49-F238E27FC236}">
                <a16:creationId xmlns:a16="http://schemas.microsoft.com/office/drawing/2014/main" id="{6362BA30-5EBC-44CE-8ED2-AF520BA6955B}"/>
              </a:ext>
            </a:extLst>
          </p:cNvPr>
          <p:cNvCxnSpPr>
            <a:cxnSpLocks/>
          </p:cNvCxnSpPr>
          <p:nvPr/>
        </p:nvCxnSpPr>
        <p:spPr>
          <a:xfrm>
            <a:off x="8536058" y="2010880"/>
            <a:ext cx="14977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9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4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7" grpId="0" animBg="1"/>
      <p:bldP spid="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4123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1656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064000"/>
            <a:ext cx="8011886" cy="1683657"/>
          </a:xfrm>
          <a:prstGeom prst="rect">
            <a:avLst/>
          </a:prstGeom>
        </p:spPr>
      </p:pic>
      <p:sp>
        <p:nvSpPr>
          <p:cNvPr id="106" name="矩形 105"/>
          <p:cNvSpPr/>
          <p:nvPr/>
        </p:nvSpPr>
        <p:spPr>
          <a:xfrm>
            <a:off x="-29442" y="1"/>
            <a:ext cx="12221502" cy="6857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B0A4A418-A7F3-4D3F-8E37-C52D54A60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98"/>
            <a:ext cx="2840506" cy="13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" name="组合 99"/>
          <p:cNvGrpSpPr/>
          <p:nvPr/>
        </p:nvGrpSpPr>
        <p:grpSpPr>
          <a:xfrm>
            <a:off x="1912374" y="525023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6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Nụ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hôn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trên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bàn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tay</a:t>
              </a:r>
              <a:endParaRPr lang="en-US" altLang="zh-CN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-SGK-TV" pitchFamily="2" charset="0"/>
                <a:ea typeface="Arial Unicode MS" panose="020B0604020202020204" pitchFamily="34" charset="-128"/>
                <a:cs typeface="Arial-SGK-TV" pitchFamily="2" charset="0"/>
              </a:endParaRPr>
            </a:p>
          </p:txBody>
        </p:sp>
      </p:grp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A627D045-6AED-4B57-888B-F599A5329589}"/>
              </a:ext>
            </a:extLst>
          </p:cNvPr>
          <p:cNvSpPr txBox="1">
            <a:spLocks/>
          </p:cNvSpPr>
          <p:nvPr/>
        </p:nvSpPr>
        <p:spPr>
          <a:xfrm>
            <a:off x="1037609" y="1774108"/>
            <a:ext cx="1095976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hồi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hộp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  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-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má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 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con.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 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đột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-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thỉ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-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Bây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   Con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tung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tăng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(Theo Au-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đrây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Pen,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dịch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) </a:t>
            </a:r>
            <a:endParaRPr lang="vi-VN" sz="2800" dirty="0">
              <a:solidFill>
                <a:schemeClr val="tx1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8" name="Lưu đồ: Đường kết nối 8">
            <a:extLst>
              <a:ext uri="{FF2B5EF4-FFF2-40B4-BE49-F238E27FC236}">
                <a16:creationId xmlns:a16="http://schemas.microsoft.com/office/drawing/2014/main" id="{F3E06E3F-FB43-4D1D-B83F-56390E9BF2DA}"/>
              </a:ext>
            </a:extLst>
          </p:cNvPr>
          <p:cNvSpPr/>
          <p:nvPr/>
        </p:nvSpPr>
        <p:spPr>
          <a:xfrm>
            <a:off x="1468470" y="1631669"/>
            <a:ext cx="349520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Lưu đồ: Đường kết nối 10">
            <a:extLst>
              <a:ext uri="{FF2B5EF4-FFF2-40B4-BE49-F238E27FC236}">
                <a16:creationId xmlns:a16="http://schemas.microsoft.com/office/drawing/2014/main" id="{768EC5D5-1D97-43B6-A600-A220603C99E5}"/>
              </a:ext>
            </a:extLst>
          </p:cNvPr>
          <p:cNvSpPr/>
          <p:nvPr/>
        </p:nvSpPr>
        <p:spPr>
          <a:xfrm>
            <a:off x="7415467" y="1644374"/>
            <a:ext cx="359801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Lưu đồ: Đường kết nối 10">
            <a:extLst>
              <a:ext uri="{FF2B5EF4-FFF2-40B4-BE49-F238E27FC236}">
                <a16:creationId xmlns:a16="http://schemas.microsoft.com/office/drawing/2014/main" id="{25165274-9ECA-4646-9977-E1ABCFC556A1}"/>
              </a:ext>
            </a:extLst>
          </p:cNvPr>
          <p:cNvSpPr/>
          <p:nvPr/>
        </p:nvSpPr>
        <p:spPr>
          <a:xfrm>
            <a:off x="1352689" y="2546195"/>
            <a:ext cx="359801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Lưu đồ: Đường kết nối 10">
            <a:extLst>
              <a:ext uri="{FF2B5EF4-FFF2-40B4-BE49-F238E27FC236}">
                <a16:creationId xmlns:a16="http://schemas.microsoft.com/office/drawing/2014/main" id="{FD5A9067-C3A5-43EA-B3B5-24A291BA1F5F}"/>
              </a:ext>
            </a:extLst>
          </p:cNvPr>
          <p:cNvSpPr/>
          <p:nvPr/>
        </p:nvSpPr>
        <p:spPr>
          <a:xfrm>
            <a:off x="9284953" y="2441302"/>
            <a:ext cx="359801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Lưu đồ: Đường kết nối 10">
            <a:extLst>
              <a:ext uri="{FF2B5EF4-FFF2-40B4-BE49-F238E27FC236}">
                <a16:creationId xmlns:a16="http://schemas.microsoft.com/office/drawing/2014/main" id="{AD2DB963-ED6D-4377-A3BE-3E3A1A9173F0}"/>
              </a:ext>
            </a:extLst>
          </p:cNvPr>
          <p:cNvSpPr/>
          <p:nvPr/>
        </p:nvSpPr>
        <p:spPr>
          <a:xfrm>
            <a:off x="1360743" y="3387864"/>
            <a:ext cx="359801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Lưu đồ: Đường kết nối 10">
            <a:extLst>
              <a:ext uri="{FF2B5EF4-FFF2-40B4-BE49-F238E27FC236}">
                <a16:creationId xmlns:a16="http://schemas.microsoft.com/office/drawing/2014/main" id="{7C3F1F59-717D-4847-B22B-911547BC37CA}"/>
              </a:ext>
            </a:extLst>
          </p:cNvPr>
          <p:cNvSpPr/>
          <p:nvPr/>
        </p:nvSpPr>
        <p:spPr>
          <a:xfrm>
            <a:off x="5930906" y="3350277"/>
            <a:ext cx="359801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Lưu đồ: Đường kết nối 10">
            <a:extLst>
              <a:ext uri="{FF2B5EF4-FFF2-40B4-BE49-F238E27FC236}">
                <a16:creationId xmlns:a16="http://schemas.microsoft.com/office/drawing/2014/main" id="{B767907C-BB36-44F8-992D-3E311E284CBD}"/>
              </a:ext>
            </a:extLst>
          </p:cNvPr>
          <p:cNvSpPr/>
          <p:nvPr/>
        </p:nvSpPr>
        <p:spPr>
          <a:xfrm>
            <a:off x="1360744" y="3943617"/>
            <a:ext cx="359801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Lưu đồ: Đường kết nối 10">
            <a:extLst>
              <a:ext uri="{FF2B5EF4-FFF2-40B4-BE49-F238E27FC236}">
                <a16:creationId xmlns:a16="http://schemas.microsoft.com/office/drawing/2014/main" id="{DE5FC01A-1B17-4220-A8A9-481B0FF072FE}"/>
              </a:ext>
            </a:extLst>
          </p:cNvPr>
          <p:cNvSpPr/>
          <p:nvPr/>
        </p:nvSpPr>
        <p:spPr>
          <a:xfrm>
            <a:off x="1360742" y="4402889"/>
            <a:ext cx="359801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Lưu đồ: Đường kết nối 10">
            <a:extLst>
              <a:ext uri="{FF2B5EF4-FFF2-40B4-BE49-F238E27FC236}">
                <a16:creationId xmlns:a16="http://schemas.microsoft.com/office/drawing/2014/main" id="{B9BA06FB-B8D6-429E-9957-14E3EB7D6F1C}"/>
              </a:ext>
            </a:extLst>
          </p:cNvPr>
          <p:cNvSpPr/>
          <p:nvPr/>
        </p:nvSpPr>
        <p:spPr>
          <a:xfrm>
            <a:off x="1360743" y="4956073"/>
            <a:ext cx="359801" cy="3278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Lưu đồ: Đường kết nối 10">
            <a:extLst>
              <a:ext uri="{FF2B5EF4-FFF2-40B4-BE49-F238E27FC236}">
                <a16:creationId xmlns:a16="http://schemas.microsoft.com/office/drawing/2014/main" id="{8E2A27A8-528D-4FA9-BED6-1B67D738BF1B}"/>
              </a:ext>
            </a:extLst>
          </p:cNvPr>
          <p:cNvSpPr/>
          <p:nvPr/>
        </p:nvSpPr>
        <p:spPr>
          <a:xfrm>
            <a:off x="9124335" y="4742493"/>
            <a:ext cx="638461" cy="36978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Lưu đồ: Đường kết nối 10">
            <a:extLst>
              <a:ext uri="{FF2B5EF4-FFF2-40B4-BE49-F238E27FC236}">
                <a16:creationId xmlns:a16="http://schemas.microsoft.com/office/drawing/2014/main" id="{0CB6A710-2C55-4562-A6C1-C8131248A7C8}"/>
              </a:ext>
            </a:extLst>
          </p:cNvPr>
          <p:cNvSpPr/>
          <p:nvPr/>
        </p:nvSpPr>
        <p:spPr>
          <a:xfrm>
            <a:off x="1200289" y="5424798"/>
            <a:ext cx="605703" cy="36978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4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7" grpId="0" animBg="1"/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4123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1656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064000"/>
            <a:ext cx="8011886" cy="1683657"/>
          </a:xfrm>
          <a:prstGeom prst="rect">
            <a:avLst/>
          </a:prstGeom>
        </p:spPr>
      </p:pic>
      <p:sp>
        <p:nvSpPr>
          <p:cNvPr id="106" name="矩形 105"/>
          <p:cNvSpPr/>
          <p:nvPr/>
        </p:nvSpPr>
        <p:spPr>
          <a:xfrm>
            <a:off x="-29442" y="1"/>
            <a:ext cx="12221502" cy="6857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B0A4A418-A7F3-4D3F-8E37-C52D54A60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6" y="502822"/>
            <a:ext cx="2840506" cy="13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74134290-A4BD-4D7B-8BA3-6264C0749115}"/>
              </a:ext>
            </a:extLst>
          </p:cNvPr>
          <p:cNvSpPr txBox="1">
            <a:spLocks/>
          </p:cNvSpPr>
          <p:nvPr/>
        </p:nvSpPr>
        <p:spPr>
          <a:xfrm>
            <a:off x="2260508" y="1429795"/>
            <a:ext cx="8201286" cy="171301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Nam 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BB5BCC5-604D-4D7A-9C0B-55B90D906634}"/>
              </a:ext>
            </a:extLst>
          </p:cNvPr>
          <p:cNvCxnSpPr/>
          <p:nvPr/>
        </p:nvCxnSpPr>
        <p:spPr>
          <a:xfrm flipH="1">
            <a:off x="5957791" y="2361233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8A25B97-498A-4BBB-A255-375F518E8AEF}"/>
              </a:ext>
            </a:extLst>
          </p:cNvPr>
          <p:cNvCxnSpPr/>
          <p:nvPr/>
        </p:nvCxnSpPr>
        <p:spPr>
          <a:xfrm flipH="1">
            <a:off x="7944211" y="2283197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8CD2C0E-AB07-44E8-BE33-E1E9A6769E3E}"/>
              </a:ext>
            </a:extLst>
          </p:cNvPr>
          <p:cNvCxnSpPr/>
          <p:nvPr/>
        </p:nvCxnSpPr>
        <p:spPr>
          <a:xfrm flipH="1">
            <a:off x="8070337" y="2283197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39615F6-CF52-4FF4-820A-CC2CCDFD2D7B}"/>
              </a:ext>
            </a:extLst>
          </p:cNvPr>
          <p:cNvCxnSpPr/>
          <p:nvPr/>
        </p:nvCxnSpPr>
        <p:spPr>
          <a:xfrm flipH="1">
            <a:off x="6322492" y="1522575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4B77B85-6CC5-40EE-B502-538141697175}"/>
              </a:ext>
            </a:extLst>
          </p:cNvPr>
          <p:cNvCxnSpPr/>
          <p:nvPr/>
        </p:nvCxnSpPr>
        <p:spPr>
          <a:xfrm flipH="1">
            <a:off x="9853521" y="1522575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850E4F4D-DA73-493F-8CFE-3D19A0E9BF9D}"/>
              </a:ext>
            </a:extLst>
          </p:cNvPr>
          <p:cNvSpPr txBox="1">
            <a:spLocks/>
          </p:cNvSpPr>
          <p:nvPr/>
        </p:nvSpPr>
        <p:spPr>
          <a:xfrm>
            <a:off x="2220795" y="3715184"/>
            <a:ext cx="8346639" cy="1752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 con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má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54CD575-AD19-4BD3-8A48-5770BCFA192B}"/>
              </a:ext>
            </a:extLst>
          </p:cNvPr>
          <p:cNvCxnSpPr/>
          <p:nvPr/>
        </p:nvCxnSpPr>
        <p:spPr>
          <a:xfrm flipH="1">
            <a:off x="6478827" y="3897052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3D8555B-F740-4931-A6F9-2E518DFFAD6F}"/>
              </a:ext>
            </a:extLst>
          </p:cNvPr>
          <p:cNvCxnSpPr/>
          <p:nvPr/>
        </p:nvCxnSpPr>
        <p:spPr>
          <a:xfrm flipH="1">
            <a:off x="5522196" y="4687512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B6503D0-66C4-4EC9-965D-289A2C9B4951}"/>
              </a:ext>
            </a:extLst>
          </p:cNvPr>
          <p:cNvCxnSpPr/>
          <p:nvPr/>
        </p:nvCxnSpPr>
        <p:spPr>
          <a:xfrm flipH="1">
            <a:off x="5672333" y="4687512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09C7F72-A305-4BA3-905C-BF3311ADE945}"/>
              </a:ext>
            </a:extLst>
          </p:cNvPr>
          <p:cNvCxnSpPr/>
          <p:nvPr/>
        </p:nvCxnSpPr>
        <p:spPr>
          <a:xfrm flipH="1">
            <a:off x="8421927" y="3769442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2F756CB-0DB0-4EBD-9372-4DB0D9617935}"/>
              </a:ext>
            </a:extLst>
          </p:cNvPr>
          <p:cNvCxnSpPr/>
          <p:nvPr/>
        </p:nvCxnSpPr>
        <p:spPr>
          <a:xfrm flipH="1">
            <a:off x="3768678" y="4582852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3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 animBg="1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4123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1656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064000"/>
            <a:ext cx="8011886" cy="1683657"/>
          </a:xfrm>
          <a:prstGeom prst="rect">
            <a:avLst/>
          </a:prstGeom>
        </p:spPr>
      </p:pic>
      <p:sp>
        <p:nvSpPr>
          <p:cNvPr id="106" name="矩形 105"/>
          <p:cNvSpPr/>
          <p:nvPr/>
        </p:nvSpPr>
        <p:spPr>
          <a:xfrm>
            <a:off x="-29442" y="1"/>
            <a:ext cx="12221502" cy="6857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B0A4A418-A7F3-4D3F-8E37-C52D54A60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39"/>
            <a:ext cx="2840506" cy="13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6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Nụ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hôn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trên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bàn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-SGK-TV" pitchFamily="2" charset="0"/>
                  <a:ea typeface="Arial Unicode MS" panose="020B0604020202020204" pitchFamily="34" charset="-128"/>
                  <a:cs typeface="Arial-SGK-TV" pitchFamily="2" charset="0"/>
                </a:rPr>
                <a:t>tay</a:t>
              </a:r>
              <a:endParaRPr lang="en-US" altLang="zh-CN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-SGK-TV" pitchFamily="2" charset="0"/>
                <a:ea typeface="Arial Unicode MS" panose="020B0604020202020204" pitchFamily="34" charset="-128"/>
                <a:cs typeface="Arial-SGK-TV" pitchFamily="2" charset="0"/>
              </a:endParaRPr>
            </a:p>
          </p:txBody>
        </p:sp>
      </p:grp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A627D045-6AED-4B57-888B-F599A5329589}"/>
              </a:ext>
            </a:extLst>
          </p:cNvPr>
          <p:cNvSpPr txBox="1">
            <a:spLocks/>
          </p:cNvSpPr>
          <p:nvPr/>
        </p:nvSpPr>
        <p:spPr>
          <a:xfrm>
            <a:off x="1037609" y="1557949"/>
            <a:ext cx="1095976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hồi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hộp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-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má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con.</a:t>
            </a:r>
          </a:p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Nam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đột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-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Nam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thỉ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-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Bây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Con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Nam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tung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tăng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(Theo Au-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đrây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Pen,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dịch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) </a:t>
            </a:r>
            <a:endParaRPr lang="vi-VN" sz="2800" dirty="0">
              <a:solidFill>
                <a:schemeClr val="tx1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8" name="Lưu đồ: Đường kết nối 8">
            <a:extLst>
              <a:ext uri="{FF2B5EF4-FFF2-40B4-BE49-F238E27FC236}">
                <a16:creationId xmlns:a16="http://schemas.microsoft.com/office/drawing/2014/main" id="{0FF19D01-0BB3-4AE6-A6AD-9A1115B6E09B}"/>
              </a:ext>
            </a:extLst>
          </p:cNvPr>
          <p:cNvSpPr/>
          <p:nvPr/>
        </p:nvSpPr>
        <p:spPr>
          <a:xfrm>
            <a:off x="1379077" y="1621246"/>
            <a:ext cx="349520" cy="32785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Lưu đồ: Đường kết nối 8">
            <a:extLst>
              <a:ext uri="{FF2B5EF4-FFF2-40B4-BE49-F238E27FC236}">
                <a16:creationId xmlns:a16="http://schemas.microsoft.com/office/drawing/2014/main" id="{D7CB423A-483F-47AC-9828-BC470F1F13A0}"/>
              </a:ext>
            </a:extLst>
          </p:cNvPr>
          <p:cNvSpPr/>
          <p:nvPr/>
        </p:nvSpPr>
        <p:spPr>
          <a:xfrm>
            <a:off x="1347669" y="3372988"/>
            <a:ext cx="349520" cy="32785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44392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sp>
        <p:nvSpPr>
          <p:cNvPr id="94" name="Rounded Rectangle 2">
            <a:extLst>
              <a:ext uri="{FF2B5EF4-FFF2-40B4-BE49-F238E27FC236}">
                <a16:creationId xmlns:a16="http://schemas.microsoft.com/office/drawing/2014/main" id="{D844CCD4-8050-4DF3-9201-49BE19DB592D}"/>
              </a:ext>
            </a:extLst>
          </p:cNvPr>
          <p:cNvSpPr/>
          <p:nvPr/>
        </p:nvSpPr>
        <p:spPr>
          <a:xfrm>
            <a:off x="30474" y="36686"/>
            <a:ext cx="2938359" cy="6055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 noProof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Trả lời câu hỏi</a:t>
            </a:r>
            <a:endParaRPr sz="2800" b="1" noProof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ounded Rectangle 1">
            <a:extLst>
              <a:ext uri="{FF2B5EF4-FFF2-40B4-BE49-F238E27FC236}">
                <a16:creationId xmlns:a16="http://schemas.microsoft.com/office/drawing/2014/main" id="{53A38AE0-499E-46C9-A067-79AD5870FD1C}"/>
              </a:ext>
            </a:extLst>
          </p:cNvPr>
          <p:cNvSpPr/>
          <p:nvPr/>
        </p:nvSpPr>
        <p:spPr>
          <a:xfrm>
            <a:off x="799224" y="1074717"/>
            <a:ext cx="8207225" cy="866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4" name="Pentagon 4">
            <a:extLst>
              <a:ext uri="{FF2B5EF4-FFF2-40B4-BE49-F238E27FC236}">
                <a16:creationId xmlns:a16="http://schemas.microsoft.com/office/drawing/2014/main" id="{E0A807BA-385C-486C-92D7-DDB99794B21A}"/>
              </a:ext>
            </a:extLst>
          </p:cNvPr>
          <p:cNvSpPr/>
          <p:nvPr/>
        </p:nvSpPr>
        <p:spPr>
          <a:xfrm>
            <a:off x="649432" y="2474760"/>
            <a:ext cx="10334789" cy="116292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hồi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hộp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11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83" grpId="0" animBg="1"/>
      <p:bldP spid="84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彩虹七色-暖调">
      <a:dk1>
        <a:srgbClr val="555354"/>
      </a:dk1>
      <a:lt1>
        <a:sysClr val="window" lastClr="FFFFFF"/>
      </a:lt1>
      <a:dk2>
        <a:srgbClr val="44546A"/>
      </a:dk2>
      <a:lt2>
        <a:srgbClr val="9957B6"/>
      </a:lt2>
      <a:accent1>
        <a:srgbClr val="F25243"/>
      </a:accent1>
      <a:accent2>
        <a:srgbClr val="ED8613"/>
      </a:accent2>
      <a:accent3>
        <a:srgbClr val="EAB241"/>
      </a:accent3>
      <a:accent4>
        <a:srgbClr val="90D151"/>
      </a:accent4>
      <a:accent5>
        <a:srgbClr val="0C91C9"/>
      </a:accent5>
      <a:accent6>
        <a:srgbClr val="01A8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784</Words>
  <Application>Microsoft Office PowerPoint</Application>
  <PresentationFormat>Widescreen</PresentationFormat>
  <Paragraphs>85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宋体</vt:lpstr>
      <vt:lpstr>Arial</vt:lpstr>
      <vt:lpstr>Arial Unicode MS</vt:lpstr>
      <vt:lpstr>Arial-SGK-TV</vt:lpstr>
      <vt:lpstr>Calibri</vt:lpstr>
      <vt:lpstr>Calibri Light</vt:lpstr>
      <vt:lpstr>HP001 4 hàng</vt:lpstr>
      <vt:lpstr>Roboto Black</vt:lpstr>
      <vt:lpstr>Times New Roman</vt:lpstr>
      <vt:lpstr>包图小白体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laptop</cp:lastModifiedBy>
  <cp:revision>78</cp:revision>
  <dcterms:created xsi:type="dcterms:W3CDTF">2015-03-06T03:08:50Z</dcterms:created>
  <dcterms:modified xsi:type="dcterms:W3CDTF">2023-02-14T06:53:05Z</dcterms:modified>
</cp:coreProperties>
</file>